
<file path=[Content_Types].xml><?xml version="1.0" encoding="utf-8"?>
<Types xmlns="http://schemas.openxmlformats.org/package/2006/content-types">
  <Default Extension="emf" ContentType="image/x-emf"/>
  <Default Extension="jpeg" ContentType="image/jpeg"/>
  <Default Extension="jpg" ContentType="image/jpeg"/>
  <Default Extension="mp4" ContentType="video/mp4"/>
  <Default Extension="org&amp;utm_campaign=index&amp;utm_content=thumbnail" ContentType="image/pn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2.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theme/theme3.xml" ContentType="application/vnd.openxmlformats-officedocument.theme+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theme/theme4.xml" ContentType="application/vnd.openxmlformats-officedocument.theme+xml"/>
  <Override PartName="/ppt/slideLayouts/slideLayout80.xml" ContentType="application/vnd.openxmlformats-officedocument.presentationml.slideLayout+xml"/>
  <Override PartName="/ppt/theme/theme5.xml" ContentType="application/vnd.openxmlformats-officedocument.theme+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theme/theme6.xml" ContentType="application/vnd.openxmlformats-officedocument.theme+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media/image101.jpg" ContentType="image/jpg"/>
  <Override PartName="/ppt/notesSlides/notesSlide12.xml" ContentType="application/vnd.openxmlformats-officedocument.presentationml.notesSlide+xml"/>
  <Override PartName="/ppt/media/image103.jpg" ContentType="image/jpg"/>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media/image106.jpg" ContentType="image/jpg"/>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 id="2147483673" r:id="rId5"/>
    <p:sldMasterId id="2147483710" r:id="rId6"/>
    <p:sldMasterId id="2147483723" r:id="rId7"/>
    <p:sldMasterId id="2147483857" r:id="rId8"/>
    <p:sldMasterId id="2147483859" r:id="rId9"/>
    <p:sldMasterId id="2147483864" r:id="rId10"/>
  </p:sldMasterIdLst>
  <p:notesMasterIdLst>
    <p:notesMasterId r:id="rId33"/>
  </p:notesMasterIdLst>
  <p:sldIdLst>
    <p:sldId id="1086" r:id="rId11"/>
    <p:sldId id="2139118375" r:id="rId12"/>
    <p:sldId id="2139118376" r:id="rId13"/>
    <p:sldId id="2139118441" r:id="rId14"/>
    <p:sldId id="2139118442" r:id="rId15"/>
    <p:sldId id="2139118313" r:id="rId16"/>
    <p:sldId id="2139118444" r:id="rId17"/>
    <p:sldId id="2139118381" r:id="rId18"/>
    <p:sldId id="2139118384" r:id="rId19"/>
    <p:sldId id="2139118386" r:id="rId20"/>
    <p:sldId id="2139118385" r:id="rId21"/>
    <p:sldId id="2139118388" r:id="rId22"/>
    <p:sldId id="2139118389" r:id="rId23"/>
    <p:sldId id="2139118411" r:id="rId24"/>
    <p:sldId id="2139118430" r:id="rId25"/>
    <p:sldId id="2139118425" r:id="rId26"/>
    <p:sldId id="2139118436" r:id="rId27"/>
    <p:sldId id="2139118434" r:id="rId28"/>
    <p:sldId id="2139118435" r:id="rId29"/>
    <p:sldId id="2139118438" r:id="rId30"/>
    <p:sldId id="2139118439" r:id="rId31"/>
    <p:sldId id="2139118443" r:id="rId32"/>
  </p:sldIdLst>
  <p:sldSz cx="12192000" cy="6858000"/>
  <p:notesSz cx="6858000" cy="9144000"/>
  <p:defaultTextStyle>
    <a:defPPr>
      <a:defRPr lang="en-B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Stijl, gemiddeld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9352" autoAdjust="0"/>
    <p:restoredTop sz="96327"/>
  </p:normalViewPr>
  <p:slideViewPr>
    <p:cSldViewPr snapToGrid="0">
      <p:cViewPr varScale="1">
        <p:scale>
          <a:sx n="113" d="100"/>
          <a:sy n="113" d="100"/>
        </p:scale>
        <p:origin x="834" y="102"/>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21" Type="http://schemas.openxmlformats.org/officeDocument/2006/relationships/slide" Target="slides/slide11.xml"/><Relationship Id="rId34" Type="http://schemas.openxmlformats.org/officeDocument/2006/relationships/presProps" Target="presProps.xml"/><Relationship Id="rId7" Type="http://schemas.openxmlformats.org/officeDocument/2006/relationships/slideMaster" Target="slideMasters/slideMaster4.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6.xml"/><Relationship Id="rId20" Type="http://schemas.openxmlformats.org/officeDocument/2006/relationships/slide" Target="slides/slide10.xml"/><Relationship Id="rId29" Type="http://schemas.openxmlformats.org/officeDocument/2006/relationships/slide" Target="slides/slide19.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slide" Target="slides/slide22.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theme" Target="theme/theme1.xml"/><Relationship Id="rId10" Type="http://schemas.openxmlformats.org/officeDocument/2006/relationships/slideMaster" Target="slideMasters/slideMaster7.xml"/><Relationship Id="rId19" Type="http://schemas.openxmlformats.org/officeDocument/2006/relationships/slide" Target="slides/slide9.xml"/><Relationship Id="rId31" Type="http://schemas.openxmlformats.org/officeDocument/2006/relationships/slide" Target="slides/slide2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viewProps" Target="viewProps.xml"/><Relationship Id="rId8" Type="http://schemas.openxmlformats.org/officeDocument/2006/relationships/slideMaster" Target="slideMasters/slideMaster5.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NCY DE SY" userId="c0ec2a8c568b1b99" providerId="LiveId" clId="{14AD1B0A-BEE9-4961-87DD-9FFC5E243E41}"/>
    <pc:docChg chg="undo custSel addSld delSld delMainMaster">
      <pc:chgData name="NANCY DE SY" userId="c0ec2a8c568b1b99" providerId="LiveId" clId="{14AD1B0A-BEE9-4961-87DD-9FFC5E243E41}" dt="2026-09-17T18:16:53.843" v="17" actId="2696"/>
      <pc:docMkLst>
        <pc:docMk/>
      </pc:docMkLst>
      <pc:sldChg chg="del">
        <pc:chgData name="NANCY DE SY" userId="c0ec2a8c568b1b99" providerId="LiveId" clId="{14AD1B0A-BEE9-4961-87DD-9FFC5E243E41}" dt="2026-09-17T18:15:18.513" v="5" actId="47"/>
        <pc:sldMkLst>
          <pc:docMk/>
          <pc:sldMk cId="2193138809" sldId="265"/>
        </pc:sldMkLst>
      </pc:sldChg>
      <pc:sldChg chg="add del">
        <pc:chgData name="NANCY DE SY" userId="c0ec2a8c568b1b99" providerId="LiveId" clId="{14AD1B0A-BEE9-4961-87DD-9FFC5E243E41}" dt="2026-09-17T18:16:53.843" v="17" actId="2696"/>
        <pc:sldMkLst>
          <pc:docMk/>
          <pc:sldMk cId="4042447266" sldId="275"/>
        </pc:sldMkLst>
      </pc:sldChg>
      <pc:sldChg chg="del">
        <pc:chgData name="NANCY DE SY" userId="c0ec2a8c568b1b99" providerId="LiveId" clId="{14AD1B0A-BEE9-4961-87DD-9FFC5E243E41}" dt="2026-09-17T18:16:02.943" v="12" actId="47"/>
        <pc:sldMkLst>
          <pc:docMk/>
          <pc:sldMk cId="1403455009" sldId="294"/>
        </pc:sldMkLst>
      </pc:sldChg>
      <pc:sldChg chg="del">
        <pc:chgData name="NANCY DE SY" userId="c0ec2a8c568b1b99" providerId="LiveId" clId="{14AD1B0A-BEE9-4961-87DD-9FFC5E243E41}" dt="2026-09-17T18:15:17.483" v="4" actId="47"/>
        <pc:sldMkLst>
          <pc:docMk/>
          <pc:sldMk cId="1979814155" sldId="540"/>
        </pc:sldMkLst>
      </pc:sldChg>
      <pc:sldChg chg="del">
        <pc:chgData name="NANCY DE SY" userId="c0ec2a8c568b1b99" providerId="LiveId" clId="{14AD1B0A-BEE9-4961-87DD-9FFC5E243E41}" dt="2026-09-17T18:15:19.700" v="6" actId="47"/>
        <pc:sldMkLst>
          <pc:docMk/>
          <pc:sldMk cId="3350237140" sldId="1020"/>
        </pc:sldMkLst>
      </pc:sldChg>
      <pc:sldChg chg="del">
        <pc:chgData name="NANCY DE SY" userId="c0ec2a8c568b1b99" providerId="LiveId" clId="{14AD1B0A-BEE9-4961-87DD-9FFC5E243E41}" dt="2026-09-17T18:14:59.891" v="0" actId="47"/>
        <pc:sldMkLst>
          <pc:docMk/>
          <pc:sldMk cId="2236073679" sldId="1024"/>
        </pc:sldMkLst>
      </pc:sldChg>
      <pc:sldChg chg="del">
        <pc:chgData name="NANCY DE SY" userId="c0ec2a8c568b1b99" providerId="LiveId" clId="{14AD1B0A-BEE9-4961-87DD-9FFC5E243E41}" dt="2026-09-17T18:15:01.050" v="1" actId="47"/>
        <pc:sldMkLst>
          <pc:docMk/>
          <pc:sldMk cId="3553670173" sldId="1028"/>
        </pc:sldMkLst>
      </pc:sldChg>
      <pc:sldChg chg="del">
        <pc:chgData name="NANCY DE SY" userId="c0ec2a8c568b1b99" providerId="LiveId" clId="{14AD1B0A-BEE9-4961-87DD-9FFC5E243E41}" dt="2026-09-17T18:15:05.813" v="3" actId="47"/>
        <pc:sldMkLst>
          <pc:docMk/>
          <pc:sldMk cId="95071233" sldId="1068"/>
        </pc:sldMkLst>
      </pc:sldChg>
      <pc:sldChg chg="del">
        <pc:chgData name="NANCY DE SY" userId="c0ec2a8c568b1b99" providerId="LiveId" clId="{14AD1B0A-BEE9-4961-87DD-9FFC5E243E41}" dt="2026-09-17T18:16:04.319" v="13" actId="47"/>
        <pc:sldMkLst>
          <pc:docMk/>
          <pc:sldMk cId="2414882535" sldId="1070"/>
        </pc:sldMkLst>
      </pc:sldChg>
      <pc:sldChg chg="del">
        <pc:chgData name="NANCY DE SY" userId="c0ec2a8c568b1b99" providerId="LiveId" clId="{14AD1B0A-BEE9-4961-87DD-9FFC5E243E41}" dt="2026-09-17T18:15:22.577" v="9" actId="47"/>
        <pc:sldMkLst>
          <pc:docMk/>
          <pc:sldMk cId="2396001132" sldId="1072"/>
        </pc:sldMkLst>
      </pc:sldChg>
      <pc:sldChg chg="del">
        <pc:chgData name="NANCY DE SY" userId="c0ec2a8c568b1b99" providerId="LiveId" clId="{14AD1B0A-BEE9-4961-87DD-9FFC5E243E41}" dt="2026-09-17T18:15:24.708" v="11" actId="47"/>
        <pc:sldMkLst>
          <pc:docMk/>
          <pc:sldMk cId="834961059" sldId="1073"/>
        </pc:sldMkLst>
      </pc:sldChg>
      <pc:sldChg chg="del">
        <pc:chgData name="NANCY DE SY" userId="c0ec2a8c568b1b99" providerId="LiveId" clId="{14AD1B0A-BEE9-4961-87DD-9FFC5E243E41}" dt="2026-09-17T18:16:06.573" v="15" actId="47"/>
        <pc:sldMkLst>
          <pc:docMk/>
          <pc:sldMk cId="3093297496" sldId="1084"/>
        </pc:sldMkLst>
      </pc:sldChg>
      <pc:sldChg chg="del">
        <pc:chgData name="NANCY DE SY" userId="c0ec2a8c568b1b99" providerId="LiveId" clId="{14AD1B0A-BEE9-4961-87DD-9FFC5E243E41}" dt="2026-09-17T18:15:23.615" v="10" actId="47"/>
        <pc:sldMkLst>
          <pc:docMk/>
          <pc:sldMk cId="3876943017" sldId="1091"/>
        </pc:sldMkLst>
      </pc:sldChg>
      <pc:sldChg chg="del">
        <pc:chgData name="NANCY DE SY" userId="c0ec2a8c568b1b99" providerId="LiveId" clId="{14AD1B0A-BEE9-4961-87DD-9FFC5E243E41}" dt="2026-09-17T18:15:21.793" v="8" actId="47"/>
        <pc:sldMkLst>
          <pc:docMk/>
          <pc:sldMk cId="3255744348" sldId="1092"/>
        </pc:sldMkLst>
      </pc:sldChg>
      <pc:sldChg chg="del">
        <pc:chgData name="NANCY DE SY" userId="c0ec2a8c568b1b99" providerId="LiveId" clId="{14AD1B0A-BEE9-4961-87DD-9FFC5E243E41}" dt="2026-09-17T18:15:02.004" v="2" actId="47"/>
        <pc:sldMkLst>
          <pc:docMk/>
          <pc:sldMk cId="1111374661" sldId="1093"/>
        </pc:sldMkLst>
      </pc:sldChg>
      <pc:sldChg chg="add del">
        <pc:chgData name="NANCY DE SY" userId="c0ec2a8c568b1b99" providerId="LiveId" clId="{14AD1B0A-BEE9-4961-87DD-9FFC5E243E41}" dt="2026-09-17T18:16:53.843" v="17" actId="2696"/>
        <pc:sldMkLst>
          <pc:docMk/>
          <pc:sldMk cId="2063609003" sldId="1094"/>
        </pc:sldMkLst>
      </pc:sldChg>
      <pc:sldChg chg="add del">
        <pc:chgData name="NANCY DE SY" userId="c0ec2a8c568b1b99" providerId="LiveId" clId="{14AD1B0A-BEE9-4961-87DD-9FFC5E243E41}" dt="2026-09-17T18:16:53.843" v="17" actId="2696"/>
        <pc:sldMkLst>
          <pc:docMk/>
          <pc:sldMk cId="4048311082" sldId="1095"/>
        </pc:sldMkLst>
      </pc:sldChg>
      <pc:sldChg chg="add del">
        <pc:chgData name="NANCY DE SY" userId="c0ec2a8c568b1b99" providerId="LiveId" clId="{14AD1B0A-BEE9-4961-87DD-9FFC5E243E41}" dt="2026-09-17T18:16:53.843" v="17" actId="2696"/>
        <pc:sldMkLst>
          <pc:docMk/>
          <pc:sldMk cId="3531056912" sldId="1096"/>
        </pc:sldMkLst>
      </pc:sldChg>
      <pc:sldChg chg="add del">
        <pc:chgData name="NANCY DE SY" userId="c0ec2a8c568b1b99" providerId="LiveId" clId="{14AD1B0A-BEE9-4961-87DD-9FFC5E243E41}" dt="2026-09-17T18:16:53.843" v="17" actId="2696"/>
        <pc:sldMkLst>
          <pc:docMk/>
          <pc:sldMk cId="4070049194" sldId="1097"/>
        </pc:sldMkLst>
      </pc:sldChg>
      <pc:sldChg chg="add del">
        <pc:chgData name="NANCY DE SY" userId="c0ec2a8c568b1b99" providerId="LiveId" clId="{14AD1B0A-BEE9-4961-87DD-9FFC5E243E41}" dt="2026-09-17T18:16:53.843" v="17" actId="2696"/>
        <pc:sldMkLst>
          <pc:docMk/>
          <pc:sldMk cId="3737259315" sldId="1098"/>
        </pc:sldMkLst>
      </pc:sldChg>
      <pc:sldChg chg="add del">
        <pc:chgData name="NANCY DE SY" userId="c0ec2a8c568b1b99" providerId="LiveId" clId="{14AD1B0A-BEE9-4961-87DD-9FFC5E243E41}" dt="2026-09-17T18:16:53.843" v="17" actId="2696"/>
        <pc:sldMkLst>
          <pc:docMk/>
          <pc:sldMk cId="2495580086" sldId="1099"/>
        </pc:sldMkLst>
      </pc:sldChg>
      <pc:sldChg chg="add del">
        <pc:chgData name="NANCY DE SY" userId="c0ec2a8c568b1b99" providerId="LiveId" clId="{14AD1B0A-BEE9-4961-87DD-9FFC5E243E41}" dt="2026-09-17T18:16:53.843" v="17" actId="2696"/>
        <pc:sldMkLst>
          <pc:docMk/>
          <pc:sldMk cId="88707068" sldId="1100"/>
        </pc:sldMkLst>
      </pc:sldChg>
      <pc:sldChg chg="add del">
        <pc:chgData name="NANCY DE SY" userId="c0ec2a8c568b1b99" providerId="LiveId" clId="{14AD1B0A-BEE9-4961-87DD-9FFC5E243E41}" dt="2026-09-17T18:16:53.843" v="17" actId="2696"/>
        <pc:sldMkLst>
          <pc:docMk/>
          <pc:sldMk cId="2227832342" sldId="1101"/>
        </pc:sldMkLst>
      </pc:sldChg>
      <pc:sldChg chg="add del">
        <pc:chgData name="NANCY DE SY" userId="c0ec2a8c568b1b99" providerId="LiveId" clId="{14AD1B0A-BEE9-4961-87DD-9FFC5E243E41}" dt="2026-09-17T18:16:53.843" v="17" actId="2696"/>
        <pc:sldMkLst>
          <pc:docMk/>
          <pc:sldMk cId="188518829" sldId="1102"/>
        </pc:sldMkLst>
      </pc:sldChg>
      <pc:sldChg chg="add del">
        <pc:chgData name="NANCY DE SY" userId="c0ec2a8c568b1b99" providerId="LiveId" clId="{14AD1B0A-BEE9-4961-87DD-9FFC5E243E41}" dt="2026-09-17T18:16:53.843" v="17" actId="2696"/>
        <pc:sldMkLst>
          <pc:docMk/>
          <pc:sldMk cId="4195586422" sldId="1103"/>
        </pc:sldMkLst>
      </pc:sldChg>
      <pc:sldChg chg="add del">
        <pc:chgData name="NANCY DE SY" userId="c0ec2a8c568b1b99" providerId="LiveId" clId="{14AD1B0A-BEE9-4961-87DD-9FFC5E243E41}" dt="2026-09-17T18:16:53.843" v="17" actId="2696"/>
        <pc:sldMkLst>
          <pc:docMk/>
          <pc:sldMk cId="3845050985" sldId="1104"/>
        </pc:sldMkLst>
      </pc:sldChg>
      <pc:sldChg chg="add del">
        <pc:chgData name="NANCY DE SY" userId="c0ec2a8c568b1b99" providerId="LiveId" clId="{14AD1B0A-BEE9-4961-87DD-9FFC5E243E41}" dt="2026-09-17T18:16:53.843" v="17" actId="2696"/>
        <pc:sldMkLst>
          <pc:docMk/>
          <pc:sldMk cId="2218683735" sldId="1105"/>
        </pc:sldMkLst>
      </pc:sldChg>
      <pc:sldChg chg="add del">
        <pc:chgData name="NANCY DE SY" userId="c0ec2a8c568b1b99" providerId="LiveId" clId="{14AD1B0A-BEE9-4961-87DD-9FFC5E243E41}" dt="2026-09-17T18:16:53.843" v="17" actId="2696"/>
        <pc:sldMkLst>
          <pc:docMk/>
          <pc:sldMk cId="3414888310" sldId="1106"/>
        </pc:sldMkLst>
      </pc:sldChg>
      <pc:sldChg chg="add del">
        <pc:chgData name="NANCY DE SY" userId="c0ec2a8c568b1b99" providerId="LiveId" clId="{14AD1B0A-BEE9-4961-87DD-9FFC5E243E41}" dt="2026-09-17T18:16:53.843" v="17" actId="2696"/>
        <pc:sldMkLst>
          <pc:docMk/>
          <pc:sldMk cId="995324007" sldId="1107"/>
        </pc:sldMkLst>
      </pc:sldChg>
      <pc:sldChg chg="add del">
        <pc:chgData name="NANCY DE SY" userId="c0ec2a8c568b1b99" providerId="LiveId" clId="{14AD1B0A-BEE9-4961-87DD-9FFC5E243E41}" dt="2026-09-17T18:16:53.843" v="17" actId="2696"/>
        <pc:sldMkLst>
          <pc:docMk/>
          <pc:sldMk cId="3014503945" sldId="1108"/>
        </pc:sldMkLst>
      </pc:sldChg>
      <pc:sldChg chg="add del">
        <pc:chgData name="NANCY DE SY" userId="c0ec2a8c568b1b99" providerId="LiveId" clId="{14AD1B0A-BEE9-4961-87DD-9FFC5E243E41}" dt="2026-09-17T18:16:53.843" v="17" actId="2696"/>
        <pc:sldMkLst>
          <pc:docMk/>
          <pc:sldMk cId="708294840" sldId="1109"/>
        </pc:sldMkLst>
      </pc:sldChg>
      <pc:sldChg chg="add del">
        <pc:chgData name="NANCY DE SY" userId="c0ec2a8c568b1b99" providerId="LiveId" clId="{14AD1B0A-BEE9-4961-87DD-9FFC5E243E41}" dt="2026-09-17T18:16:53.843" v="17" actId="2696"/>
        <pc:sldMkLst>
          <pc:docMk/>
          <pc:sldMk cId="3684805507" sldId="1110"/>
        </pc:sldMkLst>
      </pc:sldChg>
      <pc:sldChg chg="del">
        <pc:chgData name="NANCY DE SY" userId="c0ec2a8c568b1b99" providerId="LiveId" clId="{14AD1B0A-BEE9-4961-87DD-9FFC5E243E41}" dt="2026-09-17T18:15:20.823" v="7" actId="47"/>
        <pc:sldMkLst>
          <pc:docMk/>
          <pc:sldMk cId="2898052691" sldId="1117"/>
        </pc:sldMkLst>
      </pc:sldChg>
      <pc:sldChg chg="del">
        <pc:chgData name="NANCY DE SY" userId="c0ec2a8c568b1b99" providerId="LiveId" clId="{14AD1B0A-BEE9-4961-87DD-9FFC5E243E41}" dt="2026-09-17T18:16:05.610" v="14" actId="47"/>
        <pc:sldMkLst>
          <pc:docMk/>
          <pc:sldMk cId="2891017653" sldId="1118"/>
        </pc:sldMkLst>
      </pc:sldChg>
      <pc:sldMasterChg chg="del delSldLayout">
        <pc:chgData name="NANCY DE SY" userId="c0ec2a8c568b1b99" providerId="LiveId" clId="{14AD1B0A-BEE9-4961-87DD-9FFC5E243E41}" dt="2026-09-17T18:16:04.319" v="13" actId="47"/>
        <pc:sldMasterMkLst>
          <pc:docMk/>
          <pc:sldMasterMk cId="2166451338" sldId="2147483839"/>
        </pc:sldMasterMkLst>
        <pc:sldLayoutChg chg="del">
          <pc:chgData name="NANCY DE SY" userId="c0ec2a8c568b1b99" providerId="LiveId" clId="{14AD1B0A-BEE9-4961-87DD-9FFC5E243E41}" dt="2026-09-17T18:16:04.319" v="13" actId="47"/>
          <pc:sldLayoutMkLst>
            <pc:docMk/>
            <pc:sldMasterMk cId="2166451338" sldId="2147483839"/>
            <pc:sldLayoutMk cId="3965846331" sldId="2147483840"/>
          </pc:sldLayoutMkLst>
        </pc:sldLayoutChg>
        <pc:sldLayoutChg chg="del">
          <pc:chgData name="NANCY DE SY" userId="c0ec2a8c568b1b99" providerId="LiveId" clId="{14AD1B0A-BEE9-4961-87DD-9FFC5E243E41}" dt="2026-09-17T18:16:04.319" v="13" actId="47"/>
          <pc:sldLayoutMkLst>
            <pc:docMk/>
            <pc:sldMasterMk cId="2166451338" sldId="2147483839"/>
            <pc:sldLayoutMk cId="754340291" sldId="2147483841"/>
          </pc:sldLayoutMkLst>
        </pc:sldLayoutChg>
        <pc:sldLayoutChg chg="del">
          <pc:chgData name="NANCY DE SY" userId="c0ec2a8c568b1b99" providerId="LiveId" clId="{14AD1B0A-BEE9-4961-87DD-9FFC5E243E41}" dt="2026-09-17T18:16:04.319" v="13" actId="47"/>
          <pc:sldLayoutMkLst>
            <pc:docMk/>
            <pc:sldMasterMk cId="2166451338" sldId="2147483839"/>
            <pc:sldLayoutMk cId="3090195571" sldId="2147483842"/>
          </pc:sldLayoutMkLst>
        </pc:sldLayoutChg>
        <pc:sldLayoutChg chg="del">
          <pc:chgData name="NANCY DE SY" userId="c0ec2a8c568b1b99" providerId="LiveId" clId="{14AD1B0A-BEE9-4961-87DD-9FFC5E243E41}" dt="2026-09-17T18:16:04.319" v="13" actId="47"/>
          <pc:sldLayoutMkLst>
            <pc:docMk/>
            <pc:sldMasterMk cId="2166451338" sldId="2147483839"/>
            <pc:sldLayoutMk cId="1353478628" sldId="2147483843"/>
          </pc:sldLayoutMkLst>
        </pc:sldLayoutChg>
        <pc:sldLayoutChg chg="del">
          <pc:chgData name="NANCY DE SY" userId="c0ec2a8c568b1b99" providerId="LiveId" clId="{14AD1B0A-BEE9-4961-87DD-9FFC5E243E41}" dt="2026-09-17T18:16:04.319" v="13" actId="47"/>
          <pc:sldLayoutMkLst>
            <pc:docMk/>
            <pc:sldMasterMk cId="2166451338" sldId="2147483839"/>
            <pc:sldLayoutMk cId="946589482" sldId="2147483844"/>
          </pc:sldLayoutMkLst>
        </pc:sldLayoutChg>
        <pc:sldLayoutChg chg="del">
          <pc:chgData name="NANCY DE SY" userId="c0ec2a8c568b1b99" providerId="LiveId" clId="{14AD1B0A-BEE9-4961-87DD-9FFC5E243E41}" dt="2026-09-17T18:16:04.319" v="13" actId="47"/>
          <pc:sldLayoutMkLst>
            <pc:docMk/>
            <pc:sldMasterMk cId="2166451338" sldId="2147483839"/>
            <pc:sldLayoutMk cId="1633063217" sldId="2147483845"/>
          </pc:sldLayoutMkLst>
        </pc:sldLayoutChg>
        <pc:sldLayoutChg chg="del">
          <pc:chgData name="NANCY DE SY" userId="c0ec2a8c568b1b99" providerId="LiveId" clId="{14AD1B0A-BEE9-4961-87DD-9FFC5E243E41}" dt="2026-09-17T18:16:04.319" v="13" actId="47"/>
          <pc:sldLayoutMkLst>
            <pc:docMk/>
            <pc:sldMasterMk cId="2166451338" sldId="2147483839"/>
            <pc:sldLayoutMk cId="418479885" sldId="2147483846"/>
          </pc:sldLayoutMkLst>
        </pc:sldLayoutChg>
        <pc:sldLayoutChg chg="del">
          <pc:chgData name="NANCY DE SY" userId="c0ec2a8c568b1b99" providerId="LiveId" clId="{14AD1B0A-BEE9-4961-87DD-9FFC5E243E41}" dt="2026-09-17T18:16:04.319" v="13" actId="47"/>
          <pc:sldLayoutMkLst>
            <pc:docMk/>
            <pc:sldMasterMk cId="2166451338" sldId="2147483839"/>
            <pc:sldLayoutMk cId="2311189815" sldId="2147483847"/>
          </pc:sldLayoutMkLst>
        </pc:sldLayoutChg>
        <pc:sldLayoutChg chg="del">
          <pc:chgData name="NANCY DE SY" userId="c0ec2a8c568b1b99" providerId="LiveId" clId="{14AD1B0A-BEE9-4961-87DD-9FFC5E243E41}" dt="2026-09-17T18:16:04.319" v="13" actId="47"/>
          <pc:sldLayoutMkLst>
            <pc:docMk/>
            <pc:sldMasterMk cId="2166451338" sldId="2147483839"/>
            <pc:sldLayoutMk cId="3703798802" sldId="2147483848"/>
          </pc:sldLayoutMkLst>
        </pc:sldLayoutChg>
        <pc:sldLayoutChg chg="del">
          <pc:chgData name="NANCY DE SY" userId="c0ec2a8c568b1b99" providerId="LiveId" clId="{14AD1B0A-BEE9-4961-87DD-9FFC5E243E41}" dt="2026-09-17T18:16:04.319" v="13" actId="47"/>
          <pc:sldLayoutMkLst>
            <pc:docMk/>
            <pc:sldMasterMk cId="2166451338" sldId="2147483839"/>
            <pc:sldLayoutMk cId="1446733709" sldId="2147483849"/>
          </pc:sldLayoutMkLst>
        </pc:sldLayoutChg>
        <pc:sldLayoutChg chg="del">
          <pc:chgData name="NANCY DE SY" userId="c0ec2a8c568b1b99" providerId="LiveId" clId="{14AD1B0A-BEE9-4961-87DD-9FFC5E243E41}" dt="2026-09-17T18:16:04.319" v="13" actId="47"/>
          <pc:sldLayoutMkLst>
            <pc:docMk/>
            <pc:sldMasterMk cId="2166451338" sldId="2147483839"/>
            <pc:sldLayoutMk cId="2116481527" sldId="2147483850"/>
          </pc:sldLayoutMkLst>
        </pc:sldLayoutChg>
        <pc:sldLayoutChg chg="del">
          <pc:chgData name="NANCY DE SY" userId="c0ec2a8c568b1b99" providerId="LiveId" clId="{14AD1B0A-BEE9-4961-87DD-9FFC5E243E41}" dt="2026-09-17T18:16:04.319" v="13" actId="47"/>
          <pc:sldLayoutMkLst>
            <pc:docMk/>
            <pc:sldMasterMk cId="2166451338" sldId="2147483839"/>
            <pc:sldLayoutMk cId="1706314059" sldId="2147483851"/>
          </pc:sldLayoutMkLst>
        </pc:sldLayoutChg>
        <pc:sldLayoutChg chg="del">
          <pc:chgData name="NANCY DE SY" userId="c0ec2a8c568b1b99" providerId="LiveId" clId="{14AD1B0A-BEE9-4961-87DD-9FFC5E243E41}" dt="2026-09-17T18:16:04.319" v="13" actId="47"/>
          <pc:sldLayoutMkLst>
            <pc:docMk/>
            <pc:sldMasterMk cId="2166451338" sldId="2147483839"/>
            <pc:sldLayoutMk cId="3231380586" sldId="2147483852"/>
          </pc:sldLayoutMkLst>
        </pc:sldLayoutChg>
        <pc:sldLayoutChg chg="del">
          <pc:chgData name="NANCY DE SY" userId="c0ec2a8c568b1b99" providerId="LiveId" clId="{14AD1B0A-BEE9-4961-87DD-9FFC5E243E41}" dt="2026-09-17T18:16:04.319" v="13" actId="47"/>
          <pc:sldLayoutMkLst>
            <pc:docMk/>
            <pc:sldMasterMk cId="2166451338" sldId="2147483839"/>
            <pc:sldLayoutMk cId="4128427433" sldId="2147483853"/>
          </pc:sldLayoutMkLst>
        </pc:sldLayoutChg>
        <pc:sldLayoutChg chg="del">
          <pc:chgData name="NANCY DE SY" userId="c0ec2a8c568b1b99" providerId="LiveId" clId="{14AD1B0A-BEE9-4961-87DD-9FFC5E243E41}" dt="2026-09-17T18:16:04.319" v="13" actId="47"/>
          <pc:sldLayoutMkLst>
            <pc:docMk/>
            <pc:sldMasterMk cId="2166451338" sldId="2147483839"/>
            <pc:sldLayoutMk cId="596401230" sldId="2147483854"/>
          </pc:sldLayoutMkLst>
        </pc:sldLayoutChg>
        <pc:sldLayoutChg chg="del">
          <pc:chgData name="NANCY DE SY" userId="c0ec2a8c568b1b99" providerId="LiveId" clId="{14AD1B0A-BEE9-4961-87DD-9FFC5E243E41}" dt="2026-09-17T18:16:04.319" v="13" actId="47"/>
          <pc:sldLayoutMkLst>
            <pc:docMk/>
            <pc:sldMasterMk cId="2166451338" sldId="2147483839"/>
            <pc:sldLayoutMk cId="619417237" sldId="2147483855"/>
          </pc:sldLayoutMkLst>
        </pc:sldLayoutChg>
      </pc:sldMasterChg>
    </pc:docChg>
  </pc:docChgLst>
  <pc:docChgLst>
    <pc:chgData name="NANCY DE SY" userId="c0ec2a8c568b1b99" providerId="LiveId" clId="{E4EF0AD7-2A9C-4E78-9C02-82A9D656FB87}"/>
    <pc:docChg chg="delSld delMainMaster">
      <pc:chgData name="NANCY DE SY" userId="c0ec2a8c568b1b99" providerId="LiveId" clId="{E4EF0AD7-2A9C-4E78-9C02-82A9D656FB87}" dt="2026-09-17T18:19:27.388" v="8" actId="47"/>
      <pc:docMkLst>
        <pc:docMk/>
      </pc:docMkLst>
      <pc:sldChg chg="del">
        <pc:chgData name="NANCY DE SY" userId="c0ec2a8c568b1b99" providerId="LiveId" clId="{E4EF0AD7-2A9C-4E78-9C02-82A9D656FB87}" dt="2026-09-17T18:19:07.965" v="3" actId="47"/>
        <pc:sldMkLst>
          <pc:docMk/>
          <pc:sldMk cId="0" sldId="256"/>
        </pc:sldMkLst>
      </pc:sldChg>
      <pc:sldChg chg="del">
        <pc:chgData name="NANCY DE SY" userId="c0ec2a8c568b1b99" providerId="LiveId" clId="{E4EF0AD7-2A9C-4E78-9C02-82A9D656FB87}" dt="2026-09-17T18:18:59.417" v="0" actId="47"/>
        <pc:sldMkLst>
          <pc:docMk/>
          <pc:sldMk cId="0" sldId="257"/>
        </pc:sldMkLst>
      </pc:sldChg>
      <pc:sldChg chg="del">
        <pc:chgData name="NANCY DE SY" userId="c0ec2a8c568b1b99" providerId="LiveId" clId="{E4EF0AD7-2A9C-4E78-9C02-82A9D656FB87}" dt="2026-09-17T18:19:07.965" v="3" actId="47"/>
        <pc:sldMkLst>
          <pc:docMk/>
          <pc:sldMk cId="0" sldId="258"/>
        </pc:sldMkLst>
      </pc:sldChg>
      <pc:sldChg chg="del">
        <pc:chgData name="NANCY DE SY" userId="c0ec2a8c568b1b99" providerId="LiveId" clId="{E4EF0AD7-2A9C-4E78-9C02-82A9D656FB87}" dt="2026-09-17T18:19:07.965" v="3" actId="47"/>
        <pc:sldMkLst>
          <pc:docMk/>
          <pc:sldMk cId="0" sldId="259"/>
        </pc:sldMkLst>
      </pc:sldChg>
      <pc:sldChg chg="del">
        <pc:chgData name="NANCY DE SY" userId="c0ec2a8c568b1b99" providerId="LiveId" clId="{E4EF0AD7-2A9C-4E78-9C02-82A9D656FB87}" dt="2026-09-17T18:19:07.965" v="3" actId="47"/>
        <pc:sldMkLst>
          <pc:docMk/>
          <pc:sldMk cId="0" sldId="260"/>
        </pc:sldMkLst>
      </pc:sldChg>
      <pc:sldChg chg="del">
        <pc:chgData name="NANCY DE SY" userId="c0ec2a8c568b1b99" providerId="LiveId" clId="{E4EF0AD7-2A9C-4E78-9C02-82A9D656FB87}" dt="2026-09-17T18:19:07.965" v="3" actId="47"/>
        <pc:sldMkLst>
          <pc:docMk/>
          <pc:sldMk cId="0" sldId="261"/>
        </pc:sldMkLst>
      </pc:sldChg>
      <pc:sldChg chg="del">
        <pc:chgData name="NANCY DE SY" userId="c0ec2a8c568b1b99" providerId="LiveId" clId="{E4EF0AD7-2A9C-4E78-9C02-82A9D656FB87}" dt="2026-09-17T18:19:07.965" v="3" actId="47"/>
        <pc:sldMkLst>
          <pc:docMk/>
          <pc:sldMk cId="0" sldId="262"/>
        </pc:sldMkLst>
      </pc:sldChg>
      <pc:sldChg chg="del">
        <pc:chgData name="NANCY DE SY" userId="c0ec2a8c568b1b99" providerId="LiveId" clId="{E4EF0AD7-2A9C-4E78-9C02-82A9D656FB87}" dt="2026-09-17T18:19:07.965" v="3" actId="47"/>
        <pc:sldMkLst>
          <pc:docMk/>
          <pc:sldMk cId="0" sldId="263"/>
        </pc:sldMkLst>
      </pc:sldChg>
      <pc:sldChg chg="del">
        <pc:chgData name="NANCY DE SY" userId="c0ec2a8c568b1b99" providerId="LiveId" clId="{E4EF0AD7-2A9C-4E78-9C02-82A9D656FB87}" dt="2026-09-17T18:18:59.417" v="0" actId="47"/>
        <pc:sldMkLst>
          <pc:docMk/>
          <pc:sldMk cId="0" sldId="264"/>
        </pc:sldMkLst>
      </pc:sldChg>
      <pc:sldChg chg="del">
        <pc:chgData name="NANCY DE SY" userId="c0ec2a8c568b1b99" providerId="LiveId" clId="{E4EF0AD7-2A9C-4E78-9C02-82A9D656FB87}" dt="2026-09-17T18:19:10.980" v="4" actId="47"/>
        <pc:sldMkLst>
          <pc:docMk/>
          <pc:sldMk cId="0" sldId="266"/>
        </pc:sldMkLst>
      </pc:sldChg>
      <pc:sldChg chg="del">
        <pc:chgData name="NANCY DE SY" userId="c0ec2a8c568b1b99" providerId="LiveId" clId="{E4EF0AD7-2A9C-4E78-9C02-82A9D656FB87}" dt="2026-09-17T18:19:01.958" v="1" actId="47"/>
        <pc:sldMkLst>
          <pc:docMk/>
          <pc:sldMk cId="0" sldId="267"/>
        </pc:sldMkLst>
      </pc:sldChg>
      <pc:sldChg chg="del">
        <pc:chgData name="NANCY DE SY" userId="c0ec2a8c568b1b99" providerId="LiveId" clId="{E4EF0AD7-2A9C-4E78-9C02-82A9D656FB87}" dt="2026-09-17T18:19:01.958" v="1" actId="47"/>
        <pc:sldMkLst>
          <pc:docMk/>
          <pc:sldMk cId="0" sldId="268"/>
        </pc:sldMkLst>
      </pc:sldChg>
      <pc:sldChg chg="del">
        <pc:chgData name="NANCY DE SY" userId="c0ec2a8c568b1b99" providerId="LiveId" clId="{E4EF0AD7-2A9C-4E78-9C02-82A9D656FB87}" dt="2026-09-17T18:19:01.958" v="1" actId="47"/>
        <pc:sldMkLst>
          <pc:docMk/>
          <pc:sldMk cId="0" sldId="269"/>
        </pc:sldMkLst>
      </pc:sldChg>
      <pc:sldChg chg="del">
        <pc:chgData name="NANCY DE SY" userId="c0ec2a8c568b1b99" providerId="LiveId" clId="{E4EF0AD7-2A9C-4E78-9C02-82A9D656FB87}" dt="2026-09-17T18:19:01.958" v="1" actId="47"/>
        <pc:sldMkLst>
          <pc:docMk/>
          <pc:sldMk cId="0" sldId="270"/>
        </pc:sldMkLst>
      </pc:sldChg>
      <pc:sldChg chg="del">
        <pc:chgData name="NANCY DE SY" userId="c0ec2a8c568b1b99" providerId="LiveId" clId="{E4EF0AD7-2A9C-4E78-9C02-82A9D656FB87}" dt="2026-09-17T18:19:01.958" v="1" actId="47"/>
        <pc:sldMkLst>
          <pc:docMk/>
          <pc:sldMk cId="0" sldId="271"/>
        </pc:sldMkLst>
      </pc:sldChg>
      <pc:sldChg chg="del">
        <pc:chgData name="NANCY DE SY" userId="c0ec2a8c568b1b99" providerId="LiveId" clId="{E4EF0AD7-2A9C-4E78-9C02-82A9D656FB87}" dt="2026-09-17T18:19:01.958" v="1" actId="47"/>
        <pc:sldMkLst>
          <pc:docMk/>
          <pc:sldMk cId="0" sldId="272"/>
        </pc:sldMkLst>
      </pc:sldChg>
      <pc:sldChg chg="del">
        <pc:chgData name="NANCY DE SY" userId="c0ec2a8c568b1b99" providerId="LiveId" clId="{E4EF0AD7-2A9C-4E78-9C02-82A9D656FB87}" dt="2026-09-17T18:19:01.958" v="1" actId="47"/>
        <pc:sldMkLst>
          <pc:docMk/>
          <pc:sldMk cId="0" sldId="273"/>
        </pc:sldMkLst>
      </pc:sldChg>
      <pc:sldChg chg="del">
        <pc:chgData name="NANCY DE SY" userId="c0ec2a8c568b1b99" providerId="LiveId" clId="{E4EF0AD7-2A9C-4E78-9C02-82A9D656FB87}" dt="2026-09-17T18:19:03.799" v="2" actId="47"/>
        <pc:sldMkLst>
          <pc:docMk/>
          <pc:sldMk cId="0" sldId="274"/>
        </pc:sldMkLst>
      </pc:sldChg>
      <pc:sldChg chg="del">
        <pc:chgData name="NANCY DE SY" userId="c0ec2a8c568b1b99" providerId="LiveId" clId="{E4EF0AD7-2A9C-4E78-9C02-82A9D656FB87}" dt="2026-09-17T18:19:21.074" v="6" actId="47"/>
        <pc:sldMkLst>
          <pc:docMk/>
          <pc:sldMk cId="4042447266" sldId="275"/>
        </pc:sldMkLst>
      </pc:sldChg>
      <pc:sldChg chg="del">
        <pc:chgData name="NANCY DE SY" userId="c0ec2a8c568b1b99" providerId="LiveId" clId="{E4EF0AD7-2A9C-4E78-9C02-82A9D656FB87}" dt="2026-09-17T18:19:03.799" v="2" actId="47"/>
        <pc:sldMkLst>
          <pc:docMk/>
          <pc:sldMk cId="985312182" sldId="1025"/>
        </pc:sldMkLst>
      </pc:sldChg>
      <pc:sldChg chg="del">
        <pc:chgData name="NANCY DE SY" userId="c0ec2a8c568b1b99" providerId="LiveId" clId="{E4EF0AD7-2A9C-4E78-9C02-82A9D656FB87}" dt="2026-09-17T18:19:03.799" v="2" actId="47"/>
        <pc:sldMkLst>
          <pc:docMk/>
          <pc:sldMk cId="4222330131" sldId="1026"/>
        </pc:sldMkLst>
      </pc:sldChg>
      <pc:sldChg chg="del">
        <pc:chgData name="NANCY DE SY" userId="c0ec2a8c568b1b99" providerId="LiveId" clId="{E4EF0AD7-2A9C-4E78-9C02-82A9D656FB87}" dt="2026-09-17T18:19:27.388" v="8" actId="47"/>
        <pc:sldMkLst>
          <pc:docMk/>
          <pc:sldMk cId="3009817994" sldId="1027"/>
        </pc:sldMkLst>
      </pc:sldChg>
      <pc:sldChg chg="del">
        <pc:chgData name="NANCY DE SY" userId="c0ec2a8c568b1b99" providerId="LiveId" clId="{E4EF0AD7-2A9C-4E78-9C02-82A9D656FB87}" dt="2026-09-17T18:18:59.417" v="0" actId="47"/>
        <pc:sldMkLst>
          <pc:docMk/>
          <pc:sldMk cId="0" sldId="1075"/>
        </pc:sldMkLst>
      </pc:sldChg>
      <pc:sldChg chg="del">
        <pc:chgData name="NANCY DE SY" userId="c0ec2a8c568b1b99" providerId="LiveId" clId="{E4EF0AD7-2A9C-4E78-9C02-82A9D656FB87}" dt="2026-09-17T18:18:59.417" v="0" actId="47"/>
        <pc:sldMkLst>
          <pc:docMk/>
          <pc:sldMk cId="0" sldId="1076"/>
        </pc:sldMkLst>
      </pc:sldChg>
      <pc:sldChg chg="del">
        <pc:chgData name="NANCY DE SY" userId="c0ec2a8c568b1b99" providerId="LiveId" clId="{E4EF0AD7-2A9C-4E78-9C02-82A9D656FB87}" dt="2026-09-17T18:18:59.417" v="0" actId="47"/>
        <pc:sldMkLst>
          <pc:docMk/>
          <pc:sldMk cId="0" sldId="1077"/>
        </pc:sldMkLst>
      </pc:sldChg>
      <pc:sldChg chg="del">
        <pc:chgData name="NANCY DE SY" userId="c0ec2a8c568b1b99" providerId="LiveId" clId="{E4EF0AD7-2A9C-4E78-9C02-82A9D656FB87}" dt="2026-09-17T18:18:59.417" v="0" actId="47"/>
        <pc:sldMkLst>
          <pc:docMk/>
          <pc:sldMk cId="0" sldId="1078"/>
        </pc:sldMkLst>
      </pc:sldChg>
      <pc:sldChg chg="del">
        <pc:chgData name="NANCY DE SY" userId="c0ec2a8c568b1b99" providerId="LiveId" clId="{E4EF0AD7-2A9C-4E78-9C02-82A9D656FB87}" dt="2026-09-17T18:18:59.417" v="0" actId="47"/>
        <pc:sldMkLst>
          <pc:docMk/>
          <pc:sldMk cId="0" sldId="1079"/>
        </pc:sldMkLst>
      </pc:sldChg>
      <pc:sldChg chg="del">
        <pc:chgData name="NANCY DE SY" userId="c0ec2a8c568b1b99" providerId="LiveId" clId="{E4EF0AD7-2A9C-4E78-9C02-82A9D656FB87}" dt="2026-09-17T18:18:59.417" v="0" actId="47"/>
        <pc:sldMkLst>
          <pc:docMk/>
          <pc:sldMk cId="0" sldId="1080"/>
        </pc:sldMkLst>
      </pc:sldChg>
      <pc:sldChg chg="del">
        <pc:chgData name="NANCY DE SY" userId="c0ec2a8c568b1b99" providerId="LiveId" clId="{E4EF0AD7-2A9C-4E78-9C02-82A9D656FB87}" dt="2026-09-17T18:18:59.417" v="0" actId="47"/>
        <pc:sldMkLst>
          <pc:docMk/>
          <pc:sldMk cId="0" sldId="1081"/>
        </pc:sldMkLst>
      </pc:sldChg>
      <pc:sldChg chg="del">
        <pc:chgData name="NANCY DE SY" userId="c0ec2a8c568b1b99" providerId="LiveId" clId="{E4EF0AD7-2A9C-4E78-9C02-82A9D656FB87}" dt="2026-09-17T18:19:01.958" v="1" actId="47"/>
        <pc:sldMkLst>
          <pc:docMk/>
          <pc:sldMk cId="0" sldId="1082"/>
        </pc:sldMkLst>
      </pc:sldChg>
      <pc:sldChg chg="del">
        <pc:chgData name="NANCY DE SY" userId="c0ec2a8c568b1b99" providerId="LiveId" clId="{E4EF0AD7-2A9C-4E78-9C02-82A9D656FB87}" dt="2026-09-17T18:19:01.958" v="1" actId="47"/>
        <pc:sldMkLst>
          <pc:docMk/>
          <pc:sldMk cId="0" sldId="1083"/>
        </pc:sldMkLst>
      </pc:sldChg>
      <pc:sldChg chg="del">
        <pc:chgData name="NANCY DE SY" userId="c0ec2a8c568b1b99" providerId="LiveId" clId="{E4EF0AD7-2A9C-4E78-9C02-82A9D656FB87}" dt="2026-09-17T18:19:07.965" v="3" actId="47"/>
        <pc:sldMkLst>
          <pc:docMk/>
          <pc:sldMk cId="1391432864" sldId="1085"/>
        </pc:sldMkLst>
      </pc:sldChg>
      <pc:sldChg chg="del">
        <pc:chgData name="NANCY DE SY" userId="c0ec2a8c568b1b99" providerId="LiveId" clId="{E4EF0AD7-2A9C-4E78-9C02-82A9D656FB87}" dt="2026-09-17T18:19:07.965" v="3" actId="47"/>
        <pc:sldMkLst>
          <pc:docMk/>
          <pc:sldMk cId="0" sldId="1087"/>
        </pc:sldMkLst>
      </pc:sldChg>
      <pc:sldChg chg="del">
        <pc:chgData name="NANCY DE SY" userId="c0ec2a8c568b1b99" providerId="LiveId" clId="{E4EF0AD7-2A9C-4E78-9C02-82A9D656FB87}" dt="2026-09-17T18:19:07.965" v="3" actId="47"/>
        <pc:sldMkLst>
          <pc:docMk/>
          <pc:sldMk cId="0" sldId="1088"/>
        </pc:sldMkLst>
      </pc:sldChg>
      <pc:sldChg chg="del">
        <pc:chgData name="NANCY DE SY" userId="c0ec2a8c568b1b99" providerId="LiveId" clId="{E4EF0AD7-2A9C-4E78-9C02-82A9D656FB87}" dt="2026-09-17T18:19:10.980" v="4" actId="47"/>
        <pc:sldMkLst>
          <pc:docMk/>
          <pc:sldMk cId="0" sldId="1089"/>
        </pc:sldMkLst>
      </pc:sldChg>
      <pc:sldChg chg="del">
        <pc:chgData name="NANCY DE SY" userId="c0ec2a8c568b1b99" providerId="LiveId" clId="{E4EF0AD7-2A9C-4E78-9C02-82A9D656FB87}" dt="2026-09-17T18:19:10.980" v="4" actId="47"/>
        <pc:sldMkLst>
          <pc:docMk/>
          <pc:sldMk cId="0" sldId="1090"/>
        </pc:sldMkLst>
      </pc:sldChg>
      <pc:sldChg chg="del">
        <pc:chgData name="NANCY DE SY" userId="c0ec2a8c568b1b99" providerId="LiveId" clId="{E4EF0AD7-2A9C-4E78-9C02-82A9D656FB87}" dt="2026-09-17T18:19:16.682" v="5" actId="47"/>
        <pc:sldMkLst>
          <pc:docMk/>
          <pc:sldMk cId="2063609003" sldId="1094"/>
        </pc:sldMkLst>
      </pc:sldChg>
      <pc:sldChg chg="del">
        <pc:chgData name="NANCY DE SY" userId="c0ec2a8c568b1b99" providerId="LiveId" clId="{E4EF0AD7-2A9C-4E78-9C02-82A9D656FB87}" dt="2026-09-17T18:19:16.682" v="5" actId="47"/>
        <pc:sldMkLst>
          <pc:docMk/>
          <pc:sldMk cId="4048311082" sldId="1095"/>
        </pc:sldMkLst>
      </pc:sldChg>
      <pc:sldChg chg="del">
        <pc:chgData name="NANCY DE SY" userId="c0ec2a8c568b1b99" providerId="LiveId" clId="{E4EF0AD7-2A9C-4E78-9C02-82A9D656FB87}" dt="2026-09-17T18:19:16.682" v="5" actId="47"/>
        <pc:sldMkLst>
          <pc:docMk/>
          <pc:sldMk cId="3531056912" sldId="1096"/>
        </pc:sldMkLst>
      </pc:sldChg>
      <pc:sldChg chg="del">
        <pc:chgData name="NANCY DE SY" userId="c0ec2a8c568b1b99" providerId="LiveId" clId="{E4EF0AD7-2A9C-4E78-9C02-82A9D656FB87}" dt="2026-09-17T18:19:16.682" v="5" actId="47"/>
        <pc:sldMkLst>
          <pc:docMk/>
          <pc:sldMk cId="4070049194" sldId="1097"/>
        </pc:sldMkLst>
      </pc:sldChg>
      <pc:sldChg chg="del">
        <pc:chgData name="NANCY DE SY" userId="c0ec2a8c568b1b99" providerId="LiveId" clId="{E4EF0AD7-2A9C-4E78-9C02-82A9D656FB87}" dt="2026-09-17T18:19:16.682" v="5" actId="47"/>
        <pc:sldMkLst>
          <pc:docMk/>
          <pc:sldMk cId="3737259315" sldId="1098"/>
        </pc:sldMkLst>
      </pc:sldChg>
      <pc:sldChg chg="del">
        <pc:chgData name="NANCY DE SY" userId="c0ec2a8c568b1b99" providerId="LiveId" clId="{E4EF0AD7-2A9C-4E78-9C02-82A9D656FB87}" dt="2026-09-17T18:19:16.682" v="5" actId="47"/>
        <pc:sldMkLst>
          <pc:docMk/>
          <pc:sldMk cId="2495580086" sldId="1099"/>
        </pc:sldMkLst>
      </pc:sldChg>
      <pc:sldChg chg="del">
        <pc:chgData name="NANCY DE SY" userId="c0ec2a8c568b1b99" providerId="LiveId" clId="{E4EF0AD7-2A9C-4E78-9C02-82A9D656FB87}" dt="2026-09-17T18:19:21.074" v="6" actId="47"/>
        <pc:sldMkLst>
          <pc:docMk/>
          <pc:sldMk cId="88707068" sldId="1100"/>
        </pc:sldMkLst>
      </pc:sldChg>
      <pc:sldChg chg="del">
        <pc:chgData name="NANCY DE SY" userId="c0ec2a8c568b1b99" providerId="LiveId" clId="{E4EF0AD7-2A9C-4E78-9C02-82A9D656FB87}" dt="2026-09-17T18:19:21.074" v="6" actId="47"/>
        <pc:sldMkLst>
          <pc:docMk/>
          <pc:sldMk cId="2227832342" sldId="1101"/>
        </pc:sldMkLst>
      </pc:sldChg>
      <pc:sldChg chg="del">
        <pc:chgData name="NANCY DE SY" userId="c0ec2a8c568b1b99" providerId="LiveId" clId="{E4EF0AD7-2A9C-4E78-9C02-82A9D656FB87}" dt="2026-09-17T18:19:21.074" v="6" actId="47"/>
        <pc:sldMkLst>
          <pc:docMk/>
          <pc:sldMk cId="188518829" sldId="1102"/>
        </pc:sldMkLst>
      </pc:sldChg>
      <pc:sldChg chg="del">
        <pc:chgData name="NANCY DE SY" userId="c0ec2a8c568b1b99" providerId="LiveId" clId="{E4EF0AD7-2A9C-4E78-9C02-82A9D656FB87}" dt="2026-09-17T18:19:21.074" v="6" actId="47"/>
        <pc:sldMkLst>
          <pc:docMk/>
          <pc:sldMk cId="4195586422" sldId="1103"/>
        </pc:sldMkLst>
      </pc:sldChg>
      <pc:sldChg chg="del">
        <pc:chgData name="NANCY DE SY" userId="c0ec2a8c568b1b99" providerId="LiveId" clId="{E4EF0AD7-2A9C-4E78-9C02-82A9D656FB87}" dt="2026-09-17T18:19:21.074" v="6" actId="47"/>
        <pc:sldMkLst>
          <pc:docMk/>
          <pc:sldMk cId="3845050985" sldId="1104"/>
        </pc:sldMkLst>
      </pc:sldChg>
      <pc:sldChg chg="del">
        <pc:chgData name="NANCY DE SY" userId="c0ec2a8c568b1b99" providerId="LiveId" clId="{E4EF0AD7-2A9C-4E78-9C02-82A9D656FB87}" dt="2026-09-17T18:19:21.074" v="6" actId="47"/>
        <pc:sldMkLst>
          <pc:docMk/>
          <pc:sldMk cId="2218683735" sldId="1105"/>
        </pc:sldMkLst>
      </pc:sldChg>
      <pc:sldChg chg="del">
        <pc:chgData name="NANCY DE SY" userId="c0ec2a8c568b1b99" providerId="LiveId" clId="{E4EF0AD7-2A9C-4E78-9C02-82A9D656FB87}" dt="2026-09-17T18:19:21.074" v="6" actId="47"/>
        <pc:sldMkLst>
          <pc:docMk/>
          <pc:sldMk cId="3414888310" sldId="1106"/>
        </pc:sldMkLst>
      </pc:sldChg>
      <pc:sldChg chg="del">
        <pc:chgData name="NANCY DE SY" userId="c0ec2a8c568b1b99" providerId="LiveId" clId="{E4EF0AD7-2A9C-4E78-9C02-82A9D656FB87}" dt="2026-09-17T18:19:21.074" v="6" actId="47"/>
        <pc:sldMkLst>
          <pc:docMk/>
          <pc:sldMk cId="995324007" sldId="1107"/>
        </pc:sldMkLst>
      </pc:sldChg>
      <pc:sldChg chg="del">
        <pc:chgData name="NANCY DE SY" userId="c0ec2a8c568b1b99" providerId="LiveId" clId="{E4EF0AD7-2A9C-4E78-9C02-82A9D656FB87}" dt="2026-09-17T18:19:21.074" v="6" actId="47"/>
        <pc:sldMkLst>
          <pc:docMk/>
          <pc:sldMk cId="3014503945" sldId="1108"/>
        </pc:sldMkLst>
      </pc:sldChg>
      <pc:sldChg chg="del">
        <pc:chgData name="NANCY DE SY" userId="c0ec2a8c568b1b99" providerId="LiveId" clId="{E4EF0AD7-2A9C-4E78-9C02-82A9D656FB87}" dt="2026-09-17T18:19:24.039" v="7" actId="47"/>
        <pc:sldMkLst>
          <pc:docMk/>
          <pc:sldMk cId="708294840" sldId="1109"/>
        </pc:sldMkLst>
      </pc:sldChg>
      <pc:sldChg chg="del">
        <pc:chgData name="NANCY DE SY" userId="c0ec2a8c568b1b99" providerId="LiveId" clId="{E4EF0AD7-2A9C-4E78-9C02-82A9D656FB87}" dt="2026-09-17T18:19:24.039" v="7" actId="47"/>
        <pc:sldMkLst>
          <pc:docMk/>
          <pc:sldMk cId="3684805507" sldId="1110"/>
        </pc:sldMkLst>
      </pc:sldChg>
      <pc:sldChg chg="del">
        <pc:chgData name="NANCY DE SY" userId="c0ec2a8c568b1b99" providerId="LiveId" clId="{E4EF0AD7-2A9C-4E78-9C02-82A9D656FB87}" dt="2026-09-17T18:19:03.799" v="2" actId="47"/>
        <pc:sldMkLst>
          <pc:docMk/>
          <pc:sldMk cId="936344543" sldId="1111"/>
        </pc:sldMkLst>
      </pc:sldChg>
      <pc:sldChg chg="del">
        <pc:chgData name="NANCY DE SY" userId="c0ec2a8c568b1b99" providerId="LiveId" clId="{E4EF0AD7-2A9C-4E78-9C02-82A9D656FB87}" dt="2026-09-17T18:19:03.799" v="2" actId="47"/>
        <pc:sldMkLst>
          <pc:docMk/>
          <pc:sldMk cId="350208702" sldId="1112"/>
        </pc:sldMkLst>
      </pc:sldChg>
      <pc:sldChg chg="del">
        <pc:chgData name="NANCY DE SY" userId="c0ec2a8c568b1b99" providerId="LiveId" clId="{E4EF0AD7-2A9C-4E78-9C02-82A9D656FB87}" dt="2026-09-17T18:19:03.799" v="2" actId="47"/>
        <pc:sldMkLst>
          <pc:docMk/>
          <pc:sldMk cId="1492460129" sldId="1113"/>
        </pc:sldMkLst>
      </pc:sldChg>
      <pc:sldChg chg="del">
        <pc:chgData name="NANCY DE SY" userId="c0ec2a8c568b1b99" providerId="LiveId" clId="{E4EF0AD7-2A9C-4E78-9C02-82A9D656FB87}" dt="2026-09-17T18:19:03.799" v="2" actId="47"/>
        <pc:sldMkLst>
          <pc:docMk/>
          <pc:sldMk cId="3175927276" sldId="1114"/>
        </pc:sldMkLst>
      </pc:sldChg>
      <pc:sldChg chg="del">
        <pc:chgData name="NANCY DE SY" userId="c0ec2a8c568b1b99" providerId="LiveId" clId="{E4EF0AD7-2A9C-4E78-9C02-82A9D656FB87}" dt="2026-09-17T18:19:03.799" v="2" actId="47"/>
        <pc:sldMkLst>
          <pc:docMk/>
          <pc:sldMk cId="2811348291" sldId="1115"/>
        </pc:sldMkLst>
      </pc:sldChg>
      <pc:sldChg chg="del">
        <pc:chgData name="NANCY DE SY" userId="c0ec2a8c568b1b99" providerId="LiveId" clId="{E4EF0AD7-2A9C-4E78-9C02-82A9D656FB87}" dt="2026-09-17T18:19:03.799" v="2" actId="47"/>
        <pc:sldMkLst>
          <pc:docMk/>
          <pc:sldMk cId="339760496" sldId="1116"/>
        </pc:sldMkLst>
      </pc:sldChg>
      <pc:sldMasterChg chg="del delSldLayout">
        <pc:chgData name="NANCY DE SY" userId="c0ec2a8c568b1b99" providerId="LiveId" clId="{E4EF0AD7-2A9C-4E78-9C02-82A9D656FB87}" dt="2026-09-17T18:19:24.039" v="7" actId="47"/>
        <pc:sldMasterMkLst>
          <pc:docMk/>
          <pc:sldMasterMk cId="3967669537" sldId="2147483742"/>
        </pc:sldMasterMkLst>
        <pc:sldLayoutChg chg="del">
          <pc:chgData name="NANCY DE SY" userId="c0ec2a8c568b1b99" providerId="LiveId" clId="{E4EF0AD7-2A9C-4E78-9C02-82A9D656FB87}" dt="2026-09-17T18:19:24.039" v="7" actId="47"/>
          <pc:sldLayoutMkLst>
            <pc:docMk/>
            <pc:sldMasterMk cId="3967669537" sldId="2147483742"/>
            <pc:sldLayoutMk cId="2034020776" sldId="2147483743"/>
          </pc:sldLayoutMkLst>
        </pc:sldLayoutChg>
        <pc:sldLayoutChg chg="del">
          <pc:chgData name="NANCY DE SY" userId="c0ec2a8c568b1b99" providerId="LiveId" clId="{E4EF0AD7-2A9C-4E78-9C02-82A9D656FB87}" dt="2026-09-17T18:19:24.039" v="7" actId="47"/>
          <pc:sldLayoutMkLst>
            <pc:docMk/>
            <pc:sldMasterMk cId="3967669537" sldId="2147483742"/>
            <pc:sldLayoutMk cId="4160221658" sldId="2147483744"/>
          </pc:sldLayoutMkLst>
        </pc:sldLayoutChg>
        <pc:sldLayoutChg chg="del">
          <pc:chgData name="NANCY DE SY" userId="c0ec2a8c568b1b99" providerId="LiveId" clId="{E4EF0AD7-2A9C-4E78-9C02-82A9D656FB87}" dt="2026-09-17T18:19:24.039" v="7" actId="47"/>
          <pc:sldLayoutMkLst>
            <pc:docMk/>
            <pc:sldMasterMk cId="3967669537" sldId="2147483742"/>
            <pc:sldLayoutMk cId="2283688711" sldId="2147483745"/>
          </pc:sldLayoutMkLst>
        </pc:sldLayoutChg>
        <pc:sldLayoutChg chg="del">
          <pc:chgData name="NANCY DE SY" userId="c0ec2a8c568b1b99" providerId="LiveId" clId="{E4EF0AD7-2A9C-4E78-9C02-82A9D656FB87}" dt="2026-09-17T18:19:24.039" v="7" actId="47"/>
          <pc:sldLayoutMkLst>
            <pc:docMk/>
            <pc:sldMasterMk cId="3967669537" sldId="2147483742"/>
            <pc:sldLayoutMk cId="2181388809" sldId="2147483746"/>
          </pc:sldLayoutMkLst>
        </pc:sldLayoutChg>
        <pc:sldLayoutChg chg="del">
          <pc:chgData name="NANCY DE SY" userId="c0ec2a8c568b1b99" providerId="LiveId" clId="{E4EF0AD7-2A9C-4E78-9C02-82A9D656FB87}" dt="2026-09-17T18:19:24.039" v="7" actId="47"/>
          <pc:sldLayoutMkLst>
            <pc:docMk/>
            <pc:sldMasterMk cId="3967669537" sldId="2147483742"/>
            <pc:sldLayoutMk cId="536830159" sldId="2147483747"/>
          </pc:sldLayoutMkLst>
        </pc:sldLayoutChg>
        <pc:sldLayoutChg chg="del">
          <pc:chgData name="NANCY DE SY" userId="c0ec2a8c568b1b99" providerId="LiveId" clId="{E4EF0AD7-2A9C-4E78-9C02-82A9D656FB87}" dt="2026-09-17T18:19:24.039" v="7" actId="47"/>
          <pc:sldLayoutMkLst>
            <pc:docMk/>
            <pc:sldMasterMk cId="3967669537" sldId="2147483742"/>
            <pc:sldLayoutMk cId="640860381" sldId="2147483748"/>
          </pc:sldLayoutMkLst>
        </pc:sldLayoutChg>
        <pc:sldLayoutChg chg="del">
          <pc:chgData name="NANCY DE SY" userId="c0ec2a8c568b1b99" providerId="LiveId" clId="{E4EF0AD7-2A9C-4E78-9C02-82A9D656FB87}" dt="2026-09-17T18:19:24.039" v="7" actId="47"/>
          <pc:sldLayoutMkLst>
            <pc:docMk/>
            <pc:sldMasterMk cId="3967669537" sldId="2147483742"/>
            <pc:sldLayoutMk cId="3602867668" sldId="2147483749"/>
          </pc:sldLayoutMkLst>
        </pc:sldLayoutChg>
        <pc:sldLayoutChg chg="del">
          <pc:chgData name="NANCY DE SY" userId="c0ec2a8c568b1b99" providerId="LiveId" clId="{E4EF0AD7-2A9C-4E78-9C02-82A9D656FB87}" dt="2026-09-17T18:19:24.039" v="7" actId="47"/>
          <pc:sldLayoutMkLst>
            <pc:docMk/>
            <pc:sldMasterMk cId="3967669537" sldId="2147483742"/>
            <pc:sldLayoutMk cId="2848122452" sldId="2147483750"/>
          </pc:sldLayoutMkLst>
        </pc:sldLayoutChg>
        <pc:sldLayoutChg chg="del">
          <pc:chgData name="NANCY DE SY" userId="c0ec2a8c568b1b99" providerId="LiveId" clId="{E4EF0AD7-2A9C-4E78-9C02-82A9D656FB87}" dt="2026-09-17T18:19:24.039" v="7" actId="47"/>
          <pc:sldLayoutMkLst>
            <pc:docMk/>
            <pc:sldMasterMk cId="3967669537" sldId="2147483742"/>
            <pc:sldLayoutMk cId="1104481149" sldId="2147483751"/>
          </pc:sldLayoutMkLst>
        </pc:sldLayoutChg>
        <pc:sldLayoutChg chg="del">
          <pc:chgData name="NANCY DE SY" userId="c0ec2a8c568b1b99" providerId="LiveId" clId="{E4EF0AD7-2A9C-4E78-9C02-82A9D656FB87}" dt="2026-09-17T18:19:24.039" v="7" actId="47"/>
          <pc:sldLayoutMkLst>
            <pc:docMk/>
            <pc:sldMasterMk cId="3967669537" sldId="2147483742"/>
            <pc:sldLayoutMk cId="2723608765" sldId="2147483752"/>
          </pc:sldLayoutMkLst>
        </pc:sldLayoutChg>
        <pc:sldLayoutChg chg="del">
          <pc:chgData name="NANCY DE SY" userId="c0ec2a8c568b1b99" providerId="LiveId" clId="{E4EF0AD7-2A9C-4E78-9C02-82A9D656FB87}" dt="2026-09-17T18:19:24.039" v="7" actId="47"/>
          <pc:sldLayoutMkLst>
            <pc:docMk/>
            <pc:sldMasterMk cId="3967669537" sldId="2147483742"/>
            <pc:sldLayoutMk cId="336187059" sldId="2147483753"/>
          </pc:sldLayoutMkLst>
        </pc:sldLayoutChg>
        <pc:sldLayoutChg chg="del">
          <pc:chgData name="NANCY DE SY" userId="c0ec2a8c568b1b99" providerId="LiveId" clId="{E4EF0AD7-2A9C-4E78-9C02-82A9D656FB87}" dt="2026-09-17T18:19:03.799" v="2" actId="47"/>
          <pc:sldLayoutMkLst>
            <pc:docMk/>
            <pc:sldMasterMk cId="3967669537" sldId="2147483742"/>
            <pc:sldLayoutMk cId="3604369199" sldId="2147483754"/>
          </pc:sldLayoutMkLst>
        </pc:sldLayoutChg>
        <pc:sldLayoutChg chg="del">
          <pc:chgData name="NANCY DE SY" userId="c0ec2a8c568b1b99" providerId="LiveId" clId="{E4EF0AD7-2A9C-4E78-9C02-82A9D656FB87}" dt="2026-09-17T18:19:03.799" v="2" actId="47"/>
          <pc:sldLayoutMkLst>
            <pc:docMk/>
            <pc:sldMasterMk cId="3967669537" sldId="2147483742"/>
            <pc:sldLayoutMk cId="2374652198" sldId="2147483856"/>
          </pc:sldLayoutMkLst>
        </pc:sldLayoutChg>
      </pc:sldMasterChg>
      <pc:sldMasterChg chg="del delSldLayout">
        <pc:chgData name="NANCY DE SY" userId="c0ec2a8c568b1b99" providerId="LiveId" clId="{E4EF0AD7-2A9C-4E78-9C02-82A9D656FB87}" dt="2026-09-17T18:19:03.799" v="2" actId="47"/>
        <pc:sldMasterMkLst>
          <pc:docMk/>
          <pc:sldMasterMk cId="3951603692" sldId="2147483781"/>
        </pc:sldMasterMkLst>
        <pc:sldLayoutChg chg="del">
          <pc:chgData name="NANCY DE SY" userId="c0ec2a8c568b1b99" providerId="LiveId" clId="{E4EF0AD7-2A9C-4E78-9C02-82A9D656FB87}" dt="2026-09-17T18:19:03.799" v="2" actId="47"/>
          <pc:sldLayoutMkLst>
            <pc:docMk/>
            <pc:sldMasterMk cId="3951603692" sldId="2147483781"/>
            <pc:sldLayoutMk cId="717021564" sldId="2147483782"/>
          </pc:sldLayoutMkLst>
        </pc:sldLayoutChg>
      </pc:sldMasterChg>
      <pc:sldMasterChg chg="del delSldLayout">
        <pc:chgData name="NANCY DE SY" userId="c0ec2a8c568b1b99" providerId="LiveId" clId="{E4EF0AD7-2A9C-4E78-9C02-82A9D656FB87}" dt="2026-09-17T18:19:10.980" v="4" actId="47"/>
        <pc:sldMasterMkLst>
          <pc:docMk/>
          <pc:sldMasterMk cId="94579151" sldId="2147483783"/>
        </pc:sldMasterMkLst>
        <pc:sldLayoutChg chg="del">
          <pc:chgData name="NANCY DE SY" userId="c0ec2a8c568b1b99" providerId="LiveId" clId="{E4EF0AD7-2A9C-4E78-9C02-82A9D656FB87}" dt="2026-09-17T18:19:07.965" v="3" actId="47"/>
          <pc:sldLayoutMkLst>
            <pc:docMk/>
            <pc:sldMasterMk cId="94579151" sldId="2147483783"/>
            <pc:sldLayoutMk cId="1401592530" sldId="2147483784"/>
          </pc:sldLayoutMkLst>
        </pc:sldLayoutChg>
        <pc:sldLayoutChg chg="del">
          <pc:chgData name="NANCY DE SY" userId="c0ec2a8c568b1b99" providerId="LiveId" clId="{E4EF0AD7-2A9C-4E78-9C02-82A9D656FB87}" dt="2026-09-17T18:19:10.980" v="4" actId="47"/>
          <pc:sldLayoutMkLst>
            <pc:docMk/>
            <pc:sldMasterMk cId="94579151" sldId="2147483783"/>
            <pc:sldLayoutMk cId="2686185654" sldId="2147483785"/>
          </pc:sldLayoutMkLst>
        </pc:sldLayoutChg>
        <pc:sldLayoutChg chg="del">
          <pc:chgData name="NANCY DE SY" userId="c0ec2a8c568b1b99" providerId="LiveId" clId="{E4EF0AD7-2A9C-4E78-9C02-82A9D656FB87}" dt="2026-09-17T18:19:10.980" v="4" actId="47"/>
          <pc:sldLayoutMkLst>
            <pc:docMk/>
            <pc:sldMasterMk cId="94579151" sldId="2147483783"/>
            <pc:sldLayoutMk cId="256292510" sldId="2147483786"/>
          </pc:sldLayoutMkLst>
        </pc:sldLayoutChg>
        <pc:sldLayoutChg chg="del">
          <pc:chgData name="NANCY DE SY" userId="c0ec2a8c568b1b99" providerId="LiveId" clId="{E4EF0AD7-2A9C-4E78-9C02-82A9D656FB87}" dt="2026-09-17T18:19:10.980" v="4" actId="47"/>
          <pc:sldLayoutMkLst>
            <pc:docMk/>
            <pc:sldMasterMk cId="94579151" sldId="2147483783"/>
            <pc:sldLayoutMk cId="1728184703" sldId="2147483787"/>
          </pc:sldLayoutMkLst>
        </pc:sldLayoutChg>
        <pc:sldLayoutChg chg="del">
          <pc:chgData name="NANCY DE SY" userId="c0ec2a8c568b1b99" providerId="LiveId" clId="{E4EF0AD7-2A9C-4E78-9C02-82A9D656FB87}" dt="2026-09-17T18:19:10.980" v="4" actId="47"/>
          <pc:sldLayoutMkLst>
            <pc:docMk/>
            <pc:sldMasterMk cId="94579151" sldId="2147483783"/>
            <pc:sldLayoutMk cId="435790347" sldId="2147483788"/>
          </pc:sldLayoutMkLst>
        </pc:sldLayoutChg>
        <pc:sldLayoutChg chg="del">
          <pc:chgData name="NANCY DE SY" userId="c0ec2a8c568b1b99" providerId="LiveId" clId="{E4EF0AD7-2A9C-4E78-9C02-82A9D656FB87}" dt="2026-09-17T18:19:10.980" v="4" actId="47"/>
          <pc:sldLayoutMkLst>
            <pc:docMk/>
            <pc:sldMasterMk cId="94579151" sldId="2147483783"/>
            <pc:sldLayoutMk cId="407820479" sldId="2147483789"/>
          </pc:sldLayoutMkLst>
        </pc:sldLayoutChg>
        <pc:sldLayoutChg chg="del">
          <pc:chgData name="NANCY DE SY" userId="c0ec2a8c568b1b99" providerId="LiveId" clId="{E4EF0AD7-2A9C-4E78-9C02-82A9D656FB87}" dt="2026-09-17T18:19:10.980" v="4" actId="47"/>
          <pc:sldLayoutMkLst>
            <pc:docMk/>
            <pc:sldMasterMk cId="94579151" sldId="2147483783"/>
            <pc:sldLayoutMk cId="1414032202" sldId="2147483790"/>
          </pc:sldLayoutMkLst>
        </pc:sldLayoutChg>
        <pc:sldLayoutChg chg="del">
          <pc:chgData name="NANCY DE SY" userId="c0ec2a8c568b1b99" providerId="LiveId" clId="{E4EF0AD7-2A9C-4E78-9C02-82A9D656FB87}" dt="2026-09-17T18:19:10.980" v="4" actId="47"/>
          <pc:sldLayoutMkLst>
            <pc:docMk/>
            <pc:sldMasterMk cId="94579151" sldId="2147483783"/>
            <pc:sldLayoutMk cId="3488107784" sldId="2147483791"/>
          </pc:sldLayoutMkLst>
        </pc:sldLayoutChg>
        <pc:sldLayoutChg chg="del">
          <pc:chgData name="NANCY DE SY" userId="c0ec2a8c568b1b99" providerId="LiveId" clId="{E4EF0AD7-2A9C-4E78-9C02-82A9D656FB87}" dt="2026-09-17T18:19:10.980" v="4" actId="47"/>
          <pc:sldLayoutMkLst>
            <pc:docMk/>
            <pc:sldMasterMk cId="94579151" sldId="2147483783"/>
            <pc:sldLayoutMk cId="636159352" sldId="2147483792"/>
          </pc:sldLayoutMkLst>
        </pc:sldLayoutChg>
        <pc:sldLayoutChg chg="del">
          <pc:chgData name="NANCY DE SY" userId="c0ec2a8c568b1b99" providerId="LiveId" clId="{E4EF0AD7-2A9C-4E78-9C02-82A9D656FB87}" dt="2026-09-17T18:19:10.980" v="4" actId="47"/>
          <pc:sldLayoutMkLst>
            <pc:docMk/>
            <pc:sldMasterMk cId="94579151" sldId="2147483783"/>
            <pc:sldLayoutMk cId="1969846901" sldId="2147483793"/>
          </pc:sldLayoutMkLst>
        </pc:sldLayoutChg>
        <pc:sldLayoutChg chg="del">
          <pc:chgData name="NANCY DE SY" userId="c0ec2a8c568b1b99" providerId="LiveId" clId="{E4EF0AD7-2A9C-4E78-9C02-82A9D656FB87}" dt="2026-09-17T18:19:10.980" v="4" actId="47"/>
          <pc:sldLayoutMkLst>
            <pc:docMk/>
            <pc:sldMasterMk cId="94579151" sldId="2147483783"/>
            <pc:sldLayoutMk cId="162872446" sldId="2147483794"/>
          </pc:sldLayoutMkLst>
        </pc:sldLayoutChg>
        <pc:sldLayoutChg chg="del">
          <pc:chgData name="NANCY DE SY" userId="c0ec2a8c568b1b99" providerId="LiveId" clId="{E4EF0AD7-2A9C-4E78-9C02-82A9D656FB87}" dt="2026-09-17T18:19:10.980" v="4" actId="47"/>
          <pc:sldLayoutMkLst>
            <pc:docMk/>
            <pc:sldMasterMk cId="94579151" sldId="2147483783"/>
            <pc:sldLayoutMk cId="434252834" sldId="2147483795"/>
          </pc:sldLayoutMkLst>
        </pc:sldLayoutChg>
        <pc:sldLayoutChg chg="del">
          <pc:chgData name="NANCY DE SY" userId="c0ec2a8c568b1b99" providerId="LiveId" clId="{E4EF0AD7-2A9C-4E78-9C02-82A9D656FB87}" dt="2026-09-17T18:19:10.980" v="4" actId="47"/>
          <pc:sldLayoutMkLst>
            <pc:docMk/>
            <pc:sldMasterMk cId="94579151" sldId="2147483783"/>
            <pc:sldLayoutMk cId="1327575688" sldId="2147483796"/>
          </pc:sldLayoutMkLst>
        </pc:sldLayoutChg>
        <pc:sldLayoutChg chg="del">
          <pc:chgData name="NANCY DE SY" userId="c0ec2a8c568b1b99" providerId="LiveId" clId="{E4EF0AD7-2A9C-4E78-9C02-82A9D656FB87}" dt="2026-09-17T18:19:10.980" v="4" actId="47"/>
          <pc:sldLayoutMkLst>
            <pc:docMk/>
            <pc:sldMasterMk cId="94579151" sldId="2147483783"/>
            <pc:sldLayoutMk cId="4101371523" sldId="2147483797"/>
          </pc:sldLayoutMkLst>
        </pc:sldLayoutChg>
        <pc:sldLayoutChg chg="del">
          <pc:chgData name="NANCY DE SY" userId="c0ec2a8c568b1b99" providerId="LiveId" clId="{E4EF0AD7-2A9C-4E78-9C02-82A9D656FB87}" dt="2026-09-17T18:19:10.980" v="4" actId="47"/>
          <pc:sldLayoutMkLst>
            <pc:docMk/>
            <pc:sldMasterMk cId="94579151" sldId="2147483783"/>
            <pc:sldLayoutMk cId="1790641716" sldId="2147483798"/>
          </pc:sldLayoutMkLst>
        </pc:sldLayoutChg>
        <pc:sldLayoutChg chg="del">
          <pc:chgData name="NANCY DE SY" userId="c0ec2a8c568b1b99" providerId="LiveId" clId="{E4EF0AD7-2A9C-4E78-9C02-82A9D656FB87}" dt="2026-09-17T18:19:10.980" v="4" actId="47"/>
          <pc:sldLayoutMkLst>
            <pc:docMk/>
            <pc:sldMasterMk cId="94579151" sldId="2147483783"/>
            <pc:sldLayoutMk cId="1193526638" sldId="2147483799"/>
          </pc:sldLayoutMkLst>
        </pc:sldLayoutChg>
        <pc:sldLayoutChg chg="del">
          <pc:chgData name="NANCY DE SY" userId="c0ec2a8c568b1b99" providerId="LiveId" clId="{E4EF0AD7-2A9C-4E78-9C02-82A9D656FB87}" dt="2026-09-17T18:19:10.980" v="4" actId="47"/>
          <pc:sldLayoutMkLst>
            <pc:docMk/>
            <pc:sldMasterMk cId="94579151" sldId="2147483783"/>
            <pc:sldLayoutMk cId="2043781706" sldId="2147483800"/>
          </pc:sldLayoutMkLst>
        </pc:sldLayoutChg>
        <pc:sldLayoutChg chg="del">
          <pc:chgData name="NANCY DE SY" userId="c0ec2a8c568b1b99" providerId="LiveId" clId="{E4EF0AD7-2A9C-4E78-9C02-82A9D656FB87}" dt="2026-09-17T18:19:10.980" v="4" actId="47"/>
          <pc:sldLayoutMkLst>
            <pc:docMk/>
            <pc:sldMasterMk cId="94579151" sldId="2147483783"/>
            <pc:sldLayoutMk cId="2048189187" sldId="2147483801"/>
          </pc:sldLayoutMkLst>
        </pc:sldLayoutChg>
        <pc:sldLayoutChg chg="del">
          <pc:chgData name="NANCY DE SY" userId="c0ec2a8c568b1b99" providerId="LiveId" clId="{E4EF0AD7-2A9C-4E78-9C02-82A9D656FB87}" dt="2026-09-17T18:19:10.980" v="4" actId="47"/>
          <pc:sldLayoutMkLst>
            <pc:docMk/>
            <pc:sldMasterMk cId="94579151" sldId="2147483783"/>
            <pc:sldLayoutMk cId="3795247306" sldId="2147483802"/>
          </pc:sldLayoutMkLst>
        </pc:sldLayoutChg>
        <pc:sldLayoutChg chg="del">
          <pc:chgData name="NANCY DE SY" userId="c0ec2a8c568b1b99" providerId="LiveId" clId="{E4EF0AD7-2A9C-4E78-9C02-82A9D656FB87}" dt="2026-09-17T18:19:10.980" v="4" actId="47"/>
          <pc:sldLayoutMkLst>
            <pc:docMk/>
            <pc:sldMasterMk cId="94579151" sldId="2147483783"/>
            <pc:sldLayoutMk cId="623409103" sldId="2147483803"/>
          </pc:sldLayoutMkLst>
        </pc:sldLayoutChg>
        <pc:sldLayoutChg chg="del">
          <pc:chgData name="NANCY DE SY" userId="c0ec2a8c568b1b99" providerId="LiveId" clId="{E4EF0AD7-2A9C-4E78-9C02-82A9D656FB87}" dt="2026-09-17T18:19:10.980" v="4" actId="47"/>
          <pc:sldLayoutMkLst>
            <pc:docMk/>
            <pc:sldMasterMk cId="94579151" sldId="2147483783"/>
            <pc:sldLayoutMk cId="547926025" sldId="2147483804"/>
          </pc:sldLayoutMkLst>
        </pc:sldLayoutChg>
        <pc:sldLayoutChg chg="del">
          <pc:chgData name="NANCY DE SY" userId="c0ec2a8c568b1b99" providerId="LiveId" clId="{E4EF0AD7-2A9C-4E78-9C02-82A9D656FB87}" dt="2026-09-17T18:19:10.980" v="4" actId="47"/>
          <pc:sldLayoutMkLst>
            <pc:docMk/>
            <pc:sldMasterMk cId="94579151" sldId="2147483783"/>
            <pc:sldLayoutMk cId="2291990199" sldId="2147483805"/>
          </pc:sldLayoutMkLst>
        </pc:sldLayoutChg>
        <pc:sldLayoutChg chg="del">
          <pc:chgData name="NANCY DE SY" userId="c0ec2a8c568b1b99" providerId="LiveId" clId="{E4EF0AD7-2A9C-4E78-9C02-82A9D656FB87}" dt="2026-09-17T18:19:10.980" v="4" actId="47"/>
          <pc:sldLayoutMkLst>
            <pc:docMk/>
            <pc:sldMasterMk cId="94579151" sldId="2147483783"/>
            <pc:sldLayoutMk cId="758888671" sldId="2147483806"/>
          </pc:sldLayoutMkLst>
        </pc:sldLayoutChg>
        <pc:sldLayoutChg chg="del">
          <pc:chgData name="NANCY DE SY" userId="c0ec2a8c568b1b99" providerId="LiveId" clId="{E4EF0AD7-2A9C-4E78-9C02-82A9D656FB87}" dt="2026-09-17T18:19:10.980" v="4" actId="47"/>
          <pc:sldLayoutMkLst>
            <pc:docMk/>
            <pc:sldMasterMk cId="94579151" sldId="2147483783"/>
            <pc:sldLayoutMk cId="1835709526" sldId="2147483807"/>
          </pc:sldLayoutMkLst>
        </pc:sldLayoutChg>
        <pc:sldLayoutChg chg="del">
          <pc:chgData name="NANCY DE SY" userId="c0ec2a8c568b1b99" providerId="LiveId" clId="{E4EF0AD7-2A9C-4E78-9C02-82A9D656FB87}" dt="2026-09-17T18:19:10.980" v="4" actId="47"/>
          <pc:sldLayoutMkLst>
            <pc:docMk/>
            <pc:sldMasterMk cId="94579151" sldId="2147483783"/>
            <pc:sldLayoutMk cId="2386302530" sldId="2147483808"/>
          </pc:sldLayoutMkLst>
        </pc:sldLayoutChg>
        <pc:sldLayoutChg chg="del">
          <pc:chgData name="NANCY DE SY" userId="c0ec2a8c568b1b99" providerId="LiveId" clId="{E4EF0AD7-2A9C-4E78-9C02-82A9D656FB87}" dt="2026-09-17T18:19:10.980" v="4" actId="47"/>
          <pc:sldLayoutMkLst>
            <pc:docMk/>
            <pc:sldMasterMk cId="94579151" sldId="2147483783"/>
            <pc:sldLayoutMk cId="3522429642" sldId="2147483809"/>
          </pc:sldLayoutMkLst>
        </pc:sldLayoutChg>
        <pc:sldLayoutChg chg="del">
          <pc:chgData name="NANCY DE SY" userId="c0ec2a8c568b1b99" providerId="LiveId" clId="{E4EF0AD7-2A9C-4E78-9C02-82A9D656FB87}" dt="2026-09-17T18:19:10.980" v="4" actId="47"/>
          <pc:sldLayoutMkLst>
            <pc:docMk/>
            <pc:sldMasterMk cId="94579151" sldId="2147483783"/>
            <pc:sldLayoutMk cId="388344373" sldId="2147483810"/>
          </pc:sldLayoutMkLst>
        </pc:sldLayoutChg>
      </pc:sldMasterChg>
      <pc:sldMasterChg chg="del delSldLayout">
        <pc:chgData name="NANCY DE SY" userId="c0ec2a8c568b1b99" providerId="LiveId" clId="{E4EF0AD7-2A9C-4E78-9C02-82A9D656FB87}" dt="2026-09-17T18:19:10.980" v="4" actId="47"/>
        <pc:sldMasterMkLst>
          <pc:docMk/>
          <pc:sldMasterMk cId="4113731328" sldId="2147483811"/>
        </pc:sldMasterMkLst>
        <pc:sldLayoutChg chg="del">
          <pc:chgData name="NANCY DE SY" userId="c0ec2a8c568b1b99" providerId="LiveId" clId="{E4EF0AD7-2A9C-4E78-9C02-82A9D656FB87}" dt="2026-09-17T18:19:10.980" v="4" actId="47"/>
          <pc:sldLayoutMkLst>
            <pc:docMk/>
            <pc:sldMasterMk cId="4113731328" sldId="2147483811"/>
            <pc:sldLayoutMk cId="1159084500" sldId="2147483812"/>
          </pc:sldLayoutMkLst>
        </pc:sldLayoutChg>
        <pc:sldLayoutChg chg="del">
          <pc:chgData name="NANCY DE SY" userId="c0ec2a8c568b1b99" providerId="LiveId" clId="{E4EF0AD7-2A9C-4E78-9C02-82A9D656FB87}" dt="2026-09-17T18:19:10.980" v="4" actId="47"/>
          <pc:sldLayoutMkLst>
            <pc:docMk/>
            <pc:sldMasterMk cId="4113731328" sldId="2147483811"/>
            <pc:sldLayoutMk cId="2029017602" sldId="2147483813"/>
          </pc:sldLayoutMkLst>
        </pc:sldLayoutChg>
        <pc:sldLayoutChg chg="del">
          <pc:chgData name="NANCY DE SY" userId="c0ec2a8c568b1b99" providerId="LiveId" clId="{E4EF0AD7-2A9C-4E78-9C02-82A9D656FB87}" dt="2026-09-17T18:19:10.980" v="4" actId="47"/>
          <pc:sldLayoutMkLst>
            <pc:docMk/>
            <pc:sldMasterMk cId="4113731328" sldId="2147483811"/>
            <pc:sldLayoutMk cId="1898420637" sldId="2147483814"/>
          </pc:sldLayoutMkLst>
        </pc:sldLayoutChg>
        <pc:sldLayoutChg chg="del">
          <pc:chgData name="NANCY DE SY" userId="c0ec2a8c568b1b99" providerId="LiveId" clId="{E4EF0AD7-2A9C-4E78-9C02-82A9D656FB87}" dt="2026-09-17T18:19:10.980" v="4" actId="47"/>
          <pc:sldLayoutMkLst>
            <pc:docMk/>
            <pc:sldMasterMk cId="4113731328" sldId="2147483811"/>
            <pc:sldLayoutMk cId="285706829" sldId="2147483815"/>
          </pc:sldLayoutMkLst>
        </pc:sldLayoutChg>
        <pc:sldLayoutChg chg="del">
          <pc:chgData name="NANCY DE SY" userId="c0ec2a8c568b1b99" providerId="LiveId" clId="{E4EF0AD7-2A9C-4E78-9C02-82A9D656FB87}" dt="2026-09-17T18:19:10.980" v="4" actId="47"/>
          <pc:sldLayoutMkLst>
            <pc:docMk/>
            <pc:sldMasterMk cId="4113731328" sldId="2147483811"/>
            <pc:sldLayoutMk cId="3761408709" sldId="2147483816"/>
          </pc:sldLayoutMkLst>
        </pc:sldLayoutChg>
        <pc:sldLayoutChg chg="del">
          <pc:chgData name="NANCY DE SY" userId="c0ec2a8c568b1b99" providerId="LiveId" clId="{E4EF0AD7-2A9C-4E78-9C02-82A9D656FB87}" dt="2026-09-17T18:19:10.980" v="4" actId="47"/>
          <pc:sldLayoutMkLst>
            <pc:docMk/>
            <pc:sldMasterMk cId="4113731328" sldId="2147483811"/>
            <pc:sldLayoutMk cId="2079784789" sldId="2147483817"/>
          </pc:sldLayoutMkLst>
        </pc:sldLayoutChg>
        <pc:sldLayoutChg chg="del">
          <pc:chgData name="NANCY DE SY" userId="c0ec2a8c568b1b99" providerId="LiveId" clId="{E4EF0AD7-2A9C-4E78-9C02-82A9D656FB87}" dt="2026-09-17T18:19:10.980" v="4" actId="47"/>
          <pc:sldLayoutMkLst>
            <pc:docMk/>
            <pc:sldMasterMk cId="4113731328" sldId="2147483811"/>
            <pc:sldLayoutMk cId="1699980547" sldId="2147483818"/>
          </pc:sldLayoutMkLst>
        </pc:sldLayoutChg>
        <pc:sldLayoutChg chg="del">
          <pc:chgData name="NANCY DE SY" userId="c0ec2a8c568b1b99" providerId="LiveId" clId="{E4EF0AD7-2A9C-4E78-9C02-82A9D656FB87}" dt="2026-09-17T18:19:10.980" v="4" actId="47"/>
          <pc:sldLayoutMkLst>
            <pc:docMk/>
            <pc:sldMasterMk cId="4113731328" sldId="2147483811"/>
            <pc:sldLayoutMk cId="1157549072" sldId="2147483819"/>
          </pc:sldLayoutMkLst>
        </pc:sldLayoutChg>
        <pc:sldLayoutChg chg="del">
          <pc:chgData name="NANCY DE SY" userId="c0ec2a8c568b1b99" providerId="LiveId" clId="{E4EF0AD7-2A9C-4E78-9C02-82A9D656FB87}" dt="2026-09-17T18:19:10.980" v="4" actId="47"/>
          <pc:sldLayoutMkLst>
            <pc:docMk/>
            <pc:sldMasterMk cId="4113731328" sldId="2147483811"/>
            <pc:sldLayoutMk cId="2037549044" sldId="2147483820"/>
          </pc:sldLayoutMkLst>
        </pc:sldLayoutChg>
        <pc:sldLayoutChg chg="del">
          <pc:chgData name="NANCY DE SY" userId="c0ec2a8c568b1b99" providerId="LiveId" clId="{E4EF0AD7-2A9C-4E78-9C02-82A9D656FB87}" dt="2026-09-17T18:19:10.980" v="4" actId="47"/>
          <pc:sldLayoutMkLst>
            <pc:docMk/>
            <pc:sldMasterMk cId="4113731328" sldId="2147483811"/>
            <pc:sldLayoutMk cId="1151590930" sldId="2147483821"/>
          </pc:sldLayoutMkLst>
        </pc:sldLayoutChg>
        <pc:sldLayoutChg chg="del">
          <pc:chgData name="NANCY DE SY" userId="c0ec2a8c568b1b99" providerId="LiveId" clId="{E4EF0AD7-2A9C-4E78-9C02-82A9D656FB87}" dt="2026-09-17T18:19:10.980" v="4" actId="47"/>
          <pc:sldLayoutMkLst>
            <pc:docMk/>
            <pc:sldMasterMk cId="4113731328" sldId="2147483811"/>
            <pc:sldLayoutMk cId="2932518074" sldId="2147483822"/>
          </pc:sldLayoutMkLst>
        </pc:sldLayoutChg>
        <pc:sldLayoutChg chg="del">
          <pc:chgData name="NANCY DE SY" userId="c0ec2a8c568b1b99" providerId="LiveId" clId="{E4EF0AD7-2A9C-4E78-9C02-82A9D656FB87}" dt="2026-09-17T18:19:10.980" v="4" actId="47"/>
          <pc:sldLayoutMkLst>
            <pc:docMk/>
            <pc:sldMasterMk cId="4113731328" sldId="2147483811"/>
            <pc:sldLayoutMk cId="162157458" sldId="2147483823"/>
          </pc:sldLayoutMkLst>
        </pc:sldLayoutChg>
        <pc:sldLayoutChg chg="del">
          <pc:chgData name="NANCY DE SY" userId="c0ec2a8c568b1b99" providerId="LiveId" clId="{E4EF0AD7-2A9C-4E78-9C02-82A9D656FB87}" dt="2026-09-17T18:19:07.965" v="3" actId="47"/>
          <pc:sldLayoutMkLst>
            <pc:docMk/>
            <pc:sldMasterMk cId="4113731328" sldId="2147483811"/>
            <pc:sldLayoutMk cId="2449849291" sldId="2147483824"/>
          </pc:sldLayoutMkLst>
        </pc:sldLayoutChg>
        <pc:sldLayoutChg chg="del">
          <pc:chgData name="NANCY DE SY" userId="c0ec2a8c568b1b99" providerId="LiveId" clId="{E4EF0AD7-2A9C-4E78-9C02-82A9D656FB87}" dt="2026-09-17T18:19:10.980" v="4" actId="47"/>
          <pc:sldLayoutMkLst>
            <pc:docMk/>
            <pc:sldMasterMk cId="4113731328" sldId="2147483811"/>
            <pc:sldLayoutMk cId="3046250586" sldId="2147483825"/>
          </pc:sldLayoutMkLst>
        </pc:sldLayoutChg>
        <pc:sldLayoutChg chg="del">
          <pc:chgData name="NANCY DE SY" userId="c0ec2a8c568b1b99" providerId="LiveId" clId="{E4EF0AD7-2A9C-4E78-9C02-82A9D656FB87}" dt="2026-09-17T18:19:10.980" v="4" actId="47"/>
          <pc:sldLayoutMkLst>
            <pc:docMk/>
            <pc:sldMasterMk cId="4113731328" sldId="2147483811"/>
            <pc:sldLayoutMk cId="1278666702" sldId="2147483826"/>
          </pc:sldLayoutMkLst>
        </pc:sldLayoutChg>
        <pc:sldLayoutChg chg="del">
          <pc:chgData name="NANCY DE SY" userId="c0ec2a8c568b1b99" providerId="LiveId" clId="{E4EF0AD7-2A9C-4E78-9C02-82A9D656FB87}" dt="2026-09-17T18:19:10.980" v="4" actId="47"/>
          <pc:sldLayoutMkLst>
            <pc:docMk/>
            <pc:sldMasterMk cId="4113731328" sldId="2147483811"/>
            <pc:sldLayoutMk cId="3256507995" sldId="2147483827"/>
          </pc:sldLayoutMkLst>
        </pc:sldLayoutChg>
        <pc:sldLayoutChg chg="del">
          <pc:chgData name="NANCY DE SY" userId="c0ec2a8c568b1b99" providerId="LiveId" clId="{E4EF0AD7-2A9C-4E78-9C02-82A9D656FB87}" dt="2026-09-17T18:19:10.980" v="4" actId="47"/>
          <pc:sldLayoutMkLst>
            <pc:docMk/>
            <pc:sldMasterMk cId="4113731328" sldId="2147483811"/>
            <pc:sldLayoutMk cId="1369379492" sldId="2147483828"/>
          </pc:sldLayoutMkLst>
        </pc:sldLayoutChg>
        <pc:sldLayoutChg chg="del">
          <pc:chgData name="NANCY DE SY" userId="c0ec2a8c568b1b99" providerId="LiveId" clId="{E4EF0AD7-2A9C-4E78-9C02-82A9D656FB87}" dt="2026-09-17T18:19:07.965" v="3" actId="47"/>
          <pc:sldLayoutMkLst>
            <pc:docMk/>
            <pc:sldMasterMk cId="4113731328" sldId="2147483811"/>
            <pc:sldLayoutMk cId="1578347691" sldId="2147483829"/>
          </pc:sldLayoutMkLst>
        </pc:sldLayoutChg>
        <pc:sldLayoutChg chg="del">
          <pc:chgData name="NANCY DE SY" userId="c0ec2a8c568b1b99" providerId="LiveId" clId="{E4EF0AD7-2A9C-4E78-9C02-82A9D656FB87}" dt="2026-09-17T18:19:10.980" v="4" actId="47"/>
          <pc:sldLayoutMkLst>
            <pc:docMk/>
            <pc:sldMasterMk cId="4113731328" sldId="2147483811"/>
            <pc:sldLayoutMk cId="2666178482" sldId="2147483830"/>
          </pc:sldLayoutMkLst>
        </pc:sldLayoutChg>
        <pc:sldLayoutChg chg="del">
          <pc:chgData name="NANCY DE SY" userId="c0ec2a8c568b1b99" providerId="LiveId" clId="{E4EF0AD7-2A9C-4E78-9C02-82A9D656FB87}" dt="2026-09-17T18:19:10.980" v="4" actId="47"/>
          <pc:sldLayoutMkLst>
            <pc:docMk/>
            <pc:sldMasterMk cId="4113731328" sldId="2147483811"/>
            <pc:sldLayoutMk cId="2325350570" sldId="2147483831"/>
          </pc:sldLayoutMkLst>
        </pc:sldLayoutChg>
        <pc:sldLayoutChg chg="del">
          <pc:chgData name="NANCY DE SY" userId="c0ec2a8c568b1b99" providerId="LiveId" clId="{E4EF0AD7-2A9C-4E78-9C02-82A9D656FB87}" dt="2026-09-17T18:19:10.980" v="4" actId="47"/>
          <pc:sldLayoutMkLst>
            <pc:docMk/>
            <pc:sldMasterMk cId="4113731328" sldId="2147483811"/>
            <pc:sldLayoutMk cId="1893712628" sldId="2147483832"/>
          </pc:sldLayoutMkLst>
        </pc:sldLayoutChg>
        <pc:sldLayoutChg chg="del">
          <pc:chgData name="NANCY DE SY" userId="c0ec2a8c568b1b99" providerId="LiveId" clId="{E4EF0AD7-2A9C-4E78-9C02-82A9D656FB87}" dt="2026-09-17T18:19:10.980" v="4" actId="47"/>
          <pc:sldLayoutMkLst>
            <pc:docMk/>
            <pc:sldMasterMk cId="4113731328" sldId="2147483811"/>
            <pc:sldLayoutMk cId="1018201424" sldId="2147483833"/>
          </pc:sldLayoutMkLst>
        </pc:sldLayoutChg>
        <pc:sldLayoutChg chg="del">
          <pc:chgData name="NANCY DE SY" userId="c0ec2a8c568b1b99" providerId="LiveId" clId="{E4EF0AD7-2A9C-4E78-9C02-82A9D656FB87}" dt="2026-09-17T18:19:10.980" v="4" actId="47"/>
          <pc:sldLayoutMkLst>
            <pc:docMk/>
            <pc:sldMasterMk cId="4113731328" sldId="2147483811"/>
            <pc:sldLayoutMk cId="39570686" sldId="2147483834"/>
          </pc:sldLayoutMkLst>
        </pc:sldLayoutChg>
        <pc:sldLayoutChg chg="del">
          <pc:chgData name="NANCY DE SY" userId="c0ec2a8c568b1b99" providerId="LiveId" clId="{E4EF0AD7-2A9C-4E78-9C02-82A9D656FB87}" dt="2026-09-17T18:19:10.980" v="4" actId="47"/>
          <pc:sldLayoutMkLst>
            <pc:docMk/>
            <pc:sldMasterMk cId="4113731328" sldId="2147483811"/>
            <pc:sldLayoutMk cId="696886553" sldId="2147483835"/>
          </pc:sldLayoutMkLst>
        </pc:sldLayoutChg>
        <pc:sldLayoutChg chg="del">
          <pc:chgData name="NANCY DE SY" userId="c0ec2a8c568b1b99" providerId="LiveId" clId="{E4EF0AD7-2A9C-4E78-9C02-82A9D656FB87}" dt="2026-09-17T18:19:10.980" v="4" actId="47"/>
          <pc:sldLayoutMkLst>
            <pc:docMk/>
            <pc:sldMasterMk cId="4113731328" sldId="2147483811"/>
            <pc:sldLayoutMk cId="1429526887" sldId="2147483836"/>
          </pc:sldLayoutMkLst>
        </pc:sldLayoutChg>
        <pc:sldLayoutChg chg="del">
          <pc:chgData name="NANCY DE SY" userId="c0ec2a8c568b1b99" providerId="LiveId" clId="{E4EF0AD7-2A9C-4E78-9C02-82A9D656FB87}" dt="2026-09-17T18:19:10.980" v="4" actId="47"/>
          <pc:sldLayoutMkLst>
            <pc:docMk/>
            <pc:sldMasterMk cId="4113731328" sldId="2147483811"/>
            <pc:sldLayoutMk cId="2489438630" sldId="2147483837"/>
          </pc:sldLayoutMkLst>
        </pc:sldLayoutChg>
        <pc:sldLayoutChg chg="del">
          <pc:chgData name="NANCY DE SY" userId="c0ec2a8c568b1b99" providerId="LiveId" clId="{E4EF0AD7-2A9C-4E78-9C02-82A9D656FB87}" dt="2026-09-17T18:19:10.980" v="4" actId="47"/>
          <pc:sldLayoutMkLst>
            <pc:docMk/>
            <pc:sldMasterMk cId="4113731328" sldId="2147483811"/>
            <pc:sldLayoutMk cId="3527296430" sldId="2147483838"/>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BE"/>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2AB459E-848A-FB44-93A8-08C90E7A1509}" type="datetimeFigureOut">
              <a:rPr lang="en-BE" smtClean="0"/>
              <a:t>09/17/2026</a:t>
            </a:fld>
            <a:endParaRPr lang="en-BE"/>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BE"/>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BE"/>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BE"/>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C67DA1-E944-8348-AD16-11DFFD9ADF3C}" type="slidenum">
              <a:rPr lang="en-BE" smtClean="0"/>
              <a:t>‹nr.›</a:t>
            </a:fld>
            <a:endParaRPr lang="en-BE"/>
          </a:p>
        </p:txBody>
      </p:sp>
    </p:spTree>
    <p:extLst>
      <p:ext uri="{BB962C8B-B14F-4D97-AF65-F5344CB8AC3E}">
        <p14:creationId xmlns:p14="http://schemas.microsoft.com/office/powerpoint/2010/main" val="4139265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02692D-FE34-A8ED-474D-F675FE1449F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F7B998E-36F9-6A28-EDEF-E97D654537D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65CE361-1D32-ECC1-164A-9D319CF77464}"/>
              </a:ext>
            </a:extLst>
          </p:cNvPr>
          <p:cNvSpPr>
            <a:spLocks noGrp="1"/>
          </p:cNvSpPr>
          <p:nvPr>
            <p:ph type="body" idx="1"/>
          </p:nvPr>
        </p:nvSpPr>
        <p:spPr/>
        <p:txBody>
          <a:bodyPr/>
          <a:lstStyle/>
          <a:p>
            <a:r>
              <a:rPr lang="en-GB" dirty="0"/>
              <a:t>Thijs van Leica geosystems. </a:t>
            </a:r>
            <a:r>
              <a:rPr lang="en-GB" dirty="0" err="1"/>
              <a:t>Ondertussen</a:t>
            </a:r>
            <a:r>
              <a:rPr lang="en-GB" dirty="0"/>
              <a:t> </a:t>
            </a:r>
            <a:r>
              <a:rPr lang="en-GB" dirty="0" err="1"/>
              <a:t>bijna</a:t>
            </a:r>
            <a:r>
              <a:rPr lang="en-GB" dirty="0"/>
              <a:t> 5 </a:t>
            </a:r>
            <a:r>
              <a:rPr lang="en-GB" dirty="0" err="1"/>
              <a:t>jaar</a:t>
            </a:r>
            <a:r>
              <a:rPr lang="en-GB" dirty="0"/>
              <a:t> </a:t>
            </a:r>
            <a:r>
              <a:rPr lang="en-GB" dirty="0" err="1"/>
              <a:t>bij</a:t>
            </a:r>
            <a:r>
              <a:rPr lang="en-GB" dirty="0"/>
              <a:t> Leica geosystems </a:t>
            </a:r>
            <a:r>
              <a:rPr lang="en-GB" dirty="0" err="1"/>
              <a:t>actief</a:t>
            </a:r>
            <a:r>
              <a:rPr lang="en-GB" dirty="0"/>
              <a:t>. </a:t>
            </a:r>
            <a:br>
              <a:rPr lang="en-GB" dirty="0"/>
            </a:br>
            <a:r>
              <a:rPr lang="en-GB" dirty="0" err="1"/>
              <a:t>Verantwoordelijk</a:t>
            </a:r>
            <a:r>
              <a:rPr lang="en-GB" dirty="0"/>
              <a:t> </a:t>
            </a:r>
            <a:r>
              <a:rPr lang="en-GB" dirty="0" err="1"/>
              <a:t>voor</a:t>
            </a:r>
            <a:r>
              <a:rPr lang="en-GB" dirty="0"/>
              <a:t> </a:t>
            </a:r>
            <a:r>
              <a:rPr lang="en-GB" dirty="0" err="1"/>
              <a:t>verkoop</a:t>
            </a:r>
            <a:r>
              <a:rPr lang="en-GB" dirty="0"/>
              <a:t> in </a:t>
            </a:r>
            <a:r>
              <a:rPr lang="en-GB" dirty="0" err="1"/>
              <a:t>België</a:t>
            </a:r>
            <a:r>
              <a:rPr lang="en-GB" dirty="0"/>
              <a:t> </a:t>
            </a:r>
            <a:r>
              <a:rPr lang="en-GB" dirty="0" err="1"/>
              <a:t>en</a:t>
            </a:r>
            <a:r>
              <a:rPr lang="en-GB" dirty="0"/>
              <a:t> Luxemburg, </a:t>
            </a:r>
            <a:r>
              <a:rPr lang="en-GB" dirty="0" err="1"/>
              <a:t>waarbij</a:t>
            </a:r>
            <a:r>
              <a:rPr lang="en-GB" dirty="0"/>
              <a:t> </a:t>
            </a:r>
            <a:r>
              <a:rPr lang="en-GB" dirty="0" err="1"/>
              <a:t>ik</a:t>
            </a:r>
            <a:r>
              <a:rPr lang="en-GB" dirty="0"/>
              <a:t> </a:t>
            </a:r>
            <a:r>
              <a:rPr lang="en-GB" dirty="0" err="1"/>
              <a:t>ondersteuning</a:t>
            </a:r>
            <a:r>
              <a:rPr lang="en-GB" dirty="0"/>
              <a:t> </a:t>
            </a:r>
            <a:r>
              <a:rPr lang="en-GB" dirty="0" err="1"/>
              <a:t>geef</a:t>
            </a:r>
            <a:r>
              <a:rPr lang="en-GB" dirty="0"/>
              <a:t> </a:t>
            </a:r>
            <a:r>
              <a:rPr lang="en-GB" dirty="0" err="1"/>
              <a:t>aan</a:t>
            </a:r>
            <a:r>
              <a:rPr lang="en-GB" dirty="0"/>
              <a:t> </a:t>
            </a:r>
            <a:r>
              <a:rPr lang="en-GB" dirty="0" err="1"/>
              <a:t>lokale</a:t>
            </a:r>
            <a:r>
              <a:rPr lang="en-GB" dirty="0"/>
              <a:t> sales rep in </a:t>
            </a:r>
            <a:r>
              <a:rPr lang="en-GB" dirty="0" err="1"/>
              <a:t>Wallonië</a:t>
            </a:r>
            <a:r>
              <a:rPr lang="en-GB" dirty="0"/>
              <a:t>. </a:t>
            </a:r>
          </a:p>
        </p:txBody>
      </p:sp>
      <p:sp>
        <p:nvSpPr>
          <p:cNvPr id="4" name="Slide Number Placeholder 3">
            <a:extLst>
              <a:ext uri="{FF2B5EF4-FFF2-40B4-BE49-F238E27FC236}">
                <a16:creationId xmlns:a16="http://schemas.microsoft.com/office/drawing/2014/main" id="{B3B0AD1C-ECEA-4E5C-2F38-1D37EE75E9E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7F534D-C1C8-4AA5-88B2-A9405FF0088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94352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511EB7-F4CA-110B-5DF1-EED367184C3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7C309B-9E1F-EB59-5107-64000DC3626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E26A3F-9432-D235-5963-846115AE2401}"/>
              </a:ext>
            </a:extLst>
          </p:cNvPr>
          <p:cNvSpPr>
            <a:spLocks noGrp="1"/>
          </p:cNvSpPr>
          <p:nvPr>
            <p:ph type="body" idx="1"/>
          </p:nvPr>
        </p:nvSpPr>
        <p:spPr/>
        <p:txBody>
          <a:bodyPr/>
          <a:lstStyle/>
          <a:p>
            <a:r>
              <a:rPr lang="nl-BE" b="1" dirty="0" err="1"/>
              <a:t>Hexagon</a:t>
            </a:r>
            <a:r>
              <a:rPr lang="nl-BE" b="1" dirty="0"/>
              <a:t> Geosystems</a:t>
            </a:r>
          </a:p>
          <a:p>
            <a:r>
              <a:rPr lang="nl-BE" dirty="0"/>
              <a:t>De Geosystems-divisie van </a:t>
            </a:r>
            <a:r>
              <a:rPr lang="nl-BE" dirty="0" err="1"/>
              <a:t>Hexagon</a:t>
            </a:r>
            <a:r>
              <a:rPr lang="nl-BE" dirty="0"/>
              <a:t> biedt een uitgebreid portfolio aan </a:t>
            </a:r>
            <a:r>
              <a:rPr lang="nl-BE" b="1" dirty="0"/>
              <a:t>digitale oplossingen voor het vastleggen, meten en visualiseren van de fysieke wereld</a:t>
            </a:r>
            <a:r>
              <a:rPr lang="nl-BE" dirty="0"/>
              <a:t>.</a:t>
            </a:r>
          </a:p>
          <a:p>
            <a:r>
              <a:rPr lang="nl-BE" dirty="0"/>
              <a:t>Onze technologieën zetten de werkelijkheid om in </a:t>
            </a:r>
            <a:r>
              <a:rPr lang="nl-BE" b="1" dirty="0"/>
              <a:t>nauwkeurige digitale werelden en bruikbare data</a:t>
            </a:r>
            <a:r>
              <a:rPr lang="nl-BE" dirty="0"/>
              <a:t>. Zo ondersteunen we onze klanten bij het </a:t>
            </a:r>
            <a:r>
              <a:rPr lang="nl-BE" b="1" dirty="0"/>
              <a:t>begrijpen, plannen en uitvoeren</a:t>
            </a:r>
            <a:r>
              <a:rPr lang="nl-BE" dirty="0"/>
              <a:t> van hun projecten.</a:t>
            </a:r>
          </a:p>
          <a:p>
            <a:r>
              <a:rPr lang="nl-BE" dirty="0"/>
              <a:t>Met oplossingen voor </a:t>
            </a:r>
            <a:r>
              <a:rPr lang="nl-BE" b="1" dirty="0"/>
              <a:t>positionering, begeleiding en visualisatie</a:t>
            </a:r>
            <a:r>
              <a:rPr lang="nl-BE" dirty="0"/>
              <a:t> helpen we bedrijven om efficiënter, nauwkeuriger en met een hogere kwaliteit te werken.</a:t>
            </a:r>
          </a:p>
          <a:p>
            <a:endParaRPr lang="en-GB" dirty="0"/>
          </a:p>
        </p:txBody>
      </p:sp>
      <p:sp>
        <p:nvSpPr>
          <p:cNvPr id="4" name="Slide Number Placeholder 3">
            <a:extLst>
              <a:ext uri="{FF2B5EF4-FFF2-40B4-BE49-F238E27FC236}">
                <a16:creationId xmlns:a16="http://schemas.microsoft.com/office/drawing/2014/main" id="{2BFC23CD-8A85-0DCE-945D-3FA13E186D4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7F534D-C1C8-4AA5-88B2-A9405FF0088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836364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BE" dirty="0" err="1"/>
              <a:t>Hexagon</a:t>
            </a:r>
            <a:r>
              <a:rPr lang="nl-BE" dirty="0"/>
              <a:t> is het beursgenoteerde bedrijf met een portfolio aan oplossingen waar Leica Geosystems 1 merk van is. </a:t>
            </a:r>
            <a:br>
              <a:rPr lang="nl-BE" dirty="0"/>
            </a:br>
            <a:r>
              <a:rPr lang="nl-BE" dirty="0"/>
              <a:t>Naast Leica </a:t>
            </a:r>
            <a:r>
              <a:rPr lang="nl-BE" dirty="0" err="1"/>
              <a:t>geosystems</a:t>
            </a:r>
            <a:r>
              <a:rPr lang="nl-BE" dirty="0"/>
              <a:t> hebben wij ook nog X-Watch dat geïntegreerd kan worden in de 3D sturing en kan zorgen voor hoogte begrenzing, Veiligheidszones en echt machine block en dus inwerkt op de </a:t>
            </a:r>
            <a:r>
              <a:rPr lang="nl-BE" dirty="0" err="1"/>
              <a:t>hydaulica</a:t>
            </a:r>
            <a:r>
              <a:rPr lang="nl-BE" dirty="0"/>
              <a:t> van de machine. </a:t>
            </a:r>
            <a:br>
              <a:rPr lang="nl-BE" dirty="0"/>
            </a:br>
            <a:r>
              <a:rPr lang="nl-BE" dirty="0"/>
              <a:t>Onze ontwikkeling van de machine control afdeling bij Leica is gevestigd in Odense, Denemarken waar alle ontwikkeling wordt getest in een </a:t>
            </a:r>
            <a:r>
              <a:rPr lang="nl-BE" dirty="0" err="1"/>
              <a:t>zandput</a:t>
            </a:r>
            <a:r>
              <a:rPr lang="nl-BE" dirty="0"/>
              <a:t>. Daarnaast werken wij ook samen met OEM partners binnen het machine landschap. </a:t>
            </a:r>
          </a:p>
        </p:txBody>
      </p:sp>
      <p:sp>
        <p:nvSpPr>
          <p:cNvPr id="4" name="Tijdelijke aanduiding voor voettekst 3"/>
          <p:cNvSpPr>
            <a:spLocks noGrp="1"/>
          </p:cNvSpPr>
          <p:nvPr>
            <p:ph type="ftr" sz="quarter" idx="4"/>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Confidential</a:t>
            </a:r>
          </a:p>
        </p:txBody>
      </p:sp>
      <p:sp>
        <p:nvSpPr>
          <p:cNvPr id="5" name="Tijdelijke aanduiding voor dianumm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EF9E43D-0595-554A-9483-79DE9C754639}"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939605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r>
              <a:rPr lang="nl-BE" dirty="0"/>
              <a:t>Waarom kiezen mensen voor Machine control? </a:t>
            </a:r>
          </a:p>
          <a:p>
            <a:r>
              <a:rPr lang="nl-BE" dirty="0"/>
              <a:t>zowel verhuurbedrijven als eindgebruikers zien een positieve evolutie bij gebruik van machinesturing. </a:t>
            </a:r>
            <a:br>
              <a:rPr lang="nl-BE" dirty="0"/>
            </a:br>
            <a:r>
              <a:rPr lang="nl-BE" dirty="0"/>
              <a:t>20 % meer efficiëntie van de MACHINIST </a:t>
            </a:r>
          </a:p>
          <a:p>
            <a:r>
              <a:rPr lang="nl-BE" dirty="0"/>
              <a:t>Opnieuw beginnen of herwerken van zones zijn zo goed als uitgesloten met het gebruik van Machinesturing vooral dan in wegenbouwmachines </a:t>
            </a:r>
          </a:p>
          <a:p>
            <a:r>
              <a:rPr lang="nl-BE" dirty="0"/>
              <a:t>36 % minder CO2 uitstoot door efficiënter gebruik van de kraan en rechtstreeks zicht op het model. </a:t>
            </a:r>
          </a:p>
          <a:p>
            <a:r>
              <a:rPr lang="nl-BE" dirty="0"/>
              <a:t>Binnen het </a:t>
            </a:r>
            <a:r>
              <a:rPr lang="nl-BE" dirty="0" err="1"/>
              <a:t>hexagon</a:t>
            </a:r>
            <a:r>
              <a:rPr lang="nl-BE" dirty="0"/>
              <a:t> portfolio werken wij aan veiligheidsoplossingen. </a:t>
            </a:r>
          </a:p>
          <a:p>
            <a:endParaRPr lang="nl-BE" dirty="0"/>
          </a:p>
        </p:txBody>
      </p:sp>
      <p:sp>
        <p:nvSpPr>
          <p:cNvPr id="4" name="Tijdelijke aanduiding voor voettekst 3"/>
          <p:cNvSpPr>
            <a:spLocks noGrp="1"/>
          </p:cNvSpPr>
          <p:nvPr>
            <p:ph type="ftr" sz="quarter" idx="4"/>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Confidential</a:t>
            </a:r>
          </a:p>
        </p:txBody>
      </p:sp>
      <p:sp>
        <p:nvSpPr>
          <p:cNvPr id="5" name="Tijdelijke aanduiding voor dianumm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EF9E43D-0595-554A-9483-79DE9C754639}"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08208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endParaRPr lang="nl-BE" dirty="0"/>
          </a:p>
        </p:txBody>
      </p:sp>
      <p:sp>
        <p:nvSpPr>
          <p:cNvPr id="4" name="Tijdelijke aanduiding voor voettekst 3"/>
          <p:cNvSpPr>
            <a:spLocks noGrp="1"/>
          </p:cNvSpPr>
          <p:nvPr>
            <p:ph type="ftr" sz="quarter" idx="4"/>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Confidential</a:t>
            </a:r>
          </a:p>
        </p:txBody>
      </p:sp>
      <p:sp>
        <p:nvSpPr>
          <p:cNvPr id="5" name="Tijdelijke aanduiding voor dianumm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EF9E43D-0595-554A-9483-79DE9C754639}"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745370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endParaRPr lang="nl-BE" dirty="0"/>
          </a:p>
        </p:txBody>
      </p:sp>
      <p:sp>
        <p:nvSpPr>
          <p:cNvPr id="4" name="Tijdelijke aanduiding voor voettekst 3"/>
          <p:cNvSpPr>
            <a:spLocks noGrp="1"/>
          </p:cNvSpPr>
          <p:nvPr>
            <p:ph type="ftr" sz="quarter" idx="4"/>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Confidential</a:t>
            </a:r>
          </a:p>
        </p:txBody>
      </p:sp>
      <p:sp>
        <p:nvSpPr>
          <p:cNvPr id="5" name="Tijdelijke aanduiding voor dianumm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EF9E43D-0595-554A-9483-79DE9C754639}"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1770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80B6B0-C848-A8BF-45F1-9D27C1F8001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ABF5CDF-5F6A-90F3-2A95-DB12D57E00D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F44E42B-BC74-17EC-6E9A-B040F626D73D}"/>
              </a:ext>
            </a:extLst>
          </p:cNvPr>
          <p:cNvSpPr>
            <a:spLocks noGrp="1"/>
          </p:cNvSpPr>
          <p:nvPr>
            <p:ph type="body" idx="1"/>
          </p:nvPr>
        </p:nvSpPr>
        <p:spPr/>
        <p:txBody>
          <a:bodyPr/>
          <a:lstStyle/>
          <a:p>
            <a:r>
              <a:rPr lang="en-GB" dirty="0" err="1"/>
              <a:t>Hierbij</a:t>
            </a:r>
            <a:r>
              <a:rPr lang="en-GB" dirty="0"/>
              <a:t> </a:t>
            </a:r>
            <a:r>
              <a:rPr lang="en-GB" dirty="0" err="1"/>
              <a:t>zien</a:t>
            </a:r>
            <a:r>
              <a:rPr lang="en-GB" dirty="0"/>
              <a:t> we het scherm van de 3D </a:t>
            </a:r>
            <a:r>
              <a:rPr lang="en-GB" dirty="0" err="1"/>
              <a:t>sturing</a:t>
            </a:r>
            <a:r>
              <a:rPr lang="en-GB" dirty="0"/>
              <a:t>. </a:t>
            </a:r>
            <a:br>
              <a:rPr lang="en-GB" dirty="0"/>
            </a:br>
            <a:r>
              <a:rPr lang="en-GB" dirty="0"/>
              <a:t>Dit scherm is </a:t>
            </a:r>
            <a:r>
              <a:rPr lang="en-GB" dirty="0" err="1"/>
              <a:t>makkelijk</a:t>
            </a:r>
            <a:r>
              <a:rPr lang="en-GB" dirty="0"/>
              <a:t> </a:t>
            </a:r>
            <a:r>
              <a:rPr lang="en-GB" dirty="0" err="1"/>
              <a:t>uitwisselbaar</a:t>
            </a:r>
            <a:r>
              <a:rPr lang="en-GB" dirty="0"/>
              <a:t> </a:t>
            </a:r>
            <a:r>
              <a:rPr lang="en-GB" dirty="0" err="1"/>
              <a:t>en</a:t>
            </a:r>
            <a:r>
              <a:rPr lang="en-GB" dirty="0"/>
              <a:t> </a:t>
            </a:r>
            <a:r>
              <a:rPr lang="en-GB" dirty="0" err="1"/>
              <a:t>kabelvrij</a:t>
            </a:r>
            <a:r>
              <a:rPr lang="en-GB" dirty="0"/>
              <a:t>, </a:t>
            </a:r>
            <a:r>
              <a:rPr lang="en-GB" dirty="0" err="1"/>
              <a:t>linux</a:t>
            </a:r>
            <a:r>
              <a:rPr lang="en-GB" dirty="0"/>
              <a:t> based </a:t>
            </a:r>
            <a:r>
              <a:rPr lang="en-GB" dirty="0" err="1"/>
              <a:t>en</a:t>
            </a:r>
            <a:r>
              <a:rPr lang="en-GB" dirty="0"/>
              <a:t> </a:t>
            </a:r>
            <a:r>
              <a:rPr lang="en-GB" dirty="0" err="1"/>
              <a:t>zeer</a:t>
            </a:r>
            <a:r>
              <a:rPr lang="en-GB" dirty="0"/>
              <a:t> robust </a:t>
            </a:r>
            <a:r>
              <a:rPr lang="en-GB" dirty="0" err="1"/>
              <a:t>ontworpen</a:t>
            </a:r>
            <a:r>
              <a:rPr lang="en-GB" dirty="0"/>
              <a:t>. </a:t>
            </a:r>
            <a:br>
              <a:rPr lang="en-GB" dirty="0"/>
            </a:br>
            <a:endParaRPr lang="en-GB" dirty="0"/>
          </a:p>
        </p:txBody>
      </p:sp>
      <p:sp>
        <p:nvSpPr>
          <p:cNvPr id="4" name="Slide Number Placeholder 3">
            <a:extLst>
              <a:ext uri="{FF2B5EF4-FFF2-40B4-BE49-F238E27FC236}">
                <a16:creationId xmlns:a16="http://schemas.microsoft.com/office/drawing/2014/main" id="{D846A911-1B84-AD21-67C7-1B6EDC36F1E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7F534D-C1C8-4AA5-88B2-A9405FF0088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15144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DA47A3-3FCE-106D-EA8D-436A6897CEF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FDB53E8-2F94-3175-95DF-47CBB92B365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07CFA15-7C50-6F9A-6BED-848E10C3406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8CCE08B-39B2-2D44-A249-82081E63E54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7F534D-C1C8-4AA5-88B2-A9405FF0088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42562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7AF3DC-3162-DD34-0F44-FD84CA8D71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350105-84CC-C312-B1E9-30AC0859026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5E85CF0-2B59-12DA-3E6B-BEFFC61BB99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E91C4F8-61D6-6C3F-6D15-255FB12DA69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7F534D-C1C8-4AA5-88B2-A9405FF0088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013915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B65C09-B65A-3A5C-04AA-D3AC2FB5BB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1CD39E4-E2A3-790E-64CA-96C6A7A5404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340468A-114C-EB45-C43B-90788860849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C92E531-A1D7-A0ED-AC23-70AE806CDB7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7F534D-C1C8-4AA5-88B2-A9405FF0088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043252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91ECFB-9C64-E7DF-486D-EF891631D80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7A3878-1676-470C-B6C5-91D3CE34D00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5DAD066-F430-CBA2-9BD7-4145C5464C9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BE973AC-4B7A-6892-F209-7DDA0E14E2B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7F534D-C1C8-4AA5-88B2-A9405FF0088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004754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36DBF3-633C-4B3A-E1E1-690ACBF8CEE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F0D8C1-90E8-8AB1-B847-E25260B9DC3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6A0CC18-3610-78C7-E700-6BDBF5DF24C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2BAF0AD-3A84-6AF3-D699-2CF20312EBE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7F534D-C1C8-4AA5-88B2-A9405FF0088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621570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9B4F55-BE7F-5B02-448C-E16C8F2EF64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CAE7E05-DDBE-897D-C65C-A7459997569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BA9527-8C70-90B4-3E2E-4A2ABFEEFA9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AA469B6-6ADE-0F28-E496-4DE8825B939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7F534D-C1C8-4AA5-88B2-A9405FF0088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751474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C078F4-43B5-221C-A8A4-B4F9B079CD3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CDDDDE-4519-AA24-E003-D3339A275C9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6849DB8-9C07-9ABF-20D8-4EDF567D9B8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41C7BE1-FEA4-421A-6367-9CA3C80BCC8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7F534D-C1C8-4AA5-88B2-A9405FF0088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040963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4F471B-8EF0-3C5C-EED5-B2D5ACB033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4238955-DC30-B4DD-1CD5-7F4D75CD232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27FC2B1-7383-3BA7-4532-720B35C52C1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E2B0E41-703B-4045-97B2-0E86A1E90E6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7F534D-C1C8-4AA5-88B2-A9405FF0088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7493672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547DFD-5F33-E7CE-2361-8312E48ADDD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11C483-F6BA-417A-0C60-724FC3239A5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0020FC9-6767-99A1-8337-41B5336C2F3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D90AD09-5E03-BFD5-D5EA-1C8FA5F7A3C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7F534D-C1C8-4AA5-88B2-A9405FF0088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455372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E9C068-D865-A19E-C8E6-42A7E20B320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C7634F-8AF1-F295-91AD-31DAF2E880D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E4FF3A2-8324-AF61-1060-DD17882C02E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5E5959D-5E9D-A536-5E37-E07BB841E15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7F534D-C1C8-4AA5-88B2-A9405FF0088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075446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0A134C-2662-0D32-7471-BE93578D5B9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11C5A1-FB1D-AAAB-20C3-2A8E337A614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5012F8D-05C2-7877-4267-58D188F76FB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F14CF2A-07A2-5C9F-FB68-C533D39DF8D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7F534D-C1C8-4AA5-88B2-A9405FF0088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1585049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D1B2C4-7483-E3BE-0709-E79C286D691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74724B-77FF-0EFB-EAAF-9B3C2645EA1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1905F63-C6AF-37B4-46C3-4B7E3548C06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831AE68-EF65-E4E4-8830-F4332A8B5C6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7F534D-C1C8-4AA5-88B2-A9405FF0088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8886437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980A01-0A67-659C-6875-4D320BED4E5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D240C35-699F-06B6-A7D2-8C0840025C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1ACA251-EC0A-C1BB-F10F-55D99012201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3289916-DAB3-E4F1-2B22-E9A6660E2F1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7F534D-C1C8-4AA5-88B2-A9405FF0088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871473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 Id="rId4" Type="http://schemas.openxmlformats.org/officeDocument/2006/relationships/image" Target="../media/image1.pn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9.jp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0.jp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1.jp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2.jp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3.jp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4.jpg"/><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5.jpg"/><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6.jp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7.jpg"/><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8.jpg"/><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8.png"/><Relationship Id="rId1" Type="http://schemas.openxmlformats.org/officeDocument/2006/relationships/slideMaster" Target="../slideMasters/slideMaster2.xml"/><Relationship Id="rId5" Type="http://schemas.openxmlformats.org/officeDocument/2006/relationships/image" Target="../media/image21.png"/><Relationship Id="rId4" Type="http://schemas.openxmlformats.org/officeDocument/2006/relationships/image" Target="../media/image20.png"/></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22.JPG"/><Relationship Id="rId1" Type="http://schemas.openxmlformats.org/officeDocument/2006/relationships/slideMaster" Target="../slideMasters/slideMaster2.xml"/><Relationship Id="rId4" Type="http://schemas.openxmlformats.org/officeDocument/2006/relationships/image" Target="../media/image24.JPG"/></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22.JPG"/><Relationship Id="rId1" Type="http://schemas.openxmlformats.org/officeDocument/2006/relationships/slideMaster" Target="../slideMasters/slideMaster2.xml"/><Relationship Id="rId4" Type="http://schemas.openxmlformats.org/officeDocument/2006/relationships/image" Target="../media/image24.JPG"/></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22.JPG"/><Relationship Id="rId1" Type="http://schemas.openxmlformats.org/officeDocument/2006/relationships/slideMaster" Target="../slideMasters/slideMaster2.xml"/><Relationship Id="rId4" Type="http://schemas.openxmlformats.org/officeDocument/2006/relationships/image" Target="../media/image24.JPG"/></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22.JPG"/><Relationship Id="rId1" Type="http://schemas.openxmlformats.org/officeDocument/2006/relationships/slideMaster" Target="../slideMasters/slideMaster2.xml"/><Relationship Id="rId4" Type="http://schemas.openxmlformats.org/officeDocument/2006/relationships/image" Target="../media/image24.JPG"/></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22.JPG"/><Relationship Id="rId1" Type="http://schemas.openxmlformats.org/officeDocument/2006/relationships/slideMaster" Target="../slideMasters/slideMaster2.xml"/><Relationship Id="rId4" Type="http://schemas.openxmlformats.org/officeDocument/2006/relationships/image" Target="../media/image24.JPG"/></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6.png"/><Relationship Id="rId1" Type="http://schemas.openxmlformats.org/officeDocument/2006/relationships/slideMaster" Target="../slideMasters/slideMaster2.xml"/><Relationship Id="rId5" Type="http://schemas.openxmlformats.org/officeDocument/2006/relationships/image" Target="../media/image24.JPG"/><Relationship Id="rId4" Type="http://schemas.openxmlformats.org/officeDocument/2006/relationships/image" Target="../media/image23.JPG"/></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6.png"/><Relationship Id="rId1" Type="http://schemas.openxmlformats.org/officeDocument/2006/relationships/slideMaster" Target="../slideMasters/slideMaster2.xml"/><Relationship Id="rId5" Type="http://schemas.openxmlformats.org/officeDocument/2006/relationships/image" Target="../media/image24.JPG"/><Relationship Id="rId4" Type="http://schemas.openxmlformats.org/officeDocument/2006/relationships/image" Target="../media/image23.JPG"/></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22.JPG"/><Relationship Id="rId1" Type="http://schemas.openxmlformats.org/officeDocument/2006/relationships/slideMaster" Target="../slideMasters/slideMaster2.xml"/><Relationship Id="rId4" Type="http://schemas.openxmlformats.org/officeDocument/2006/relationships/image" Target="../media/image24.JPG"/></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22.JPG"/><Relationship Id="rId1" Type="http://schemas.openxmlformats.org/officeDocument/2006/relationships/slideMaster" Target="../slideMasters/slideMaster2.xml"/><Relationship Id="rId4" Type="http://schemas.openxmlformats.org/officeDocument/2006/relationships/image" Target="../media/image24.JPG"/></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22.JPG"/><Relationship Id="rId1" Type="http://schemas.openxmlformats.org/officeDocument/2006/relationships/slideMaster" Target="../slideMasters/slideMaster2.xml"/><Relationship Id="rId4" Type="http://schemas.openxmlformats.org/officeDocument/2006/relationships/image" Target="../media/image24.JPG"/></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22.JPG"/><Relationship Id="rId1" Type="http://schemas.openxmlformats.org/officeDocument/2006/relationships/slideMaster" Target="../slideMasters/slideMaster2.xml"/><Relationship Id="rId4" Type="http://schemas.openxmlformats.org/officeDocument/2006/relationships/image" Target="../media/image24.JPG"/></Relationships>
</file>

<file path=ppt/slideLayouts/_rels/slideLayout45.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6.png"/><Relationship Id="rId1" Type="http://schemas.openxmlformats.org/officeDocument/2006/relationships/slideMaster" Target="../slideMasters/slideMaster2.xml"/><Relationship Id="rId5" Type="http://schemas.openxmlformats.org/officeDocument/2006/relationships/image" Target="../media/image24.JPG"/><Relationship Id="rId4" Type="http://schemas.openxmlformats.org/officeDocument/2006/relationships/image" Target="../media/image23.JPG"/></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22.JPG"/><Relationship Id="rId1" Type="http://schemas.openxmlformats.org/officeDocument/2006/relationships/slideMaster" Target="../slideMasters/slideMaster2.xml"/><Relationship Id="rId4" Type="http://schemas.openxmlformats.org/officeDocument/2006/relationships/image" Target="../media/image24.JPG"/></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22.JPG"/><Relationship Id="rId1" Type="http://schemas.openxmlformats.org/officeDocument/2006/relationships/slideMaster" Target="../slideMasters/slideMaster2.xml"/><Relationship Id="rId4" Type="http://schemas.openxmlformats.org/officeDocument/2006/relationships/image" Target="../media/image24.JPG"/></Relationships>
</file>

<file path=ppt/slideLayouts/_rels/slideLayout48.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22.JPG"/><Relationship Id="rId1" Type="http://schemas.openxmlformats.org/officeDocument/2006/relationships/slideMaster" Target="../slideMasters/slideMaster2.xml"/><Relationship Id="rId4" Type="http://schemas.openxmlformats.org/officeDocument/2006/relationships/image" Target="../media/image24.JPG"/></Relationships>
</file>

<file path=ppt/slideLayouts/_rels/slideLayout49.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22.JPG"/><Relationship Id="rId1" Type="http://schemas.openxmlformats.org/officeDocument/2006/relationships/slideMaster" Target="../slideMasters/slideMaster2.xml"/><Relationship Id="rId4" Type="http://schemas.openxmlformats.org/officeDocument/2006/relationships/image" Target="../media/image24.JPG"/></Relationships>
</file>

<file path=ppt/slideLayouts/_rels/slideLayout50.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22.JPG"/><Relationship Id="rId1" Type="http://schemas.openxmlformats.org/officeDocument/2006/relationships/slideMaster" Target="../slideMasters/slideMaster2.xml"/><Relationship Id="rId4" Type="http://schemas.openxmlformats.org/officeDocument/2006/relationships/image" Target="../media/image24.JPG"/></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26.png"/><Relationship Id="rId1" Type="http://schemas.openxmlformats.org/officeDocument/2006/relationships/slideMaster" Target="../slideMasters/slideMaster2.xml"/><Relationship Id="rId5" Type="http://schemas.openxmlformats.org/officeDocument/2006/relationships/image" Target="../media/image21.png"/><Relationship Id="rId4" Type="http://schemas.openxmlformats.org/officeDocument/2006/relationships/image" Target="../media/image20.png"/></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8.jpg"/><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3.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3.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3.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3.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3.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3.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3.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3.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4.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4.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4.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4.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4.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4.xml"/></Relationships>
</file>

<file path=ppt/slideLayouts/_rels/slideLayout7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4.xml"/></Relationships>
</file>

<file path=ppt/slideLayouts/_rels/slideLayout7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4.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0.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29.png"/><Relationship Id="rId1" Type="http://schemas.openxmlformats.org/officeDocument/2006/relationships/slideMaster" Target="../slideMasters/slideMaster5.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2.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Master" Target="../slideMasters/slideMaster6.xml"/></Relationships>
</file>

<file path=ppt/slideLayouts/_rels/slideLayout83.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Master" Target="../slideMasters/slideMaster6.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5.xml.rels><?xml version="1.0" encoding="UTF-8" standalone="yes"?>
<Relationships xmlns="http://schemas.openxmlformats.org/package/2006/relationships"><Relationship Id="rId3" Type="http://schemas.openxmlformats.org/officeDocument/2006/relationships/image" Target="../media/image33.emf"/><Relationship Id="rId2" Type="http://schemas.openxmlformats.org/officeDocument/2006/relationships/image" Target="../media/image32.jpeg"/><Relationship Id="rId1" Type="http://schemas.openxmlformats.org/officeDocument/2006/relationships/slideMaster" Target="../slideMasters/slideMaster7.xml"/></Relationships>
</file>

<file path=ppt/slideLayouts/_rels/slideLayout86.xml.rels><?xml version="1.0" encoding="UTF-8" standalone="yes"?>
<Relationships xmlns="http://schemas.openxmlformats.org/package/2006/relationships"><Relationship Id="rId3" Type="http://schemas.openxmlformats.org/officeDocument/2006/relationships/image" Target="../media/image33.emf"/><Relationship Id="rId2" Type="http://schemas.openxmlformats.org/officeDocument/2006/relationships/image" Target="../media/image34.png"/><Relationship Id="rId1" Type="http://schemas.openxmlformats.org/officeDocument/2006/relationships/slideMaster" Target="../slideMasters/slideMaster7.xml"/></Relationships>
</file>

<file path=ppt/slideLayouts/_rels/slideLayout8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jpeg"/><Relationship Id="rId1" Type="http://schemas.openxmlformats.org/officeDocument/2006/relationships/slideMaster" Target="../slideMasters/slideMaster7.xml"/></Relationships>
</file>

<file path=ppt/slideLayouts/_rels/slideLayout8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jpeg"/><Relationship Id="rId1" Type="http://schemas.openxmlformats.org/officeDocument/2006/relationships/slideMaster" Target="../slideMasters/slideMaster7.xml"/></Relationships>
</file>

<file path=ppt/slideLayouts/_rels/slideLayout8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7.jpeg"/><Relationship Id="rId1" Type="http://schemas.openxmlformats.org/officeDocument/2006/relationships/slideMaster" Target="../slideMasters/slideMaster7.xml"/></Relationships>
</file>

<file path=ppt/slideLayouts/_rels/slideLayout9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7.jpeg"/><Relationship Id="rId1" Type="http://schemas.openxmlformats.org/officeDocument/2006/relationships/slideMaster" Target="../slideMasters/slideMaster7.xml"/></Relationships>
</file>

<file path=ppt/slideLayouts/_rels/slideLayout9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8.jpeg"/><Relationship Id="rId1" Type="http://schemas.openxmlformats.org/officeDocument/2006/relationships/slideMaster" Target="../slideMasters/slideMaster7.xml"/></Relationships>
</file>

<file path=ppt/slideLayouts/_rels/slideLayout9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8.jpeg"/><Relationship Id="rId1" Type="http://schemas.openxmlformats.org/officeDocument/2006/relationships/slideMaster" Target="../slideMasters/slideMaster7.xml"/></Relationships>
</file>

<file path=ppt/slideLayouts/_rels/slideLayout9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9.png"/><Relationship Id="rId1" Type="http://schemas.openxmlformats.org/officeDocument/2006/relationships/slideMaster" Target="../slideMasters/slideMaster7.xml"/></Relationships>
</file>

<file path=ppt/slideLayouts/_rels/slideLayout9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40.png"/><Relationship Id="rId1" Type="http://schemas.openxmlformats.org/officeDocument/2006/relationships/slideMaster" Target="../slideMasters/slideMaster7.xml"/></Relationships>
</file>

<file path=ppt/slideLayouts/_rels/slideLayout9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41.png"/><Relationship Id="rId1" Type="http://schemas.openxmlformats.org/officeDocument/2006/relationships/slideMaster" Target="../slideMasters/slideMaster7.xml"/></Relationships>
</file>

<file path=ppt/slideLayouts/_rels/slideLayout96.xml.rels><?xml version="1.0" encoding="UTF-8" standalone="yes"?>
<Relationships xmlns="http://schemas.openxmlformats.org/package/2006/relationships"><Relationship Id="rId2" Type="http://schemas.openxmlformats.org/officeDocument/2006/relationships/image" Target="../media/image33.emf"/><Relationship Id="rId1" Type="http://schemas.openxmlformats.org/officeDocument/2006/relationships/slideMaster" Target="../slideMasters/slideMaster7.xml"/></Relationships>
</file>

<file path=ppt/slideLayouts/_rels/slideLayout97.xml.rels><?xml version="1.0" encoding="UTF-8" standalone="yes"?>
<Relationships xmlns="http://schemas.openxmlformats.org/package/2006/relationships"><Relationship Id="rId2" Type="http://schemas.openxmlformats.org/officeDocument/2006/relationships/image" Target="../media/image33.emf"/><Relationship Id="rId1" Type="http://schemas.openxmlformats.org/officeDocument/2006/relationships/slideMaster" Target="../slideMasters/slideMaster7.xml"/></Relationships>
</file>

<file path=ppt/slideLayouts/_rels/slideLayout98.xml.rels><?xml version="1.0" encoding="UTF-8" standalone="yes"?>
<Relationships xmlns="http://schemas.openxmlformats.org/package/2006/relationships"><Relationship Id="rId3" Type="http://schemas.openxmlformats.org/officeDocument/2006/relationships/image" Target="../media/image33.emf"/><Relationship Id="rId2" Type="http://schemas.openxmlformats.org/officeDocument/2006/relationships/image" Target="../media/image36.png"/><Relationship Id="rId1" Type="http://schemas.openxmlformats.org/officeDocument/2006/relationships/slideMaster" Target="../slideMasters/slideMaster7.xml"/></Relationships>
</file>

<file path=ppt/slideLayouts/_rels/slideLayout99.xml.rels><?xml version="1.0" encoding="UTF-8" standalone="yes"?>
<Relationships xmlns="http://schemas.openxmlformats.org/package/2006/relationships"><Relationship Id="rId3" Type="http://schemas.openxmlformats.org/officeDocument/2006/relationships/image" Target="../media/image33.emf"/><Relationship Id="rId2" Type="http://schemas.openxmlformats.org/officeDocument/2006/relationships/image" Target="../media/image36.png"/><Relationship Id="rId1" Type="http://schemas.openxmlformats.org/officeDocument/2006/relationships/slideMaster" Target="../slideMasters/slideMaster7.xml"/></Relationships>
</file>

<file path=ppt/slideLayouts/_rels/slideLayout10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33.emf"/><Relationship Id="rId1" Type="http://schemas.openxmlformats.org/officeDocument/2006/relationships/slideMaster" Target="../slideMasters/slideMaster7.xml"/><Relationship Id="rId4" Type="http://schemas.openxmlformats.org/officeDocument/2006/relationships/image" Target="../media/image43.jpeg"/></Relationships>
</file>

<file path=ppt/slideLayouts/_rels/slideLayout101.xml.rels><?xml version="1.0" encoding="UTF-8" standalone="yes"?>
<Relationships xmlns="http://schemas.openxmlformats.org/package/2006/relationships"><Relationship Id="rId3" Type="http://schemas.openxmlformats.org/officeDocument/2006/relationships/image" Target="../media/image33.emf"/><Relationship Id="rId2" Type="http://schemas.openxmlformats.org/officeDocument/2006/relationships/image" Target="../media/image44.jpeg"/><Relationship Id="rId1" Type="http://schemas.openxmlformats.org/officeDocument/2006/relationships/slideMaster" Target="../slideMasters/slideMaster7.xml"/><Relationship Id="rId4" Type="http://schemas.openxmlformats.org/officeDocument/2006/relationships/image" Target="../media/image43.jpeg"/></Relationships>
</file>

<file path=ppt/slideLayouts/_rels/slideLayout102.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33.emf"/><Relationship Id="rId1" Type="http://schemas.openxmlformats.org/officeDocument/2006/relationships/slideMaster" Target="../slideMasters/slideMaster7.xml"/></Relationships>
</file>

<file path=ppt/slideLayouts/_rels/slideLayout103.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7.xml"/></Relationships>
</file>

<file path=ppt/slideLayouts/_rels/slideLayout104.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33.emf"/><Relationship Id="rId1" Type="http://schemas.openxmlformats.org/officeDocument/2006/relationships/slideMaster" Target="../slideMasters/slideMaster7.xml"/></Relationships>
</file>

<file path=ppt/slideLayouts/_rels/slideLayout105.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5.png"/><Relationship Id="rId1" Type="http://schemas.openxmlformats.org/officeDocument/2006/relationships/slideMaster" Target="../slideMasters/slideMaster7.xml"/></Relationships>
</file>

<file path=ppt/slideLayouts/_rels/slideLayout106.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5.png"/><Relationship Id="rId1" Type="http://schemas.openxmlformats.org/officeDocument/2006/relationships/slideMaster" Target="../slideMasters/slideMaster7.xml"/></Relationships>
</file>

<file path=ppt/slideLayouts/_rels/slideLayout107.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33.emf"/><Relationship Id="rId1" Type="http://schemas.openxmlformats.org/officeDocument/2006/relationships/slideMaster" Target="../slideMasters/slideMaster7.xml"/><Relationship Id="rId4" Type="http://schemas.openxmlformats.org/officeDocument/2006/relationships/image" Target="../media/image46.png"/></Relationships>
</file>

<file path=ppt/slideLayouts/_rels/slideLayout108.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33.emf"/><Relationship Id="rId1" Type="http://schemas.openxmlformats.org/officeDocument/2006/relationships/slideMaster" Target="../slideMasters/slideMaster7.xml"/></Relationships>
</file>

<file path=ppt/slideLayouts/_rels/slideLayout109.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33.emf"/><Relationship Id="rId1" Type="http://schemas.openxmlformats.org/officeDocument/2006/relationships/slideMaster" Target="../slideMasters/slideMaster7.xml"/></Relationships>
</file>

<file path=ppt/slideLayouts/_rels/slideLayout110.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33.emf"/><Relationship Id="rId1" Type="http://schemas.openxmlformats.org/officeDocument/2006/relationships/slideMaster" Target="../slideMasters/slideMaster7.xml"/></Relationships>
</file>

<file path=ppt/slideLayouts/_rels/slideLayout111.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33.emf"/><Relationship Id="rId1" Type="http://schemas.openxmlformats.org/officeDocument/2006/relationships/slideMaster" Target="../slideMasters/slideMaster7.xml"/></Relationships>
</file>

<file path=ppt/slideLayouts/_rels/slideLayout112.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33.emf"/><Relationship Id="rId1" Type="http://schemas.openxmlformats.org/officeDocument/2006/relationships/slideMaster" Target="../slideMasters/slideMaster7.xml"/></Relationships>
</file>

<file path=ppt/slideLayouts/_rels/slideLayout113.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33.emf"/><Relationship Id="rId1" Type="http://schemas.openxmlformats.org/officeDocument/2006/relationships/slideMaster" Target="../slideMasters/slideMaster7.xml"/></Relationships>
</file>

<file path=ppt/slideLayouts/_rels/slideLayout114.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33.emf"/><Relationship Id="rId1" Type="http://schemas.openxmlformats.org/officeDocument/2006/relationships/slideMaster" Target="../slideMasters/slideMaster7.xml"/><Relationship Id="rId4" Type="http://schemas.openxmlformats.org/officeDocument/2006/relationships/image" Target="../media/image47.png"/></Relationships>
</file>

<file path=ppt/slideLayouts/_rels/slideLayout115.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33.emf"/><Relationship Id="rId1" Type="http://schemas.openxmlformats.org/officeDocument/2006/relationships/slideMaster" Target="../slideMasters/slideMaster7.xml"/></Relationships>
</file>

<file path=ppt/slideLayouts/_rels/slideLayout116.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33.emf"/><Relationship Id="rId1" Type="http://schemas.openxmlformats.org/officeDocument/2006/relationships/slideMaster" Target="../slideMasters/slideMaster7.xml"/></Relationships>
</file>

<file path=ppt/slideLayouts/_rels/slideLayout117.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33.emf"/><Relationship Id="rId1" Type="http://schemas.openxmlformats.org/officeDocument/2006/relationships/slideMaster" Target="../slideMasters/slideMaster7.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9.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7.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1.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7.xml"/></Relationships>
</file>

<file path=ppt/slideLayouts/_rels/slideLayout122.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8.emf"/><Relationship Id="rId1" Type="http://schemas.openxmlformats.org/officeDocument/2006/relationships/slideMaster" Target="../slideMasters/slideMaster7.xml"/></Relationships>
</file>

<file path=ppt/slideLayouts/_rels/slideLayout12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9.png"/><Relationship Id="rId1" Type="http://schemas.openxmlformats.org/officeDocument/2006/relationships/slideMaster" Target="../slideMasters/slideMaster7.xml"/><Relationship Id="rId4" Type="http://schemas.openxmlformats.org/officeDocument/2006/relationships/image" Target="../media/image50.png"/></Relationships>
</file>

<file path=ppt/slideLayouts/_rels/slideLayout124.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5.png"/><Relationship Id="rId1" Type="http://schemas.openxmlformats.org/officeDocument/2006/relationships/slideMaster" Target="../slideMasters/slideMaster7.xml"/></Relationships>
</file>

<file path=ppt/slideLayouts/_rels/slideLayout125.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Master" Target="../slideMasters/slideMaster7.xml"/></Relationships>
</file>

<file path=ppt/slideLayouts/_rels/slideLayout126.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45.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2_Title Slide">
    <p:bg>
      <p:bgPr>
        <a:solidFill>
          <a:schemeClr val="bg2"/>
        </a:solidFill>
        <a:effectLst/>
      </p:bgPr>
    </p:bg>
    <p:spTree>
      <p:nvGrpSpPr>
        <p:cNvPr id="1" name=""/>
        <p:cNvGrpSpPr/>
        <p:nvPr/>
      </p:nvGrpSpPr>
      <p:grpSpPr>
        <a:xfrm>
          <a:off x="0" y="0"/>
          <a:ext cx="0" cy="0"/>
          <a:chOff x="0" y="0"/>
          <a:chExt cx="0" cy="0"/>
        </a:xfrm>
      </p:grpSpPr>
      <p:sp>
        <p:nvSpPr>
          <p:cNvPr id="21" name="Freeform 20">
            <a:extLst>
              <a:ext uri="{FF2B5EF4-FFF2-40B4-BE49-F238E27FC236}">
                <a16:creationId xmlns:a16="http://schemas.microsoft.com/office/drawing/2014/main" id="{7EB447AB-B2D6-AC77-BDA9-00994747479D}"/>
              </a:ext>
            </a:extLst>
          </p:cNvPr>
          <p:cNvSpPr/>
          <p:nvPr userDrawn="1"/>
        </p:nvSpPr>
        <p:spPr>
          <a:xfrm>
            <a:off x="0" y="6152322"/>
            <a:ext cx="12192000" cy="705678"/>
          </a:xfrm>
          <a:custGeom>
            <a:avLst/>
            <a:gdLst>
              <a:gd name="connsiteX0" fmla="*/ 0 w 12192000"/>
              <a:gd name="connsiteY0" fmla="*/ 0 h 705678"/>
              <a:gd name="connsiteX1" fmla="*/ 10944585 w 12192000"/>
              <a:gd name="connsiteY1" fmla="*/ 0 h 705678"/>
              <a:gd name="connsiteX2" fmla="*/ 11318700 w 12192000"/>
              <a:gd name="connsiteY2" fmla="*/ 0 h 705678"/>
              <a:gd name="connsiteX3" fmla="*/ 11573544 w 12192000"/>
              <a:gd name="connsiteY3" fmla="*/ 0 h 705678"/>
              <a:gd name="connsiteX4" fmla="*/ 12192000 w 12192000"/>
              <a:gd name="connsiteY4" fmla="*/ 618456 h 705678"/>
              <a:gd name="connsiteX5" fmla="*/ 12192000 w 12192000"/>
              <a:gd name="connsiteY5" fmla="*/ 705677 h 705678"/>
              <a:gd name="connsiteX6" fmla="*/ 11318700 w 12192000"/>
              <a:gd name="connsiteY6" fmla="*/ 705677 h 705678"/>
              <a:gd name="connsiteX7" fmla="*/ 11318700 w 12192000"/>
              <a:gd name="connsiteY7" fmla="*/ 705678 h 705678"/>
              <a:gd name="connsiteX8" fmla="*/ 0 w 12192000"/>
              <a:gd name="connsiteY8" fmla="*/ 705678 h 705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2000" h="705678">
                <a:moveTo>
                  <a:pt x="0" y="0"/>
                </a:moveTo>
                <a:lnTo>
                  <a:pt x="10944585" y="0"/>
                </a:lnTo>
                <a:lnTo>
                  <a:pt x="11318700" y="0"/>
                </a:lnTo>
                <a:lnTo>
                  <a:pt x="11573544" y="0"/>
                </a:lnTo>
                <a:cubicBezTo>
                  <a:pt x="11915108" y="0"/>
                  <a:pt x="12192000" y="276892"/>
                  <a:pt x="12192000" y="618456"/>
                </a:cubicBezTo>
                <a:lnTo>
                  <a:pt x="12192000" y="705677"/>
                </a:lnTo>
                <a:lnTo>
                  <a:pt x="11318700" y="705677"/>
                </a:lnTo>
                <a:lnTo>
                  <a:pt x="11318700" y="705678"/>
                </a:lnTo>
                <a:lnTo>
                  <a:pt x="0" y="705678"/>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BE" dirty="0"/>
          </a:p>
        </p:txBody>
      </p:sp>
      <p:sp>
        <p:nvSpPr>
          <p:cNvPr id="4" name="Date Placeholder 3">
            <a:extLst>
              <a:ext uri="{FF2B5EF4-FFF2-40B4-BE49-F238E27FC236}">
                <a16:creationId xmlns:a16="http://schemas.microsoft.com/office/drawing/2014/main" id="{340D8F48-F5AE-D18A-DB03-9CDB433067EC}"/>
              </a:ext>
            </a:extLst>
          </p:cNvPr>
          <p:cNvSpPr>
            <a:spLocks noGrp="1"/>
          </p:cNvSpPr>
          <p:nvPr>
            <p:ph type="dt" sz="half" idx="10"/>
          </p:nvPr>
        </p:nvSpPr>
        <p:spPr>
          <a:xfrm>
            <a:off x="9263270" y="6356350"/>
            <a:ext cx="2090530" cy="365125"/>
          </a:xfrm>
        </p:spPr>
        <p:txBody>
          <a:bodyPr/>
          <a:lstStyle>
            <a:lvl1pPr algn="r">
              <a:defRPr>
                <a:solidFill>
                  <a:schemeClr val="tx2"/>
                </a:solidFill>
              </a:defRPr>
            </a:lvl1pPr>
          </a:lstStyle>
          <a:p>
            <a:r>
              <a:rPr lang="nl-BE"/>
              <a:t>28/11/2024</a:t>
            </a:r>
            <a:endParaRPr lang="en-BE" dirty="0"/>
          </a:p>
        </p:txBody>
      </p:sp>
      <p:sp>
        <p:nvSpPr>
          <p:cNvPr id="6" name="Slide Number Placeholder 5">
            <a:extLst>
              <a:ext uri="{FF2B5EF4-FFF2-40B4-BE49-F238E27FC236}">
                <a16:creationId xmlns:a16="http://schemas.microsoft.com/office/drawing/2014/main" id="{7D8AE80E-7DF9-2D1F-F7E7-086FF4C674B6}"/>
              </a:ext>
            </a:extLst>
          </p:cNvPr>
          <p:cNvSpPr>
            <a:spLocks noGrp="1"/>
          </p:cNvSpPr>
          <p:nvPr>
            <p:ph type="sldNum" sz="quarter" idx="12"/>
          </p:nvPr>
        </p:nvSpPr>
        <p:spPr>
          <a:xfrm>
            <a:off x="4724400" y="6356350"/>
            <a:ext cx="2743200" cy="365125"/>
          </a:xfrm>
        </p:spPr>
        <p:txBody>
          <a:bodyPr/>
          <a:lstStyle>
            <a:lvl1pPr algn="ctr">
              <a:defRPr>
                <a:solidFill>
                  <a:schemeClr val="tx2"/>
                </a:solidFill>
              </a:defRPr>
            </a:lvl1pPr>
          </a:lstStyle>
          <a:p>
            <a:fld id="{0E980C68-D699-9340-A7B2-6AC28552D37F}" type="slidenum">
              <a:rPr lang="en-BE" smtClean="0"/>
              <a:pPr/>
              <a:t>‹nr.›</a:t>
            </a:fld>
            <a:endParaRPr lang="en-BE" dirty="0"/>
          </a:p>
        </p:txBody>
      </p:sp>
    </p:spTree>
    <p:extLst>
      <p:ext uri="{BB962C8B-B14F-4D97-AF65-F5344CB8AC3E}">
        <p14:creationId xmlns:p14="http://schemas.microsoft.com/office/powerpoint/2010/main" val="15621486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7_Title Slide - volledige foto">
    <p:bg>
      <p:bgPr>
        <a:solidFill>
          <a:schemeClr val="bg2"/>
        </a:solidFill>
        <a:effectLst/>
      </p:bgPr>
    </p:bg>
    <p:spTree>
      <p:nvGrpSpPr>
        <p:cNvPr id="1" name=""/>
        <p:cNvGrpSpPr/>
        <p:nvPr/>
      </p:nvGrpSpPr>
      <p:grpSpPr>
        <a:xfrm>
          <a:off x="0" y="0"/>
          <a:ext cx="0" cy="0"/>
          <a:chOff x="0" y="0"/>
          <a:chExt cx="0" cy="0"/>
        </a:xfrm>
      </p:grpSpPr>
      <p:sp>
        <p:nvSpPr>
          <p:cNvPr id="21" name="Freeform 20">
            <a:extLst>
              <a:ext uri="{FF2B5EF4-FFF2-40B4-BE49-F238E27FC236}">
                <a16:creationId xmlns:a16="http://schemas.microsoft.com/office/drawing/2014/main" id="{7EB447AB-B2D6-AC77-BDA9-00994747479D}"/>
              </a:ext>
            </a:extLst>
          </p:cNvPr>
          <p:cNvSpPr/>
          <p:nvPr userDrawn="1"/>
        </p:nvSpPr>
        <p:spPr>
          <a:xfrm>
            <a:off x="0" y="6152322"/>
            <a:ext cx="12192000" cy="705678"/>
          </a:xfrm>
          <a:custGeom>
            <a:avLst/>
            <a:gdLst>
              <a:gd name="connsiteX0" fmla="*/ 0 w 12192000"/>
              <a:gd name="connsiteY0" fmla="*/ 0 h 705678"/>
              <a:gd name="connsiteX1" fmla="*/ 10944585 w 12192000"/>
              <a:gd name="connsiteY1" fmla="*/ 0 h 705678"/>
              <a:gd name="connsiteX2" fmla="*/ 11318700 w 12192000"/>
              <a:gd name="connsiteY2" fmla="*/ 0 h 705678"/>
              <a:gd name="connsiteX3" fmla="*/ 11573544 w 12192000"/>
              <a:gd name="connsiteY3" fmla="*/ 0 h 705678"/>
              <a:gd name="connsiteX4" fmla="*/ 12192000 w 12192000"/>
              <a:gd name="connsiteY4" fmla="*/ 618456 h 705678"/>
              <a:gd name="connsiteX5" fmla="*/ 12192000 w 12192000"/>
              <a:gd name="connsiteY5" fmla="*/ 705677 h 705678"/>
              <a:gd name="connsiteX6" fmla="*/ 11318700 w 12192000"/>
              <a:gd name="connsiteY6" fmla="*/ 705677 h 705678"/>
              <a:gd name="connsiteX7" fmla="*/ 11318700 w 12192000"/>
              <a:gd name="connsiteY7" fmla="*/ 705678 h 705678"/>
              <a:gd name="connsiteX8" fmla="*/ 0 w 12192000"/>
              <a:gd name="connsiteY8" fmla="*/ 705678 h 705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2000" h="705678">
                <a:moveTo>
                  <a:pt x="0" y="0"/>
                </a:moveTo>
                <a:lnTo>
                  <a:pt x="10944585" y="0"/>
                </a:lnTo>
                <a:lnTo>
                  <a:pt x="11318700" y="0"/>
                </a:lnTo>
                <a:lnTo>
                  <a:pt x="11573544" y="0"/>
                </a:lnTo>
                <a:cubicBezTo>
                  <a:pt x="11915108" y="0"/>
                  <a:pt x="12192000" y="276892"/>
                  <a:pt x="12192000" y="618456"/>
                </a:cubicBezTo>
                <a:lnTo>
                  <a:pt x="12192000" y="705677"/>
                </a:lnTo>
                <a:lnTo>
                  <a:pt x="11318700" y="705677"/>
                </a:lnTo>
                <a:lnTo>
                  <a:pt x="11318700" y="705678"/>
                </a:lnTo>
                <a:lnTo>
                  <a:pt x="0" y="705678"/>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BE" dirty="0"/>
          </a:p>
        </p:txBody>
      </p:sp>
      <p:sp>
        <p:nvSpPr>
          <p:cNvPr id="4" name="Date Placeholder 3">
            <a:extLst>
              <a:ext uri="{FF2B5EF4-FFF2-40B4-BE49-F238E27FC236}">
                <a16:creationId xmlns:a16="http://schemas.microsoft.com/office/drawing/2014/main" id="{340D8F48-F5AE-D18A-DB03-9CDB433067EC}"/>
              </a:ext>
            </a:extLst>
          </p:cNvPr>
          <p:cNvSpPr>
            <a:spLocks noGrp="1"/>
          </p:cNvSpPr>
          <p:nvPr>
            <p:ph type="dt" sz="half" idx="10"/>
          </p:nvPr>
        </p:nvSpPr>
        <p:spPr>
          <a:xfrm>
            <a:off x="9263270" y="6356350"/>
            <a:ext cx="2090530" cy="365125"/>
          </a:xfrm>
        </p:spPr>
        <p:txBody>
          <a:bodyPr/>
          <a:lstStyle>
            <a:lvl1pPr algn="r">
              <a:defRPr>
                <a:solidFill>
                  <a:schemeClr val="tx2"/>
                </a:solidFill>
              </a:defRPr>
            </a:lvl1pPr>
          </a:lstStyle>
          <a:p>
            <a:r>
              <a:rPr lang="nl-BE"/>
              <a:t>28/11/2024</a:t>
            </a:r>
            <a:endParaRPr lang="en-BE" dirty="0"/>
          </a:p>
        </p:txBody>
      </p:sp>
      <p:sp>
        <p:nvSpPr>
          <p:cNvPr id="6" name="Slide Number Placeholder 5">
            <a:extLst>
              <a:ext uri="{FF2B5EF4-FFF2-40B4-BE49-F238E27FC236}">
                <a16:creationId xmlns:a16="http://schemas.microsoft.com/office/drawing/2014/main" id="{7D8AE80E-7DF9-2D1F-F7E7-086FF4C674B6}"/>
              </a:ext>
            </a:extLst>
          </p:cNvPr>
          <p:cNvSpPr>
            <a:spLocks noGrp="1"/>
          </p:cNvSpPr>
          <p:nvPr>
            <p:ph type="sldNum" sz="quarter" idx="12"/>
          </p:nvPr>
        </p:nvSpPr>
        <p:spPr>
          <a:xfrm>
            <a:off x="4724400" y="6356350"/>
            <a:ext cx="2743200" cy="365125"/>
          </a:xfrm>
        </p:spPr>
        <p:txBody>
          <a:bodyPr/>
          <a:lstStyle>
            <a:lvl1pPr algn="ctr">
              <a:defRPr>
                <a:solidFill>
                  <a:schemeClr val="tx2"/>
                </a:solidFill>
              </a:defRPr>
            </a:lvl1pPr>
          </a:lstStyle>
          <a:p>
            <a:fld id="{0E980C68-D699-9340-A7B2-6AC28552D37F}" type="slidenum">
              <a:rPr lang="en-BE" smtClean="0"/>
              <a:pPr/>
              <a:t>‹nr.›</a:t>
            </a:fld>
            <a:endParaRPr lang="en-BE" dirty="0"/>
          </a:p>
        </p:txBody>
      </p:sp>
      <p:pic>
        <p:nvPicPr>
          <p:cNvPr id="2" name="Picture 1" descr="A black background with a black square&#10;&#10;Description automatically generated with medium confidence">
            <a:extLst>
              <a:ext uri="{FF2B5EF4-FFF2-40B4-BE49-F238E27FC236}">
                <a16:creationId xmlns:a16="http://schemas.microsoft.com/office/drawing/2014/main" id="{0543CE82-C65A-A55C-4072-BB0B85AA7C67}"/>
              </a:ext>
            </a:extLst>
          </p:cNvPr>
          <p:cNvPicPr>
            <a:picLocks noChangeAspect="1"/>
          </p:cNvPicPr>
          <p:nvPr userDrawn="1"/>
        </p:nvPicPr>
        <p:blipFill>
          <a:blip r:embed="rId2"/>
          <a:stretch>
            <a:fillRect/>
          </a:stretch>
        </p:blipFill>
        <p:spPr>
          <a:xfrm>
            <a:off x="655906" y="6341303"/>
            <a:ext cx="1835578" cy="380172"/>
          </a:xfrm>
          <a:prstGeom prst="rect">
            <a:avLst/>
          </a:prstGeom>
        </p:spPr>
      </p:pic>
      <p:pic>
        <p:nvPicPr>
          <p:cNvPr id="5" name="Afbeelding 4">
            <a:extLst>
              <a:ext uri="{FF2B5EF4-FFF2-40B4-BE49-F238E27FC236}">
                <a16:creationId xmlns:a16="http://schemas.microsoft.com/office/drawing/2014/main" id="{D65AC7EF-59B0-8B75-1943-8A95FC426073}"/>
              </a:ext>
            </a:extLst>
          </p:cNvPr>
          <p:cNvPicPr>
            <a:picLocks noChangeAspect="1"/>
          </p:cNvPicPr>
          <p:nvPr userDrawn="1"/>
        </p:nvPicPr>
        <p:blipFill>
          <a:blip r:embed="rId3"/>
          <a:srcRect l="19" r="19"/>
          <a:stretch/>
        </p:blipFill>
        <p:spPr>
          <a:xfrm>
            <a:off x="0" y="1"/>
            <a:ext cx="12192000" cy="6015796"/>
          </a:xfrm>
          <a:prstGeom prst="rect">
            <a:avLst/>
          </a:prstGeom>
        </p:spPr>
      </p:pic>
    </p:spTree>
    <p:extLst>
      <p:ext uri="{BB962C8B-B14F-4D97-AF65-F5344CB8AC3E}">
        <p14:creationId xmlns:p14="http://schemas.microsoft.com/office/powerpoint/2010/main" val="14065955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9_Title Slide">
    <p:bg>
      <p:bgPr>
        <a:solidFill>
          <a:schemeClr val="bg2"/>
        </a:solidFill>
        <a:effectLst/>
      </p:bgPr>
    </p:bg>
    <p:spTree>
      <p:nvGrpSpPr>
        <p:cNvPr id="1" name=""/>
        <p:cNvGrpSpPr/>
        <p:nvPr/>
      </p:nvGrpSpPr>
      <p:grpSpPr>
        <a:xfrm>
          <a:off x="0" y="0"/>
          <a:ext cx="0" cy="0"/>
          <a:chOff x="0" y="0"/>
          <a:chExt cx="0" cy="0"/>
        </a:xfrm>
      </p:grpSpPr>
      <p:sp>
        <p:nvSpPr>
          <p:cNvPr id="21" name="Freeform 20">
            <a:extLst>
              <a:ext uri="{FF2B5EF4-FFF2-40B4-BE49-F238E27FC236}">
                <a16:creationId xmlns:a16="http://schemas.microsoft.com/office/drawing/2014/main" id="{7EB447AB-B2D6-AC77-BDA9-00994747479D}"/>
              </a:ext>
            </a:extLst>
          </p:cNvPr>
          <p:cNvSpPr/>
          <p:nvPr userDrawn="1"/>
        </p:nvSpPr>
        <p:spPr>
          <a:xfrm>
            <a:off x="0" y="6152322"/>
            <a:ext cx="12192000" cy="705678"/>
          </a:xfrm>
          <a:custGeom>
            <a:avLst/>
            <a:gdLst>
              <a:gd name="connsiteX0" fmla="*/ 0 w 12192000"/>
              <a:gd name="connsiteY0" fmla="*/ 0 h 705678"/>
              <a:gd name="connsiteX1" fmla="*/ 10944585 w 12192000"/>
              <a:gd name="connsiteY1" fmla="*/ 0 h 705678"/>
              <a:gd name="connsiteX2" fmla="*/ 11318700 w 12192000"/>
              <a:gd name="connsiteY2" fmla="*/ 0 h 705678"/>
              <a:gd name="connsiteX3" fmla="*/ 11573544 w 12192000"/>
              <a:gd name="connsiteY3" fmla="*/ 0 h 705678"/>
              <a:gd name="connsiteX4" fmla="*/ 12192000 w 12192000"/>
              <a:gd name="connsiteY4" fmla="*/ 618456 h 705678"/>
              <a:gd name="connsiteX5" fmla="*/ 12192000 w 12192000"/>
              <a:gd name="connsiteY5" fmla="*/ 705677 h 705678"/>
              <a:gd name="connsiteX6" fmla="*/ 11318700 w 12192000"/>
              <a:gd name="connsiteY6" fmla="*/ 705677 h 705678"/>
              <a:gd name="connsiteX7" fmla="*/ 11318700 w 12192000"/>
              <a:gd name="connsiteY7" fmla="*/ 705678 h 705678"/>
              <a:gd name="connsiteX8" fmla="*/ 0 w 12192000"/>
              <a:gd name="connsiteY8" fmla="*/ 705678 h 705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2000" h="705678">
                <a:moveTo>
                  <a:pt x="0" y="0"/>
                </a:moveTo>
                <a:lnTo>
                  <a:pt x="10944585" y="0"/>
                </a:lnTo>
                <a:lnTo>
                  <a:pt x="11318700" y="0"/>
                </a:lnTo>
                <a:lnTo>
                  <a:pt x="11573544" y="0"/>
                </a:lnTo>
                <a:cubicBezTo>
                  <a:pt x="11915108" y="0"/>
                  <a:pt x="12192000" y="276892"/>
                  <a:pt x="12192000" y="618456"/>
                </a:cubicBezTo>
                <a:lnTo>
                  <a:pt x="12192000" y="705677"/>
                </a:lnTo>
                <a:lnTo>
                  <a:pt x="11318700" y="705677"/>
                </a:lnTo>
                <a:lnTo>
                  <a:pt x="11318700" y="705678"/>
                </a:lnTo>
                <a:lnTo>
                  <a:pt x="0" y="705678"/>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BE" dirty="0"/>
          </a:p>
        </p:txBody>
      </p:sp>
      <p:sp>
        <p:nvSpPr>
          <p:cNvPr id="4" name="Date Placeholder 3">
            <a:extLst>
              <a:ext uri="{FF2B5EF4-FFF2-40B4-BE49-F238E27FC236}">
                <a16:creationId xmlns:a16="http://schemas.microsoft.com/office/drawing/2014/main" id="{340D8F48-F5AE-D18A-DB03-9CDB433067EC}"/>
              </a:ext>
            </a:extLst>
          </p:cNvPr>
          <p:cNvSpPr>
            <a:spLocks noGrp="1"/>
          </p:cNvSpPr>
          <p:nvPr>
            <p:ph type="dt" sz="half" idx="10"/>
          </p:nvPr>
        </p:nvSpPr>
        <p:spPr>
          <a:xfrm>
            <a:off x="9263270" y="6356350"/>
            <a:ext cx="2090530" cy="365125"/>
          </a:xfrm>
        </p:spPr>
        <p:txBody>
          <a:bodyPr/>
          <a:lstStyle>
            <a:lvl1pPr algn="r">
              <a:defRPr>
                <a:solidFill>
                  <a:schemeClr val="tx2"/>
                </a:solidFill>
              </a:defRPr>
            </a:lvl1pPr>
          </a:lstStyle>
          <a:p>
            <a:r>
              <a:rPr lang="nl-BE"/>
              <a:t>28/11/2024</a:t>
            </a:r>
            <a:endParaRPr lang="en-BE" dirty="0"/>
          </a:p>
        </p:txBody>
      </p:sp>
      <p:sp>
        <p:nvSpPr>
          <p:cNvPr id="6" name="Slide Number Placeholder 5">
            <a:extLst>
              <a:ext uri="{FF2B5EF4-FFF2-40B4-BE49-F238E27FC236}">
                <a16:creationId xmlns:a16="http://schemas.microsoft.com/office/drawing/2014/main" id="{7D8AE80E-7DF9-2D1F-F7E7-086FF4C674B6}"/>
              </a:ext>
            </a:extLst>
          </p:cNvPr>
          <p:cNvSpPr>
            <a:spLocks noGrp="1"/>
          </p:cNvSpPr>
          <p:nvPr>
            <p:ph type="sldNum" sz="quarter" idx="12"/>
          </p:nvPr>
        </p:nvSpPr>
        <p:spPr>
          <a:xfrm>
            <a:off x="4724400" y="6356350"/>
            <a:ext cx="2743200" cy="365125"/>
          </a:xfrm>
        </p:spPr>
        <p:txBody>
          <a:bodyPr/>
          <a:lstStyle>
            <a:lvl1pPr algn="ctr">
              <a:defRPr>
                <a:solidFill>
                  <a:schemeClr val="tx2"/>
                </a:solidFill>
              </a:defRPr>
            </a:lvl1pPr>
          </a:lstStyle>
          <a:p>
            <a:fld id="{0E980C68-D699-9340-A7B2-6AC28552D37F}" type="slidenum">
              <a:rPr lang="en-BE" smtClean="0"/>
              <a:pPr/>
              <a:t>‹nr.›</a:t>
            </a:fld>
            <a:endParaRPr lang="en-BE" dirty="0"/>
          </a:p>
        </p:txBody>
      </p:sp>
      <p:pic>
        <p:nvPicPr>
          <p:cNvPr id="2" name="Picture 1" descr="A black background with a black square&#10;&#10;Description automatically generated with medium confidence">
            <a:extLst>
              <a:ext uri="{FF2B5EF4-FFF2-40B4-BE49-F238E27FC236}">
                <a16:creationId xmlns:a16="http://schemas.microsoft.com/office/drawing/2014/main" id="{0543CE82-C65A-A55C-4072-BB0B85AA7C67}"/>
              </a:ext>
            </a:extLst>
          </p:cNvPr>
          <p:cNvPicPr>
            <a:picLocks noChangeAspect="1"/>
          </p:cNvPicPr>
          <p:nvPr userDrawn="1"/>
        </p:nvPicPr>
        <p:blipFill>
          <a:blip r:embed="rId2"/>
          <a:stretch>
            <a:fillRect/>
          </a:stretch>
        </p:blipFill>
        <p:spPr>
          <a:xfrm>
            <a:off x="655906" y="6341303"/>
            <a:ext cx="1835578" cy="380172"/>
          </a:xfrm>
          <a:prstGeom prst="rect">
            <a:avLst/>
          </a:prstGeom>
        </p:spPr>
      </p:pic>
    </p:spTree>
    <p:extLst>
      <p:ext uri="{BB962C8B-B14F-4D97-AF65-F5344CB8AC3E}">
        <p14:creationId xmlns:p14="http://schemas.microsoft.com/office/powerpoint/2010/main" val="22269202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8_Title Slide">
    <p:bg>
      <p:bgPr>
        <a:solidFill>
          <a:schemeClr val="tx1"/>
        </a:solidFill>
        <a:effectLst/>
      </p:bgPr>
    </p:bg>
    <p:spTree>
      <p:nvGrpSpPr>
        <p:cNvPr id="1" name=""/>
        <p:cNvGrpSpPr/>
        <p:nvPr/>
      </p:nvGrpSpPr>
      <p:grpSpPr>
        <a:xfrm>
          <a:off x="0" y="0"/>
          <a:ext cx="0" cy="0"/>
          <a:chOff x="0" y="0"/>
          <a:chExt cx="0" cy="0"/>
        </a:xfrm>
      </p:grpSpPr>
      <p:sp>
        <p:nvSpPr>
          <p:cNvPr id="21" name="Freeform 20">
            <a:extLst>
              <a:ext uri="{FF2B5EF4-FFF2-40B4-BE49-F238E27FC236}">
                <a16:creationId xmlns:a16="http://schemas.microsoft.com/office/drawing/2014/main" id="{7EB447AB-B2D6-AC77-BDA9-00994747479D}"/>
              </a:ext>
            </a:extLst>
          </p:cNvPr>
          <p:cNvSpPr/>
          <p:nvPr userDrawn="1"/>
        </p:nvSpPr>
        <p:spPr>
          <a:xfrm>
            <a:off x="0" y="6152322"/>
            <a:ext cx="12192000" cy="705678"/>
          </a:xfrm>
          <a:custGeom>
            <a:avLst/>
            <a:gdLst>
              <a:gd name="connsiteX0" fmla="*/ 0 w 12192000"/>
              <a:gd name="connsiteY0" fmla="*/ 0 h 705678"/>
              <a:gd name="connsiteX1" fmla="*/ 10944585 w 12192000"/>
              <a:gd name="connsiteY1" fmla="*/ 0 h 705678"/>
              <a:gd name="connsiteX2" fmla="*/ 11318700 w 12192000"/>
              <a:gd name="connsiteY2" fmla="*/ 0 h 705678"/>
              <a:gd name="connsiteX3" fmla="*/ 11573544 w 12192000"/>
              <a:gd name="connsiteY3" fmla="*/ 0 h 705678"/>
              <a:gd name="connsiteX4" fmla="*/ 12192000 w 12192000"/>
              <a:gd name="connsiteY4" fmla="*/ 618456 h 705678"/>
              <a:gd name="connsiteX5" fmla="*/ 12192000 w 12192000"/>
              <a:gd name="connsiteY5" fmla="*/ 705677 h 705678"/>
              <a:gd name="connsiteX6" fmla="*/ 11318700 w 12192000"/>
              <a:gd name="connsiteY6" fmla="*/ 705677 h 705678"/>
              <a:gd name="connsiteX7" fmla="*/ 11318700 w 12192000"/>
              <a:gd name="connsiteY7" fmla="*/ 705678 h 705678"/>
              <a:gd name="connsiteX8" fmla="*/ 0 w 12192000"/>
              <a:gd name="connsiteY8" fmla="*/ 705678 h 705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2000" h="705678">
                <a:moveTo>
                  <a:pt x="0" y="0"/>
                </a:moveTo>
                <a:lnTo>
                  <a:pt x="10944585" y="0"/>
                </a:lnTo>
                <a:lnTo>
                  <a:pt x="11318700" y="0"/>
                </a:lnTo>
                <a:lnTo>
                  <a:pt x="11573544" y="0"/>
                </a:lnTo>
                <a:cubicBezTo>
                  <a:pt x="11915108" y="0"/>
                  <a:pt x="12192000" y="276892"/>
                  <a:pt x="12192000" y="618456"/>
                </a:cubicBezTo>
                <a:lnTo>
                  <a:pt x="12192000" y="705677"/>
                </a:lnTo>
                <a:lnTo>
                  <a:pt x="11318700" y="705677"/>
                </a:lnTo>
                <a:lnTo>
                  <a:pt x="11318700" y="705678"/>
                </a:lnTo>
                <a:lnTo>
                  <a:pt x="0" y="705678"/>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BE" dirty="0"/>
          </a:p>
        </p:txBody>
      </p:sp>
      <p:sp>
        <p:nvSpPr>
          <p:cNvPr id="4" name="Date Placeholder 3">
            <a:extLst>
              <a:ext uri="{FF2B5EF4-FFF2-40B4-BE49-F238E27FC236}">
                <a16:creationId xmlns:a16="http://schemas.microsoft.com/office/drawing/2014/main" id="{340D8F48-F5AE-D18A-DB03-9CDB433067EC}"/>
              </a:ext>
            </a:extLst>
          </p:cNvPr>
          <p:cNvSpPr>
            <a:spLocks noGrp="1"/>
          </p:cNvSpPr>
          <p:nvPr>
            <p:ph type="dt" sz="half" idx="10"/>
          </p:nvPr>
        </p:nvSpPr>
        <p:spPr>
          <a:xfrm>
            <a:off x="9263270" y="6356350"/>
            <a:ext cx="2090530" cy="365125"/>
          </a:xfrm>
        </p:spPr>
        <p:txBody>
          <a:bodyPr/>
          <a:lstStyle>
            <a:lvl1pPr algn="r">
              <a:defRPr>
                <a:solidFill>
                  <a:schemeClr val="tx2"/>
                </a:solidFill>
              </a:defRPr>
            </a:lvl1pPr>
          </a:lstStyle>
          <a:p>
            <a:r>
              <a:rPr lang="nl-BE"/>
              <a:t>28/11/2024</a:t>
            </a:r>
            <a:endParaRPr lang="en-BE" dirty="0"/>
          </a:p>
        </p:txBody>
      </p:sp>
      <p:sp>
        <p:nvSpPr>
          <p:cNvPr id="6" name="Slide Number Placeholder 5">
            <a:extLst>
              <a:ext uri="{FF2B5EF4-FFF2-40B4-BE49-F238E27FC236}">
                <a16:creationId xmlns:a16="http://schemas.microsoft.com/office/drawing/2014/main" id="{7D8AE80E-7DF9-2D1F-F7E7-086FF4C674B6}"/>
              </a:ext>
            </a:extLst>
          </p:cNvPr>
          <p:cNvSpPr>
            <a:spLocks noGrp="1"/>
          </p:cNvSpPr>
          <p:nvPr>
            <p:ph type="sldNum" sz="quarter" idx="12"/>
          </p:nvPr>
        </p:nvSpPr>
        <p:spPr>
          <a:xfrm>
            <a:off x="4724400" y="6356350"/>
            <a:ext cx="2743200" cy="365125"/>
          </a:xfrm>
        </p:spPr>
        <p:txBody>
          <a:bodyPr/>
          <a:lstStyle>
            <a:lvl1pPr algn="ctr">
              <a:defRPr>
                <a:solidFill>
                  <a:schemeClr val="tx2"/>
                </a:solidFill>
              </a:defRPr>
            </a:lvl1pPr>
          </a:lstStyle>
          <a:p>
            <a:fld id="{0E980C68-D699-9340-A7B2-6AC28552D37F}" type="slidenum">
              <a:rPr lang="en-BE" smtClean="0"/>
              <a:pPr/>
              <a:t>‹nr.›</a:t>
            </a:fld>
            <a:endParaRPr lang="en-BE" dirty="0"/>
          </a:p>
        </p:txBody>
      </p:sp>
      <p:pic>
        <p:nvPicPr>
          <p:cNvPr id="2" name="Picture 1" descr="A black background with a black square&#10;&#10;Description automatically generated with medium confidence">
            <a:extLst>
              <a:ext uri="{FF2B5EF4-FFF2-40B4-BE49-F238E27FC236}">
                <a16:creationId xmlns:a16="http://schemas.microsoft.com/office/drawing/2014/main" id="{3E94F6E2-BFB7-27CD-28EC-6704691171B1}"/>
              </a:ext>
            </a:extLst>
          </p:cNvPr>
          <p:cNvPicPr>
            <a:picLocks noChangeAspect="1"/>
          </p:cNvPicPr>
          <p:nvPr userDrawn="1"/>
        </p:nvPicPr>
        <p:blipFill>
          <a:blip r:embed="rId2"/>
          <a:stretch>
            <a:fillRect/>
          </a:stretch>
        </p:blipFill>
        <p:spPr>
          <a:xfrm>
            <a:off x="655906" y="6341303"/>
            <a:ext cx="1835578" cy="380172"/>
          </a:xfrm>
          <a:prstGeom prst="rect">
            <a:avLst/>
          </a:prstGeom>
        </p:spPr>
      </p:pic>
    </p:spTree>
    <p:extLst>
      <p:ext uri="{BB962C8B-B14F-4D97-AF65-F5344CB8AC3E}">
        <p14:creationId xmlns:p14="http://schemas.microsoft.com/office/powerpoint/2010/main" val="29227193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3_Title Slide">
    <p:bg>
      <p:bgPr>
        <a:solidFill>
          <a:schemeClr val="tx1"/>
        </a:solidFill>
        <a:effectLst/>
      </p:bgPr>
    </p:bg>
    <p:spTree>
      <p:nvGrpSpPr>
        <p:cNvPr id="1" name=""/>
        <p:cNvGrpSpPr/>
        <p:nvPr/>
      </p:nvGrpSpPr>
      <p:grpSpPr>
        <a:xfrm>
          <a:off x="0" y="0"/>
          <a:ext cx="0" cy="0"/>
          <a:chOff x="0" y="0"/>
          <a:chExt cx="0" cy="0"/>
        </a:xfrm>
      </p:grpSpPr>
      <p:pic>
        <p:nvPicPr>
          <p:cNvPr id="9" name="Afbeelding 8">
            <a:extLst>
              <a:ext uri="{FF2B5EF4-FFF2-40B4-BE49-F238E27FC236}">
                <a16:creationId xmlns:a16="http://schemas.microsoft.com/office/drawing/2014/main" id="{B8F410FC-BEAD-4085-5CA7-B261BF89D49F}"/>
              </a:ext>
            </a:extLst>
          </p:cNvPr>
          <p:cNvPicPr>
            <a:picLocks noChangeAspect="1"/>
          </p:cNvPicPr>
          <p:nvPr userDrawn="1"/>
        </p:nvPicPr>
        <p:blipFill>
          <a:blip r:embed="rId2"/>
          <a:srcRect/>
          <a:stretch/>
        </p:blipFill>
        <p:spPr>
          <a:xfrm>
            <a:off x="1204" y="0"/>
            <a:ext cx="4086511" cy="6121266"/>
          </a:xfrm>
          <a:prstGeom prst="rect">
            <a:avLst/>
          </a:prstGeom>
        </p:spPr>
      </p:pic>
      <p:pic>
        <p:nvPicPr>
          <p:cNvPr id="13" name="Picture 2">
            <a:extLst>
              <a:ext uri="{FF2B5EF4-FFF2-40B4-BE49-F238E27FC236}">
                <a16:creationId xmlns:a16="http://schemas.microsoft.com/office/drawing/2014/main" id="{E4B0EC1E-095C-AB2A-F217-34D96EADAB49}"/>
              </a:ext>
            </a:extLst>
          </p:cNvPr>
          <p:cNvPicPr>
            <a:picLocks noChangeAspect="1"/>
          </p:cNvPicPr>
          <p:nvPr userDrawn="1"/>
        </p:nvPicPr>
        <p:blipFill rotWithShape="1">
          <a:blip r:embed="rId3"/>
          <a:srcRect b="19308"/>
          <a:stretch/>
        </p:blipFill>
        <p:spPr>
          <a:xfrm>
            <a:off x="0" y="-15528"/>
            <a:ext cx="12085608" cy="6152322"/>
          </a:xfrm>
          <a:prstGeom prst="rect">
            <a:avLst/>
          </a:prstGeom>
        </p:spPr>
      </p:pic>
      <p:sp>
        <p:nvSpPr>
          <p:cNvPr id="21" name="Freeform 20">
            <a:extLst>
              <a:ext uri="{FF2B5EF4-FFF2-40B4-BE49-F238E27FC236}">
                <a16:creationId xmlns:a16="http://schemas.microsoft.com/office/drawing/2014/main" id="{7EB447AB-B2D6-AC77-BDA9-00994747479D}"/>
              </a:ext>
            </a:extLst>
          </p:cNvPr>
          <p:cNvSpPr/>
          <p:nvPr userDrawn="1"/>
        </p:nvSpPr>
        <p:spPr>
          <a:xfrm>
            <a:off x="0" y="6152322"/>
            <a:ext cx="12192000" cy="705678"/>
          </a:xfrm>
          <a:custGeom>
            <a:avLst/>
            <a:gdLst>
              <a:gd name="connsiteX0" fmla="*/ 0 w 12192000"/>
              <a:gd name="connsiteY0" fmla="*/ 0 h 705678"/>
              <a:gd name="connsiteX1" fmla="*/ 10944585 w 12192000"/>
              <a:gd name="connsiteY1" fmla="*/ 0 h 705678"/>
              <a:gd name="connsiteX2" fmla="*/ 11318700 w 12192000"/>
              <a:gd name="connsiteY2" fmla="*/ 0 h 705678"/>
              <a:gd name="connsiteX3" fmla="*/ 11573544 w 12192000"/>
              <a:gd name="connsiteY3" fmla="*/ 0 h 705678"/>
              <a:gd name="connsiteX4" fmla="*/ 12192000 w 12192000"/>
              <a:gd name="connsiteY4" fmla="*/ 618456 h 705678"/>
              <a:gd name="connsiteX5" fmla="*/ 12192000 w 12192000"/>
              <a:gd name="connsiteY5" fmla="*/ 705677 h 705678"/>
              <a:gd name="connsiteX6" fmla="*/ 11318700 w 12192000"/>
              <a:gd name="connsiteY6" fmla="*/ 705677 h 705678"/>
              <a:gd name="connsiteX7" fmla="*/ 11318700 w 12192000"/>
              <a:gd name="connsiteY7" fmla="*/ 705678 h 705678"/>
              <a:gd name="connsiteX8" fmla="*/ 0 w 12192000"/>
              <a:gd name="connsiteY8" fmla="*/ 705678 h 705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2000" h="705678">
                <a:moveTo>
                  <a:pt x="0" y="0"/>
                </a:moveTo>
                <a:lnTo>
                  <a:pt x="10944585" y="0"/>
                </a:lnTo>
                <a:lnTo>
                  <a:pt x="11318700" y="0"/>
                </a:lnTo>
                <a:lnTo>
                  <a:pt x="11573544" y="0"/>
                </a:lnTo>
                <a:cubicBezTo>
                  <a:pt x="11915108" y="0"/>
                  <a:pt x="12192000" y="276892"/>
                  <a:pt x="12192000" y="618456"/>
                </a:cubicBezTo>
                <a:lnTo>
                  <a:pt x="12192000" y="705677"/>
                </a:lnTo>
                <a:lnTo>
                  <a:pt x="11318700" y="705677"/>
                </a:lnTo>
                <a:lnTo>
                  <a:pt x="11318700" y="705678"/>
                </a:lnTo>
                <a:lnTo>
                  <a:pt x="0" y="705678"/>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BE" dirty="0"/>
          </a:p>
        </p:txBody>
      </p:sp>
      <p:sp>
        <p:nvSpPr>
          <p:cNvPr id="4" name="Date Placeholder 3">
            <a:extLst>
              <a:ext uri="{FF2B5EF4-FFF2-40B4-BE49-F238E27FC236}">
                <a16:creationId xmlns:a16="http://schemas.microsoft.com/office/drawing/2014/main" id="{340D8F48-F5AE-D18A-DB03-9CDB433067EC}"/>
              </a:ext>
            </a:extLst>
          </p:cNvPr>
          <p:cNvSpPr>
            <a:spLocks noGrp="1"/>
          </p:cNvSpPr>
          <p:nvPr>
            <p:ph type="dt" sz="half" idx="10"/>
          </p:nvPr>
        </p:nvSpPr>
        <p:spPr>
          <a:xfrm>
            <a:off x="9263270" y="6356350"/>
            <a:ext cx="2090530" cy="365125"/>
          </a:xfrm>
        </p:spPr>
        <p:txBody>
          <a:bodyPr/>
          <a:lstStyle>
            <a:lvl1pPr algn="r">
              <a:defRPr>
                <a:solidFill>
                  <a:schemeClr val="tx2"/>
                </a:solidFill>
              </a:defRPr>
            </a:lvl1pPr>
          </a:lstStyle>
          <a:p>
            <a:r>
              <a:rPr lang="nl-BE"/>
              <a:t>28/11/2024</a:t>
            </a:r>
            <a:endParaRPr lang="en-BE" dirty="0"/>
          </a:p>
        </p:txBody>
      </p:sp>
      <p:sp>
        <p:nvSpPr>
          <p:cNvPr id="6" name="Slide Number Placeholder 5">
            <a:extLst>
              <a:ext uri="{FF2B5EF4-FFF2-40B4-BE49-F238E27FC236}">
                <a16:creationId xmlns:a16="http://schemas.microsoft.com/office/drawing/2014/main" id="{7D8AE80E-7DF9-2D1F-F7E7-086FF4C674B6}"/>
              </a:ext>
            </a:extLst>
          </p:cNvPr>
          <p:cNvSpPr>
            <a:spLocks noGrp="1"/>
          </p:cNvSpPr>
          <p:nvPr>
            <p:ph type="sldNum" sz="quarter" idx="12"/>
          </p:nvPr>
        </p:nvSpPr>
        <p:spPr>
          <a:xfrm>
            <a:off x="4724400" y="6356350"/>
            <a:ext cx="2743200" cy="365125"/>
          </a:xfrm>
        </p:spPr>
        <p:txBody>
          <a:bodyPr/>
          <a:lstStyle>
            <a:lvl1pPr algn="ctr">
              <a:defRPr>
                <a:solidFill>
                  <a:schemeClr val="tx2"/>
                </a:solidFill>
              </a:defRPr>
            </a:lvl1pPr>
          </a:lstStyle>
          <a:p>
            <a:fld id="{0E980C68-D699-9340-A7B2-6AC28552D37F}" type="slidenum">
              <a:rPr lang="en-BE" smtClean="0"/>
              <a:pPr/>
              <a:t>‹nr.›</a:t>
            </a:fld>
            <a:endParaRPr lang="en-BE" dirty="0"/>
          </a:p>
        </p:txBody>
      </p:sp>
      <p:pic>
        <p:nvPicPr>
          <p:cNvPr id="8" name="Picture 7" descr="A black background with a black square&#10;&#10;Description automatically generated with medium confidence">
            <a:extLst>
              <a:ext uri="{FF2B5EF4-FFF2-40B4-BE49-F238E27FC236}">
                <a16:creationId xmlns:a16="http://schemas.microsoft.com/office/drawing/2014/main" id="{E0FA6491-9196-337F-6B18-6FA4B4F28B61}"/>
              </a:ext>
            </a:extLst>
          </p:cNvPr>
          <p:cNvPicPr>
            <a:picLocks noChangeAspect="1"/>
          </p:cNvPicPr>
          <p:nvPr userDrawn="1"/>
        </p:nvPicPr>
        <p:blipFill>
          <a:blip r:embed="rId4"/>
          <a:stretch>
            <a:fillRect/>
          </a:stretch>
        </p:blipFill>
        <p:spPr>
          <a:xfrm>
            <a:off x="655906" y="6341303"/>
            <a:ext cx="1835578" cy="380172"/>
          </a:xfrm>
          <a:prstGeom prst="rect">
            <a:avLst/>
          </a:prstGeom>
        </p:spPr>
      </p:pic>
      <p:sp>
        <p:nvSpPr>
          <p:cNvPr id="2" name="Title 1">
            <a:extLst>
              <a:ext uri="{FF2B5EF4-FFF2-40B4-BE49-F238E27FC236}">
                <a16:creationId xmlns:a16="http://schemas.microsoft.com/office/drawing/2014/main" id="{B9AD9588-8E2F-6020-7034-60E180B19B88}"/>
              </a:ext>
            </a:extLst>
          </p:cNvPr>
          <p:cNvSpPr>
            <a:spLocks noGrp="1"/>
          </p:cNvSpPr>
          <p:nvPr>
            <p:ph type="ctrTitle"/>
          </p:nvPr>
        </p:nvSpPr>
        <p:spPr>
          <a:xfrm>
            <a:off x="5357446" y="1122363"/>
            <a:ext cx="5996354" cy="2387600"/>
          </a:xfrm>
        </p:spPr>
        <p:txBody>
          <a:bodyPr anchor="b"/>
          <a:lstStyle>
            <a:lvl1pPr algn="l">
              <a:defRPr sz="6000">
                <a:solidFill>
                  <a:schemeClr val="bg1"/>
                </a:solidFill>
              </a:defRPr>
            </a:lvl1pPr>
          </a:lstStyle>
          <a:p>
            <a:r>
              <a:rPr lang="en-US"/>
              <a:t>Click to edit Master title style</a:t>
            </a:r>
            <a:endParaRPr lang="en-BE" dirty="0"/>
          </a:p>
        </p:txBody>
      </p:sp>
      <p:sp>
        <p:nvSpPr>
          <p:cNvPr id="3" name="Subtitle 2">
            <a:extLst>
              <a:ext uri="{FF2B5EF4-FFF2-40B4-BE49-F238E27FC236}">
                <a16:creationId xmlns:a16="http://schemas.microsoft.com/office/drawing/2014/main" id="{0C6B2DB7-1D30-4945-E3AB-8DBF0BB8D151}"/>
              </a:ext>
            </a:extLst>
          </p:cNvPr>
          <p:cNvSpPr>
            <a:spLocks noGrp="1"/>
          </p:cNvSpPr>
          <p:nvPr>
            <p:ph type="subTitle" idx="1"/>
          </p:nvPr>
        </p:nvSpPr>
        <p:spPr>
          <a:xfrm>
            <a:off x="5357445" y="3602038"/>
            <a:ext cx="5996353" cy="1655762"/>
          </a:xfrm>
        </p:spPr>
        <p:txBody>
          <a:bodyPr/>
          <a:lstStyle>
            <a:lvl1pPr marL="0" indent="0" algn="l">
              <a:buNone/>
              <a:defRPr sz="2400">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BE" dirty="0"/>
          </a:p>
        </p:txBody>
      </p:sp>
    </p:spTree>
    <p:extLst>
      <p:ext uri="{BB962C8B-B14F-4D97-AF65-F5344CB8AC3E}">
        <p14:creationId xmlns:p14="http://schemas.microsoft.com/office/powerpoint/2010/main" val="7927505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4_Title Slide">
    <p:bg>
      <p:bgPr>
        <a:solidFill>
          <a:schemeClr val="bg2"/>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C4BAAD1-8754-9E06-0240-6E0F5CC5FF95}"/>
              </a:ext>
            </a:extLst>
          </p:cNvPr>
          <p:cNvPicPr>
            <a:picLocks noChangeAspect="1"/>
          </p:cNvPicPr>
          <p:nvPr userDrawn="1"/>
        </p:nvPicPr>
        <p:blipFill>
          <a:blip r:embed="rId2"/>
          <a:srcRect/>
          <a:stretch/>
        </p:blipFill>
        <p:spPr>
          <a:xfrm>
            <a:off x="882" y="0"/>
            <a:ext cx="4107244" cy="6152322"/>
          </a:xfrm>
          <a:prstGeom prst="rect">
            <a:avLst/>
          </a:prstGeom>
        </p:spPr>
      </p:pic>
      <p:pic>
        <p:nvPicPr>
          <p:cNvPr id="7" name="Picture 2">
            <a:extLst>
              <a:ext uri="{FF2B5EF4-FFF2-40B4-BE49-F238E27FC236}">
                <a16:creationId xmlns:a16="http://schemas.microsoft.com/office/drawing/2014/main" id="{941BA136-B836-C784-8715-AD7F16D00CCC}"/>
              </a:ext>
            </a:extLst>
          </p:cNvPr>
          <p:cNvPicPr>
            <a:picLocks noChangeAspect="1"/>
          </p:cNvPicPr>
          <p:nvPr userDrawn="1"/>
        </p:nvPicPr>
        <p:blipFill rotWithShape="1">
          <a:blip r:embed="rId3"/>
          <a:srcRect b="23052"/>
          <a:stretch/>
        </p:blipFill>
        <p:spPr>
          <a:xfrm>
            <a:off x="0" y="0"/>
            <a:ext cx="12192000" cy="6152322"/>
          </a:xfrm>
          <a:prstGeom prst="rect">
            <a:avLst/>
          </a:prstGeom>
        </p:spPr>
      </p:pic>
      <p:sp>
        <p:nvSpPr>
          <p:cNvPr id="4" name="Date Placeholder 3">
            <a:extLst>
              <a:ext uri="{FF2B5EF4-FFF2-40B4-BE49-F238E27FC236}">
                <a16:creationId xmlns:a16="http://schemas.microsoft.com/office/drawing/2014/main" id="{340D8F48-F5AE-D18A-DB03-9CDB433067EC}"/>
              </a:ext>
            </a:extLst>
          </p:cNvPr>
          <p:cNvSpPr>
            <a:spLocks noGrp="1"/>
          </p:cNvSpPr>
          <p:nvPr>
            <p:ph type="dt" sz="half" idx="10"/>
          </p:nvPr>
        </p:nvSpPr>
        <p:spPr>
          <a:xfrm>
            <a:off x="9263270" y="6356350"/>
            <a:ext cx="2090530" cy="365125"/>
          </a:xfrm>
        </p:spPr>
        <p:txBody>
          <a:bodyPr/>
          <a:lstStyle>
            <a:lvl1pPr algn="r">
              <a:defRPr>
                <a:solidFill>
                  <a:schemeClr val="tx2"/>
                </a:solidFill>
              </a:defRPr>
            </a:lvl1pPr>
          </a:lstStyle>
          <a:p>
            <a:r>
              <a:rPr lang="nl-BE"/>
              <a:t>28/11/2024</a:t>
            </a:r>
            <a:endParaRPr lang="en-BE" dirty="0"/>
          </a:p>
        </p:txBody>
      </p:sp>
      <p:sp>
        <p:nvSpPr>
          <p:cNvPr id="6" name="Slide Number Placeholder 5">
            <a:extLst>
              <a:ext uri="{FF2B5EF4-FFF2-40B4-BE49-F238E27FC236}">
                <a16:creationId xmlns:a16="http://schemas.microsoft.com/office/drawing/2014/main" id="{7D8AE80E-7DF9-2D1F-F7E7-086FF4C674B6}"/>
              </a:ext>
            </a:extLst>
          </p:cNvPr>
          <p:cNvSpPr>
            <a:spLocks noGrp="1"/>
          </p:cNvSpPr>
          <p:nvPr>
            <p:ph type="sldNum" sz="quarter" idx="12"/>
          </p:nvPr>
        </p:nvSpPr>
        <p:spPr>
          <a:xfrm>
            <a:off x="4724400" y="6356350"/>
            <a:ext cx="2743200" cy="365125"/>
          </a:xfrm>
        </p:spPr>
        <p:txBody>
          <a:bodyPr/>
          <a:lstStyle>
            <a:lvl1pPr algn="ctr">
              <a:defRPr>
                <a:solidFill>
                  <a:schemeClr val="tx2"/>
                </a:solidFill>
              </a:defRPr>
            </a:lvl1pPr>
          </a:lstStyle>
          <a:p>
            <a:fld id="{0E980C68-D699-9340-A7B2-6AC28552D37F}" type="slidenum">
              <a:rPr lang="en-BE" smtClean="0"/>
              <a:pPr/>
              <a:t>‹nr.›</a:t>
            </a:fld>
            <a:endParaRPr lang="en-BE" dirty="0"/>
          </a:p>
        </p:txBody>
      </p:sp>
      <p:sp>
        <p:nvSpPr>
          <p:cNvPr id="2" name="Title 1">
            <a:extLst>
              <a:ext uri="{FF2B5EF4-FFF2-40B4-BE49-F238E27FC236}">
                <a16:creationId xmlns:a16="http://schemas.microsoft.com/office/drawing/2014/main" id="{B9AD9588-8E2F-6020-7034-60E180B19B88}"/>
              </a:ext>
            </a:extLst>
          </p:cNvPr>
          <p:cNvSpPr>
            <a:spLocks noGrp="1"/>
          </p:cNvSpPr>
          <p:nvPr>
            <p:ph type="ctrTitle"/>
          </p:nvPr>
        </p:nvSpPr>
        <p:spPr>
          <a:xfrm>
            <a:off x="5357446" y="1122363"/>
            <a:ext cx="5996354" cy="2387600"/>
          </a:xfrm>
        </p:spPr>
        <p:txBody>
          <a:bodyPr anchor="b"/>
          <a:lstStyle>
            <a:lvl1pPr algn="l">
              <a:defRPr sz="6000">
                <a:solidFill>
                  <a:schemeClr val="tx1"/>
                </a:solidFill>
              </a:defRPr>
            </a:lvl1pPr>
          </a:lstStyle>
          <a:p>
            <a:r>
              <a:rPr lang="en-US"/>
              <a:t>Click to edit Master title style</a:t>
            </a:r>
            <a:endParaRPr lang="en-BE" dirty="0"/>
          </a:p>
        </p:txBody>
      </p:sp>
      <p:sp>
        <p:nvSpPr>
          <p:cNvPr id="3" name="Subtitle 2">
            <a:extLst>
              <a:ext uri="{FF2B5EF4-FFF2-40B4-BE49-F238E27FC236}">
                <a16:creationId xmlns:a16="http://schemas.microsoft.com/office/drawing/2014/main" id="{0C6B2DB7-1D30-4945-E3AB-8DBF0BB8D151}"/>
              </a:ext>
            </a:extLst>
          </p:cNvPr>
          <p:cNvSpPr>
            <a:spLocks noGrp="1"/>
          </p:cNvSpPr>
          <p:nvPr>
            <p:ph type="subTitle" idx="1"/>
          </p:nvPr>
        </p:nvSpPr>
        <p:spPr>
          <a:xfrm>
            <a:off x="5357445" y="3602038"/>
            <a:ext cx="5996353" cy="1655762"/>
          </a:xfrm>
        </p:spPr>
        <p:txBody>
          <a:bodyPr/>
          <a:lstStyle>
            <a:lvl1pPr marL="0" indent="0" algn="l">
              <a:buNone/>
              <a:defRPr sz="2400">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BE" dirty="0"/>
          </a:p>
        </p:txBody>
      </p:sp>
    </p:spTree>
    <p:extLst>
      <p:ext uri="{BB962C8B-B14F-4D97-AF65-F5344CB8AC3E}">
        <p14:creationId xmlns:p14="http://schemas.microsoft.com/office/powerpoint/2010/main" val="38943830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eldia">
    <p:bg>
      <p:bgPr>
        <a:solidFill>
          <a:schemeClr val="bg2"/>
        </a:solidFill>
        <a:effectLst/>
      </p:bgPr>
    </p:bg>
    <p:spTree>
      <p:nvGrpSpPr>
        <p:cNvPr id="1" name=""/>
        <p:cNvGrpSpPr/>
        <p:nvPr/>
      </p:nvGrpSpPr>
      <p:grpSpPr>
        <a:xfrm>
          <a:off x="0" y="0"/>
          <a:ext cx="0" cy="0"/>
          <a:chOff x="0" y="0"/>
          <a:chExt cx="0" cy="0"/>
        </a:xfrm>
      </p:grpSpPr>
      <p:sp>
        <p:nvSpPr>
          <p:cNvPr id="21" name="Freeform 20">
            <a:extLst>
              <a:ext uri="{FF2B5EF4-FFF2-40B4-BE49-F238E27FC236}">
                <a16:creationId xmlns:a16="http://schemas.microsoft.com/office/drawing/2014/main" id="{7EB447AB-B2D6-AC77-BDA9-00994747479D}"/>
              </a:ext>
            </a:extLst>
          </p:cNvPr>
          <p:cNvSpPr/>
          <p:nvPr userDrawn="1"/>
        </p:nvSpPr>
        <p:spPr>
          <a:xfrm>
            <a:off x="0" y="6152322"/>
            <a:ext cx="12192000" cy="705678"/>
          </a:xfrm>
          <a:custGeom>
            <a:avLst/>
            <a:gdLst>
              <a:gd name="connsiteX0" fmla="*/ 0 w 12192000"/>
              <a:gd name="connsiteY0" fmla="*/ 0 h 705678"/>
              <a:gd name="connsiteX1" fmla="*/ 10944585 w 12192000"/>
              <a:gd name="connsiteY1" fmla="*/ 0 h 705678"/>
              <a:gd name="connsiteX2" fmla="*/ 11318700 w 12192000"/>
              <a:gd name="connsiteY2" fmla="*/ 0 h 705678"/>
              <a:gd name="connsiteX3" fmla="*/ 11573544 w 12192000"/>
              <a:gd name="connsiteY3" fmla="*/ 0 h 705678"/>
              <a:gd name="connsiteX4" fmla="*/ 12192000 w 12192000"/>
              <a:gd name="connsiteY4" fmla="*/ 618456 h 705678"/>
              <a:gd name="connsiteX5" fmla="*/ 12192000 w 12192000"/>
              <a:gd name="connsiteY5" fmla="*/ 705677 h 705678"/>
              <a:gd name="connsiteX6" fmla="*/ 11318700 w 12192000"/>
              <a:gd name="connsiteY6" fmla="*/ 705677 h 705678"/>
              <a:gd name="connsiteX7" fmla="*/ 11318700 w 12192000"/>
              <a:gd name="connsiteY7" fmla="*/ 705678 h 705678"/>
              <a:gd name="connsiteX8" fmla="*/ 0 w 12192000"/>
              <a:gd name="connsiteY8" fmla="*/ 705678 h 705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2000" h="705678">
                <a:moveTo>
                  <a:pt x="0" y="0"/>
                </a:moveTo>
                <a:lnTo>
                  <a:pt x="10944585" y="0"/>
                </a:lnTo>
                <a:lnTo>
                  <a:pt x="11318700" y="0"/>
                </a:lnTo>
                <a:lnTo>
                  <a:pt x="11573544" y="0"/>
                </a:lnTo>
                <a:cubicBezTo>
                  <a:pt x="11915108" y="0"/>
                  <a:pt x="12192000" y="276892"/>
                  <a:pt x="12192000" y="618456"/>
                </a:cubicBezTo>
                <a:lnTo>
                  <a:pt x="12192000" y="705677"/>
                </a:lnTo>
                <a:lnTo>
                  <a:pt x="11318700" y="705677"/>
                </a:lnTo>
                <a:lnTo>
                  <a:pt x="11318700" y="705678"/>
                </a:lnTo>
                <a:lnTo>
                  <a:pt x="0" y="705678"/>
                </a:lnTo>
                <a:close/>
              </a:path>
            </a:pathLst>
          </a:cu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BE"/>
          </a:p>
        </p:txBody>
      </p:sp>
      <p:sp>
        <p:nvSpPr>
          <p:cNvPr id="25" name="Freeform 24">
            <a:extLst>
              <a:ext uri="{FF2B5EF4-FFF2-40B4-BE49-F238E27FC236}">
                <a16:creationId xmlns:a16="http://schemas.microsoft.com/office/drawing/2014/main" id="{4FD32A11-9B14-E025-3AD3-44BB610B38F2}"/>
              </a:ext>
            </a:extLst>
          </p:cNvPr>
          <p:cNvSpPr/>
          <p:nvPr userDrawn="1"/>
        </p:nvSpPr>
        <p:spPr>
          <a:xfrm>
            <a:off x="0" y="6152322"/>
            <a:ext cx="3208638" cy="705678"/>
          </a:xfrm>
          <a:custGeom>
            <a:avLst/>
            <a:gdLst>
              <a:gd name="connsiteX0" fmla="*/ 0 w 3208638"/>
              <a:gd name="connsiteY0" fmla="*/ 0 h 705678"/>
              <a:gd name="connsiteX1" fmla="*/ 1961223 w 3208638"/>
              <a:gd name="connsiteY1" fmla="*/ 0 h 705678"/>
              <a:gd name="connsiteX2" fmla="*/ 2335338 w 3208638"/>
              <a:gd name="connsiteY2" fmla="*/ 0 h 705678"/>
              <a:gd name="connsiteX3" fmla="*/ 2590182 w 3208638"/>
              <a:gd name="connsiteY3" fmla="*/ 0 h 705678"/>
              <a:gd name="connsiteX4" fmla="*/ 3208638 w 3208638"/>
              <a:gd name="connsiteY4" fmla="*/ 618456 h 705678"/>
              <a:gd name="connsiteX5" fmla="*/ 3208638 w 3208638"/>
              <a:gd name="connsiteY5" fmla="*/ 705677 h 705678"/>
              <a:gd name="connsiteX6" fmla="*/ 2335338 w 3208638"/>
              <a:gd name="connsiteY6" fmla="*/ 705677 h 705678"/>
              <a:gd name="connsiteX7" fmla="*/ 2335338 w 3208638"/>
              <a:gd name="connsiteY7" fmla="*/ 705678 h 705678"/>
              <a:gd name="connsiteX8" fmla="*/ 0 w 3208638"/>
              <a:gd name="connsiteY8" fmla="*/ 705678 h 705678"/>
              <a:gd name="connsiteX9" fmla="*/ 0 w 3208638"/>
              <a:gd name="connsiteY9" fmla="*/ 0 h 705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08638" h="705678">
                <a:moveTo>
                  <a:pt x="0" y="0"/>
                </a:moveTo>
                <a:lnTo>
                  <a:pt x="1961223" y="0"/>
                </a:lnTo>
                <a:lnTo>
                  <a:pt x="2335338" y="0"/>
                </a:lnTo>
                <a:lnTo>
                  <a:pt x="2590182" y="0"/>
                </a:lnTo>
                <a:cubicBezTo>
                  <a:pt x="2931746" y="0"/>
                  <a:pt x="3208638" y="276892"/>
                  <a:pt x="3208638" y="618456"/>
                </a:cubicBezTo>
                <a:lnTo>
                  <a:pt x="3208638" y="705677"/>
                </a:lnTo>
                <a:lnTo>
                  <a:pt x="2335338" y="705677"/>
                </a:lnTo>
                <a:lnTo>
                  <a:pt x="2335338" y="705678"/>
                </a:lnTo>
                <a:lnTo>
                  <a:pt x="0" y="705678"/>
                </a:lnTo>
                <a:lnTo>
                  <a:pt x="0" y="0"/>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BE"/>
          </a:p>
        </p:txBody>
      </p:sp>
      <p:sp>
        <p:nvSpPr>
          <p:cNvPr id="3" name="Subtitle 2">
            <a:extLst>
              <a:ext uri="{FF2B5EF4-FFF2-40B4-BE49-F238E27FC236}">
                <a16:creationId xmlns:a16="http://schemas.microsoft.com/office/drawing/2014/main" id="{0C6B2DB7-1D30-4945-E3AB-8DBF0BB8D151}"/>
              </a:ext>
            </a:extLst>
          </p:cNvPr>
          <p:cNvSpPr>
            <a:spLocks noGrp="1"/>
          </p:cNvSpPr>
          <p:nvPr>
            <p:ph type="subTitle" idx="1" hasCustomPrompt="1"/>
          </p:nvPr>
        </p:nvSpPr>
        <p:spPr>
          <a:xfrm>
            <a:off x="633046" y="471976"/>
            <a:ext cx="9144000" cy="340824"/>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endParaRPr lang="en-BE" dirty="0"/>
          </a:p>
        </p:txBody>
      </p:sp>
      <p:sp>
        <p:nvSpPr>
          <p:cNvPr id="4" name="Date Placeholder 3">
            <a:extLst>
              <a:ext uri="{FF2B5EF4-FFF2-40B4-BE49-F238E27FC236}">
                <a16:creationId xmlns:a16="http://schemas.microsoft.com/office/drawing/2014/main" id="{340D8F48-F5AE-D18A-DB03-9CDB433067EC}"/>
              </a:ext>
            </a:extLst>
          </p:cNvPr>
          <p:cNvSpPr>
            <a:spLocks noGrp="1"/>
          </p:cNvSpPr>
          <p:nvPr>
            <p:ph type="dt" sz="half" idx="10"/>
          </p:nvPr>
        </p:nvSpPr>
        <p:spPr>
          <a:xfrm>
            <a:off x="9263270" y="6356350"/>
            <a:ext cx="2090530" cy="365125"/>
          </a:xfrm>
        </p:spPr>
        <p:txBody>
          <a:bodyPr/>
          <a:lstStyle>
            <a:lvl1pPr algn="r">
              <a:defRPr>
                <a:solidFill>
                  <a:schemeClr val="bg2"/>
                </a:solidFill>
              </a:defRPr>
            </a:lvl1pPr>
          </a:lstStyle>
          <a:p>
            <a:r>
              <a:rPr lang="nl-BE"/>
              <a:t>28/11/2024</a:t>
            </a:r>
            <a:endParaRPr lang="en-BE" dirty="0"/>
          </a:p>
        </p:txBody>
      </p:sp>
      <p:sp>
        <p:nvSpPr>
          <p:cNvPr id="6" name="Slide Number Placeholder 5">
            <a:extLst>
              <a:ext uri="{FF2B5EF4-FFF2-40B4-BE49-F238E27FC236}">
                <a16:creationId xmlns:a16="http://schemas.microsoft.com/office/drawing/2014/main" id="{7D8AE80E-7DF9-2D1F-F7E7-086FF4C674B6}"/>
              </a:ext>
            </a:extLst>
          </p:cNvPr>
          <p:cNvSpPr>
            <a:spLocks noGrp="1"/>
          </p:cNvSpPr>
          <p:nvPr>
            <p:ph type="sldNum" sz="quarter" idx="12"/>
          </p:nvPr>
        </p:nvSpPr>
        <p:spPr>
          <a:xfrm>
            <a:off x="4724400" y="6356350"/>
            <a:ext cx="2743200" cy="365125"/>
          </a:xfrm>
        </p:spPr>
        <p:txBody>
          <a:bodyPr/>
          <a:lstStyle>
            <a:lvl1pPr algn="ctr">
              <a:defRPr>
                <a:solidFill>
                  <a:schemeClr val="bg2"/>
                </a:solidFill>
              </a:defRPr>
            </a:lvl1pPr>
          </a:lstStyle>
          <a:p>
            <a:fld id="{0E980C68-D699-9340-A7B2-6AC28552D37F}" type="slidenum">
              <a:rPr lang="en-BE" smtClean="0"/>
              <a:pPr/>
              <a:t>‹nr.›</a:t>
            </a:fld>
            <a:endParaRPr lang="en-BE" dirty="0"/>
          </a:p>
        </p:txBody>
      </p:sp>
      <p:pic>
        <p:nvPicPr>
          <p:cNvPr id="23" name="Picture 22" descr="A black background with a black square&#10;&#10;Description automatically generated with medium confidence">
            <a:extLst>
              <a:ext uri="{FF2B5EF4-FFF2-40B4-BE49-F238E27FC236}">
                <a16:creationId xmlns:a16="http://schemas.microsoft.com/office/drawing/2014/main" id="{2EE4F7C8-5773-E28A-5CB0-39F3E58EB277}"/>
              </a:ext>
            </a:extLst>
          </p:cNvPr>
          <p:cNvPicPr>
            <a:picLocks noChangeAspect="1"/>
          </p:cNvPicPr>
          <p:nvPr userDrawn="1"/>
        </p:nvPicPr>
        <p:blipFill>
          <a:blip r:embed="rId2"/>
          <a:stretch>
            <a:fillRect/>
          </a:stretch>
        </p:blipFill>
        <p:spPr>
          <a:xfrm>
            <a:off x="655906" y="6341303"/>
            <a:ext cx="1835578" cy="380172"/>
          </a:xfrm>
          <a:prstGeom prst="rect">
            <a:avLst/>
          </a:prstGeom>
        </p:spPr>
      </p:pic>
    </p:spTree>
    <p:extLst>
      <p:ext uri="{BB962C8B-B14F-4D97-AF65-F5344CB8AC3E}">
        <p14:creationId xmlns:p14="http://schemas.microsoft.com/office/powerpoint/2010/main" val="4392586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Title Slide">
    <p:bg>
      <p:bgPr>
        <a:solidFill>
          <a:schemeClr val="tx1"/>
        </a:solidFill>
        <a:effectLst/>
      </p:bgPr>
    </p:bg>
    <p:spTree>
      <p:nvGrpSpPr>
        <p:cNvPr id="1" name=""/>
        <p:cNvGrpSpPr/>
        <p:nvPr/>
      </p:nvGrpSpPr>
      <p:grpSpPr>
        <a:xfrm>
          <a:off x="0" y="0"/>
          <a:ext cx="0" cy="0"/>
          <a:chOff x="0" y="0"/>
          <a:chExt cx="0" cy="0"/>
        </a:xfrm>
      </p:grpSpPr>
      <p:sp>
        <p:nvSpPr>
          <p:cNvPr id="21" name="Freeform 20">
            <a:extLst>
              <a:ext uri="{FF2B5EF4-FFF2-40B4-BE49-F238E27FC236}">
                <a16:creationId xmlns:a16="http://schemas.microsoft.com/office/drawing/2014/main" id="{7EB447AB-B2D6-AC77-BDA9-00994747479D}"/>
              </a:ext>
            </a:extLst>
          </p:cNvPr>
          <p:cNvSpPr/>
          <p:nvPr userDrawn="1"/>
        </p:nvSpPr>
        <p:spPr>
          <a:xfrm>
            <a:off x="0" y="6152322"/>
            <a:ext cx="12192000" cy="705678"/>
          </a:xfrm>
          <a:custGeom>
            <a:avLst/>
            <a:gdLst>
              <a:gd name="connsiteX0" fmla="*/ 0 w 12192000"/>
              <a:gd name="connsiteY0" fmla="*/ 0 h 705678"/>
              <a:gd name="connsiteX1" fmla="*/ 10944585 w 12192000"/>
              <a:gd name="connsiteY1" fmla="*/ 0 h 705678"/>
              <a:gd name="connsiteX2" fmla="*/ 11318700 w 12192000"/>
              <a:gd name="connsiteY2" fmla="*/ 0 h 705678"/>
              <a:gd name="connsiteX3" fmla="*/ 11573544 w 12192000"/>
              <a:gd name="connsiteY3" fmla="*/ 0 h 705678"/>
              <a:gd name="connsiteX4" fmla="*/ 12192000 w 12192000"/>
              <a:gd name="connsiteY4" fmla="*/ 618456 h 705678"/>
              <a:gd name="connsiteX5" fmla="*/ 12192000 w 12192000"/>
              <a:gd name="connsiteY5" fmla="*/ 705677 h 705678"/>
              <a:gd name="connsiteX6" fmla="*/ 11318700 w 12192000"/>
              <a:gd name="connsiteY6" fmla="*/ 705677 h 705678"/>
              <a:gd name="connsiteX7" fmla="*/ 11318700 w 12192000"/>
              <a:gd name="connsiteY7" fmla="*/ 705678 h 705678"/>
              <a:gd name="connsiteX8" fmla="*/ 0 w 12192000"/>
              <a:gd name="connsiteY8" fmla="*/ 705678 h 705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2000" h="705678">
                <a:moveTo>
                  <a:pt x="0" y="0"/>
                </a:moveTo>
                <a:lnTo>
                  <a:pt x="10944585" y="0"/>
                </a:lnTo>
                <a:lnTo>
                  <a:pt x="11318700" y="0"/>
                </a:lnTo>
                <a:lnTo>
                  <a:pt x="11573544" y="0"/>
                </a:lnTo>
                <a:cubicBezTo>
                  <a:pt x="11915108" y="0"/>
                  <a:pt x="12192000" y="276892"/>
                  <a:pt x="12192000" y="618456"/>
                </a:cubicBezTo>
                <a:lnTo>
                  <a:pt x="12192000" y="705677"/>
                </a:lnTo>
                <a:lnTo>
                  <a:pt x="11318700" y="705677"/>
                </a:lnTo>
                <a:lnTo>
                  <a:pt x="11318700" y="705678"/>
                </a:lnTo>
                <a:lnTo>
                  <a:pt x="0" y="705678"/>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BE" dirty="0"/>
          </a:p>
        </p:txBody>
      </p:sp>
      <p:sp>
        <p:nvSpPr>
          <p:cNvPr id="3" name="Subtitle 2">
            <a:extLst>
              <a:ext uri="{FF2B5EF4-FFF2-40B4-BE49-F238E27FC236}">
                <a16:creationId xmlns:a16="http://schemas.microsoft.com/office/drawing/2014/main" id="{0C6B2DB7-1D30-4945-E3AB-8DBF0BB8D151}"/>
              </a:ext>
            </a:extLst>
          </p:cNvPr>
          <p:cNvSpPr>
            <a:spLocks noGrp="1"/>
          </p:cNvSpPr>
          <p:nvPr>
            <p:ph type="subTitle" idx="1" hasCustomPrompt="1"/>
          </p:nvPr>
        </p:nvSpPr>
        <p:spPr>
          <a:xfrm>
            <a:off x="655906" y="460687"/>
            <a:ext cx="9144000" cy="340824"/>
          </a:xfrm>
        </p:spPr>
        <p:txBody>
          <a:bodyPr>
            <a:normAutofit/>
          </a:bodyPr>
          <a:lstStyle>
            <a:lvl1pPr marL="0" indent="0" algn="l">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endParaRPr lang="en-BE" dirty="0"/>
          </a:p>
        </p:txBody>
      </p:sp>
      <p:sp>
        <p:nvSpPr>
          <p:cNvPr id="4" name="Date Placeholder 3">
            <a:extLst>
              <a:ext uri="{FF2B5EF4-FFF2-40B4-BE49-F238E27FC236}">
                <a16:creationId xmlns:a16="http://schemas.microsoft.com/office/drawing/2014/main" id="{340D8F48-F5AE-D18A-DB03-9CDB433067EC}"/>
              </a:ext>
            </a:extLst>
          </p:cNvPr>
          <p:cNvSpPr>
            <a:spLocks noGrp="1"/>
          </p:cNvSpPr>
          <p:nvPr>
            <p:ph type="dt" sz="half" idx="10"/>
          </p:nvPr>
        </p:nvSpPr>
        <p:spPr>
          <a:xfrm>
            <a:off x="9263270" y="6356350"/>
            <a:ext cx="2090530" cy="365125"/>
          </a:xfrm>
        </p:spPr>
        <p:txBody>
          <a:bodyPr/>
          <a:lstStyle>
            <a:lvl1pPr algn="r">
              <a:defRPr>
                <a:solidFill>
                  <a:schemeClr val="tx2"/>
                </a:solidFill>
              </a:defRPr>
            </a:lvl1pPr>
          </a:lstStyle>
          <a:p>
            <a:r>
              <a:rPr lang="nl-BE"/>
              <a:t>28/11/2024</a:t>
            </a:r>
            <a:endParaRPr lang="en-BE" dirty="0"/>
          </a:p>
        </p:txBody>
      </p:sp>
      <p:sp>
        <p:nvSpPr>
          <p:cNvPr id="6" name="Slide Number Placeholder 5">
            <a:extLst>
              <a:ext uri="{FF2B5EF4-FFF2-40B4-BE49-F238E27FC236}">
                <a16:creationId xmlns:a16="http://schemas.microsoft.com/office/drawing/2014/main" id="{7D8AE80E-7DF9-2D1F-F7E7-086FF4C674B6}"/>
              </a:ext>
            </a:extLst>
          </p:cNvPr>
          <p:cNvSpPr>
            <a:spLocks noGrp="1"/>
          </p:cNvSpPr>
          <p:nvPr>
            <p:ph type="sldNum" sz="quarter" idx="12"/>
          </p:nvPr>
        </p:nvSpPr>
        <p:spPr>
          <a:xfrm>
            <a:off x="4724400" y="6356350"/>
            <a:ext cx="2743200" cy="365125"/>
          </a:xfrm>
        </p:spPr>
        <p:txBody>
          <a:bodyPr/>
          <a:lstStyle>
            <a:lvl1pPr algn="ctr">
              <a:defRPr>
                <a:solidFill>
                  <a:schemeClr val="tx2"/>
                </a:solidFill>
              </a:defRPr>
            </a:lvl1pPr>
          </a:lstStyle>
          <a:p>
            <a:fld id="{0E980C68-D699-9340-A7B2-6AC28552D37F}" type="slidenum">
              <a:rPr lang="en-BE" smtClean="0"/>
              <a:pPr/>
              <a:t>‹nr.›</a:t>
            </a:fld>
            <a:endParaRPr lang="en-BE" dirty="0"/>
          </a:p>
        </p:txBody>
      </p:sp>
      <p:pic>
        <p:nvPicPr>
          <p:cNvPr id="8" name="Picture 7" descr="A black background with a black square&#10;&#10;Description automatically generated with medium confidence">
            <a:extLst>
              <a:ext uri="{FF2B5EF4-FFF2-40B4-BE49-F238E27FC236}">
                <a16:creationId xmlns:a16="http://schemas.microsoft.com/office/drawing/2014/main" id="{E0FA6491-9196-337F-6B18-6FA4B4F28B61}"/>
              </a:ext>
            </a:extLst>
          </p:cNvPr>
          <p:cNvPicPr>
            <a:picLocks noChangeAspect="1"/>
          </p:cNvPicPr>
          <p:nvPr userDrawn="1"/>
        </p:nvPicPr>
        <p:blipFill>
          <a:blip r:embed="rId2"/>
          <a:stretch>
            <a:fillRect/>
          </a:stretch>
        </p:blipFill>
        <p:spPr>
          <a:xfrm>
            <a:off x="655906" y="6341303"/>
            <a:ext cx="1835578" cy="380172"/>
          </a:xfrm>
          <a:prstGeom prst="rect">
            <a:avLst/>
          </a:prstGeom>
        </p:spPr>
      </p:pic>
    </p:spTree>
    <p:extLst>
      <p:ext uri="{BB962C8B-B14F-4D97-AF65-F5344CB8AC3E}">
        <p14:creationId xmlns:p14="http://schemas.microsoft.com/office/powerpoint/2010/main" val="29287573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Inhoud van twee">
    <p:spTree>
      <p:nvGrpSpPr>
        <p:cNvPr id="1" name=""/>
        <p:cNvGrpSpPr/>
        <p:nvPr/>
      </p:nvGrpSpPr>
      <p:grpSpPr>
        <a:xfrm>
          <a:off x="0" y="0"/>
          <a:ext cx="0" cy="0"/>
          <a:chOff x="0" y="0"/>
          <a:chExt cx="0" cy="0"/>
        </a:xfrm>
      </p:grpSpPr>
      <p:sp>
        <p:nvSpPr>
          <p:cNvPr id="23" name="Content Placeholder 2">
            <a:extLst>
              <a:ext uri="{FF2B5EF4-FFF2-40B4-BE49-F238E27FC236}">
                <a16:creationId xmlns:a16="http://schemas.microsoft.com/office/drawing/2014/main" id="{3209F0A9-FF97-EF63-2AEC-CEBAB76DFCDE}"/>
              </a:ext>
            </a:extLst>
          </p:cNvPr>
          <p:cNvSpPr>
            <a:spLocks noGrp="1"/>
          </p:cNvSpPr>
          <p:nvPr>
            <p:ph sz="half" idx="18" hasCustomPrompt="1"/>
          </p:nvPr>
        </p:nvSpPr>
        <p:spPr>
          <a:xfrm>
            <a:off x="8271652" y="3908913"/>
            <a:ext cx="3276303" cy="404670"/>
          </a:xfrm>
        </p:spPr>
        <p:txBody>
          <a:bodyPr/>
          <a:lstStyle>
            <a:lvl1pPr marL="0" indent="0" algn="ctr">
              <a:buFontTx/>
              <a:buNone/>
              <a:defRPr sz="2400"/>
            </a:lvl1pPr>
            <a:lvl2pPr marL="457200" indent="0" algn="ctr">
              <a:buFontTx/>
              <a:buNone/>
              <a:defRPr sz="1600"/>
            </a:lvl2pPr>
            <a:lvl3pPr marL="914400" indent="0" algn="ctr">
              <a:buFontTx/>
              <a:buNone/>
              <a:defRPr sz="1600"/>
            </a:lvl3pPr>
            <a:lvl4pPr marL="1371600" indent="0" algn="ctr">
              <a:buFontTx/>
              <a:buNone/>
              <a:defRPr sz="1600"/>
            </a:lvl4pPr>
            <a:lvl5pPr marL="1828800" indent="0" algn="ctr">
              <a:buFontTx/>
              <a:buNone/>
              <a:defRPr sz="1600"/>
            </a:lvl5pPr>
          </a:lstStyle>
          <a:p>
            <a:pPr lvl="0"/>
            <a:r>
              <a:rPr lang="en-GB" dirty="0"/>
              <a:t>Title</a:t>
            </a:r>
          </a:p>
        </p:txBody>
      </p:sp>
      <p:sp>
        <p:nvSpPr>
          <p:cNvPr id="24" name="Picture Placeholder 17">
            <a:extLst>
              <a:ext uri="{FF2B5EF4-FFF2-40B4-BE49-F238E27FC236}">
                <a16:creationId xmlns:a16="http://schemas.microsoft.com/office/drawing/2014/main" id="{E06848AF-8179-C857-4BC1-05FC96320A40}"/>
              </a:ext>
            </a:extLst>
          </p:cNvPr>
          <p:cNvSpPr>
            <a:spLocks noGrp="1"/>
          </p:cNvSpPr>
          <p:nvPr>
            <p:ph type="pic" sz="quarter" idx="19"/>
          </p:nvPr>
        </p:nvSpPr>
        <p:spPr>
          <a:xfrm>
            <a:off x="8271652" y="1503363"/>
            <a:ext cx="3287712" cy="2192337"/>
          </a:xfrm>
          <a:solidFill>
            <a:schemeClr val="tx1"/>
          </a:solidFill>
        </p:spPr>
        <p:txBody>
          <a:bodyPr/>
          <a:lstStyle/>
          <a:p>
            <a:r>
              <a:rPr lang="en-US"/>
              <a:t>Click icon to add picture</a:t>
            </a:r>
            <a:endParaRPr lang="en-BE" dirty="0"/>
          </a:p>
        </p:txBody>
      </p:sp>
      <p:sp>
        <p:nvSpPr>
          <p:cNvPr id="25" name="Content Placeholder 2">
            <a:extLst>
              <a:ext uri="{FF2B5EF4-FFF2-40B4-BE49-F238E27FC236}">
                <a16:creationId xmlns:a16="http://schemas.microsoft.com/office/drawing/2014/main" id="{B83CD217-7B8D-965D-C7AE-84DB677AEA5C}"/>
              </a:ext>
            </a:extLst>
          </p:cNvPr>
          <p:cNvSpPr>
            <a:spLocks noGrp="1"/>
          </p:cNvSpPr>
          <p:nvPr>
            <p:ph sz="half" idx="20" hasCustomPrompt="1"/>
          </p:nvPr>
        </p:nvSpPr>
        <p:spPr>
          <a:xfrm>
            <a:off x="8271652" y="4336296"/>
            <a:ext cx="3276303" cy="1488034"/>
          </a:xfrm>
        </p:spPr>
        <p:txBody>
          <a:bodyPr>
            <a:normAutofit/>
          </a:bodyPr>
          <a:lstStyle>
            <a:lvl1pPr marL="0" indent="0" algn="ctr">
              <a:buFontTx/>
              <a:buNone/>
              <a:defRPr sz="1600"/>
            </a:lvl1pPr>
            <a:lvl2pPr marL="457200" indent="0" algn="ctr">
              <a:buFontTx/>
              <a:buNone/>
              <a:defRPr sz="1600"/>
            </a:lvl2pPr>
            <a:lvl3pPr marL="914400" indent="0" algn="ctr">
              <a:buFontTx/>
              <a:buNone/>
              <a:defRPr sz="1600"/>
            </a:lvl3pPr>
            <a:lvl4pPr marL="1371600" indent="0" algn="ctr">
              <a:buFontTx/>
              <a:buNone/>
              <a:defRPr sz="1600"/>
            </a:lvl4pPr>
            <a:lvl5pPr marL="1828800" indent="0" algn="ctr">
              <a:buFontTx/>
              <a:buNone/>
              <a:defRPr sz="1600"/>
            </a:lvl5pPr>
          </a:lstStyle>
          <a:p>
            <a:r>
              <a:rPr lang="en-GB" sz="1600" dirty="0"/>
              <a:t>Lorem ipsum </a:t>
            </a:r>
            <a:r>
              <a:rPr lang="en-GB" sz="1600" dirty="0" err="1"/>
              <a:t>dolor</a:t>
            </a:r>
            <a:r>
              <a:rPr lang="en-GB" sz="1600" dirty="0"/>
              <a:t> sit </a:t>
            </a:r>
            <a:r>
              <a:rPr lang="en-GB" sz="1600" dirty="0" err="1"/>
              <a:t>amet</a:t>
            </a:r>
            <a:r>
              <a:rPr lang="en-GB" sz="1600" dirty="0"/>
              <a:t>, </a:t>
            </a:r>
            <a:r>
              <a:rPr lang="en-GB" sz="1600" dirty="0" err="1"/>
              <a:t>consetetur</a:t>
            </a:r>
            <a:r>
              <a:rPr lang="en-GB" sz="1600" dirty="0"/>
              <a:t> </a:t>
            </a:r>
            <a:r>
              <a:rPr lang="en-GB" sz="1600" dirty="0" err="1"/>
              <a:t>sadipscing</a:t>
            </a:r>
            <a:r>
              <a:rPr lang="en-GB" sz="1600" dirty="0"/>
              <a:t> </a:t>
            </a:r>
            <a:r>
              <a:rPr lang="en-GB" sz="1600" dirty="0" err="1"/>
              <a:t>elitr</a:t>
            </a:r>
            <a:r>
              <a:rPr lang="en-GB" sz="1600" dirty="0"/>
              <a:t>, </a:t>
            </a:r>
            <a:r>
              <a:rPr lang="en-GB" sz="1600" dirty="0" err="1"/>
              <a:t>sed</a:t>
            </a:r>
            <a:r>
              <a:rPr lang="en-GB" sz="1600" dirty="0"/>
              <a:t> </a:t>
            </a:r>
            <a:r>
              <a:rPr lang="en-GB" sz="1600" dirty="0" err="1"/>
              <a:t>diam</a:t>
            </a:r>
            <a:r>
              <a:rPr lang="en-GB" sz="1600" dirty="0"/>
              <a:t> </a:t>
            </a:r>
            <a:r>
              <a:rPr lang="en-GB" sz="1600" dirty="0" err="1"/>
              <a:t>nonumy</a:t>
            </a:r>
            <a:r>
              <a:rPr lang="en-GB" sz="1600" dirty="0"/>
              <a:t> </a:t>
            </a:r>
            <a:r>
              <a:rPr lang="en-GB" sz="1600" dirty="0" err="1"/>
              <a:t>eirmod</a:t>
            </a:r>
            <a:r>
              <a:rPr lang="en-GB" sz="1600" dirty="0"/>
              <a:t> </a:t>
            </a:r>
            <a:r>
              <a:rPr lang="en-GB" sz="1600" dirty="0" err="1"/>
              <a:t>tempor</a:t>
            </a:r>
            <a:r>
              <a:rPr lang="en-GB" sz="1600" dirty="0"/>
              <a:t> </a:t>
            </a:r>
            <a:r>
              <a:rPr lang="en-GB" sz="1600" dirty="0" err="1"/>
              <a:t>invidunt</a:t>
            </a:r>
            <a:r>
              <a:rPr lang="en-GB" sz="1600" dirty="0"/>
              <a:t> </a:t>
            </a:r>
            <a:r>
              <a:rPr lang="en-GB" sz="1600" dirty="0" err="1"/>
              <a:t>ut</a:t>
            </a:r>
            <a:r>
              <a:rPr lang="en-GB" sz="1600" dirty="0"/>
              <a:t> labore et dolore magna </a:t>
            </a:r>
            <a:r>
              <a:rPr lang="en-GB" sz="1600" dirty="0" err="1"/>
              <a:t>aliquyam</a:t>
            </a:r>
            <a:r>
              <a:rPr lang="en-GB" sz="1600" dirty="0"/>
              <a:t> </a:t>
            </a:r>
            <a:r>
              <a:rPr lang="en-GB" sz="1600" dirty="0" err="1"/>
              <a:t>erat</a:t>
            </a:r>
            <a:r>
              <a:rPr lang="en-GB" sz="1600" dirty="0"/>
              <a:t>. </a:t>
            </a:r>
            <a:endParaRPr lang="en-BE" sz="1600" dirty="0"/>
          </a:p>
        </p:txBody>
      </p:sp>
      <p:sp>
        <p:nvSpPr>
          <p:cNvPr id="20" name="Content Placeholder 2">
            <a:extLst>
              <a:ext uri="{FF2B5EF4-FFF2-40B4-BE49-F238E27FC236}">
                <a16:creationId xmlns:a16="http://schemas.microsoft.com/office/drawing/2014/main" id="{52ABB1B0-4F9D-D3D0-D076-418F68580475}"/>
              </a:ext>
            </a:extLst>
          </p:cNvPr>
          <p:cNvSpPr>
            <a:spLocks noGrp="1"/>
          </p:cNvSpPr>
          <p:nvPr>
            <p:ph sz="half" idx="15" hasCustomPrompt="1"/>
          </p:nvPr>
        </p:nvSpPr>
        <p:spPr>
          <a:xfrm>
            <a:off x="4445086" y="3908913"/>
            <a:ext cx="3276303" cy="404670"/>
          </a:xfrm>
        </p:spPr>
        <p:txBody>
          <a:bodyPr/>
          <a:lstStyle>
            <a:lvl1pPr marL="0" indent="0" algn="ctr">
              <a:buFontTx/>
              <a:buNone/>
              <a:defRPr sz="2400"/>
            </a:lvl1pPr>
            <a:lvl2pPr marL="457200" indent="0" algn="ctr">
              <a:buFontTx/>
              <a:buNone/>
              <a:defRPr sz="1600"/>
            </a:lvl2pPr>
            <a:lvl3pPr marL="914400" indent="0" algn="ctr">
              <a:buFontTx/>
              <a:buNone/>
              <a:defRPr sz="1600"/>
            </a:lvl3pPr>
            <a:lvl4pPr marL="1371600" indent="0" algn="ctr">
              <a:buFontTx/>
              <a:buNone/>
              <a:defRPr sz="1600"/>
            </a:lvl4pPr>
            <a:lvl5pPr marL="1828800" indent="0" algn="ctr">
              <a:buFontTx/>
              <a:buNone/>
              <a:defRPr sz="1600"/>
            </a:lvl5pPr>
          </a:lstStyle>
          <a:p>
            <a:pPr lvl="0"/>
            <a:r>
              <a:rPr lang="en-GB" dirty="0"/>
              <a:t>Title</a:t>
            </a:r>
          </a:p>
        </p:txBody>
      </p:sp>
      <p:sp>
        <p:nvSpPr>
          <p:cNvPr id="21" name="Picture Placeholder 17">
            <a:extLst>
              <a:ext uri="{FF2B5EF4-FFF2-40B4-BE49-F238E27FC236}">
                <a16:creationId xmlns:a16="http://schemas.microsoft.com/office/drawing/2014/main" id="{EF36E53D-54D0-ACED-D08A-CA382828B2E0}"/>
              </a:ext>
            </a:extLst>
          </p:cNvPr>
          <p:cNvSpPr>
            <a:spLocks noGrp="1"/>
          </p:cNvSpPr>
          <p:nvPr>
            <p:ph type="pic" sz="quarter" idx="16"/>
          </p:nvPr>
        </p:nvSpPr>
        <p:spPr>
          <a:xfrm>
            <a:off x="4445086" y="1503363"/>
            <a:ext cx="3287712" cy="2192337"/>
          </a:xfrm>
          <a:solidFill>
            <a:schemeClr val="tx1"/>
          </a:solidFill>
        </p:spPr>
        <p:txBody>
          <a:bodyPr/>
          <a:lstStyle/>
          <a:p>
            <a:r>
              <a:rPr lang="en-US"/>
              <a:t>Click icon to add picture</a:t>
            </a:r>
            <a:endParaRPr lang="en-BE" dirty="0"/>
          </a:p>
        </p:txBody>
      </p:sp>
      <p:sp>
        <p:nvSpPr>
          <p:cNvPr id="22" name="Content Placeholder 2">
            <a:extLst>
              <a:ext uri="{FF2B5EF4-FFF2-40B4-BE49-F238E27FC236}">
                <a16:creationId xmlns:a16="http://schemas.microsoft.com/office/drawing/2014/main" id="{916F8CD2-6015-8987-0370-10F8098EE085}"/>
              </a:ext>
            </a:extLst>
          </p:cNvPr>
          <p:cNvSpPr>
            <a:spLocks noGrp="1"/>
          </p:cNvSpPr>
          <p:nvPr>
            <p:ph sz="half" idx="17" hasCustomPrompt="1"/>
          </p:nvPr>
        </p:nvSpPr>
        <p:spPr>
          <a:xfrm>
            <a:off x="4445086" y="4336296"/>
            <a:ext cx="3276303" cy="1488034"/>
          </a:xfrm>
        </p:spPr>
        <p:txBody>
          <a:bodyPr>
            <a:normAutofit/>
          </a:bodyPr>
          <a:lstStyle>
            <a:lvl1pPr marL="0" indent="0" algn="ctr">
              <a:buFontTx/>
              <a:buNone/>
              <a:defRPr sz="1600"/>
            </a:lvl1pPr>
            <a:lvl2pPr marL="457200" indent="0" algn="ctr">
              <a:buFontTx/>
              <a:buNone/>
              <a:defRPr sz="1600"/>
            </a:lvl2pPr>
            <a:lvl3pPr marL="914400" indent="0" algn="ctr">
              <a:buFontTx/>
              <a:buNone/>
              <a:defRPr sz="1600"/>
            </a:lvl3pPr>
            <a:lvl4pPr marL="1371600" indent="0" algn="ctr">
              <a:buFontTx/>
              <a:buNone/>
              <a:defRPr sz="1600"/>
            </a:lvl4pPr>
            <a:lvl5pPr marL="1828800" indent="0" algn="ctr">
              <a:buFontTx/>
              <a:buNone/>
              <a:defRPr sz="1600"/>
            </a:lvl5pPr>
          </a:lstStyle>
          <a:p>
            <a:r>
              <a:rPr lang="en-GB" sz="1600" dirty="0"/>
              <a:t>Lorem ipsum </a:t>
            </a:r>
            <a:r>
              <a:rPr lang="en-GB" sz="1600" dirty="0" err="1"/>
              <a:t>dolor</a:t>
            </a:r>
            <a:r>
              <a:rPr lang="en-GB" sz="1600" dirty="0"/>
              <a:t> sit </a:t>
            </a:r>
            <a:r>
              <a:rPr lang="en-GB" sz="1600" dirty="0" err="1"/>
              <a:t>amet</a:t>
            </a:r>
            <a:r>
              <a:rPr lang="en-GB" sz="1600" dirty="0"/>
              <a:t>, </a:t>
            </a:r>
            <a:r>
              <a:rPr lang="en-GB" sz="1600" dirty="0" err="1"/>
              <a:t>consetetur</a:t>
            </a:r>
            <a:r>
              <a:rPr lang="en-GB" sz="1600" dirty="0"/>
              <a:t> </a:t>
            </a:r>
            <a:r>
              <a:rPr lang="en-GB" sz="1600" dirty="0" err="1"/>
              <a:t>sadipscing</a:t>
            </a:r>
            <a:r>
              <a:rPr lang="en-GB" sz="1600" dirty="0"/>
              <a:t> </a:t>
            </a:r>
            <a:r>
              <a:rPr lang="en-GB" sz="1600" dirty="0" err="1"/>
              <a:t>elitr</a:t>
            </a:r>
            <a:r>
              <a:rPr lang="en-GB" sz="1600" dirty="0"/>
              <a:t>, </a:t>
            </a:r>
            <a:r>
              <a:rPr lang="en-GB" sz="1600" dirty="0" err="1"/>
              <a:t>sed</a:t>
            </a:r>
            <a:r>
              <a:rPr lang="en-GB" sz="1600" dirty="0"/>
              <a:t> </a:t>
            </a:r>
            <a:r>
              <a:rPr lang="en-GB" sz="1600" dirty="0" err="1"/>
              <a:t>diam</a:t>
            </a:r>
            <a:r>
              <a:rPr lang="en-GB" sz="1600" dirty="0"/>
              <a:t> </a:t>
            </a:r>
            <a:r>
              <a:rPr lang="en-GB" sz="1600" dirty="0" err="1"/>
              <a:t>nonumy</a:t>
            </a:r>
            <a:r>
              <a:rPr lang="en-GB" sz="1600" dirty="0"/>
              <a:t> </a:t>
            </a:r>
            <a:r>
              <a:rPr lang="en-GB" sz="1600" dirty="0" err="1"/>
              <a:t>eirmod</a:t>
            </a:r>
            <a:r>
              <a:rPr lang="en-GB" sz="1600" dirty="0"/>
              <a:t> </a:t>
            </a:r>
            <a:r>
              <a:rPr lang="en-GB" sz="1600" dirty="0" err="1"/>
              <a:t>tempor</a:t>
            </a:r>
            <a:r>
              <a:rPr lang="en-GB" sz="1600" dirty="0"/>
              <a:t> </a:t>
            </a:r>
            <a:r>
              <a:rPr lang="en-GB" sz="1600" dirty="0" err="1"/>
              <a:t>invidunt</a:t>
            </a:r>
            <a:r>
              <a:rPr lang="en-GB" sz="1600" dirty="0"/>
              <a:t> </a:t>
            </a:r>
            <a:r>
              <a:rPr lang="en-GB" sz="1600" dirty="0" err="1"/>
              <a:t>ut</a:t>
            </a:r>
            <a:r>
              <a:rPr lang="en-GB" sz="1600" dirty="0"/>
              <a:t> labore et dolore magna </a:t>
            </a:r>
            <a:r>
              <a:rPr lang="en-GB" sz="1600" dirty="0" err="1"/>
              <a:t>aliquyam</a:t>
            </a:r>
            <a:r>
              <a:rPr lang="en-GB" sz="1600" dirty="0"/>
              <a:t> </a:t>
            </a:r>
            <a:r>
              <a:rPr lang="en-GB" sz="1600" dirty="0" err="1"/>
              <a:t>erat</a:t>
            </a:r>
            <a:r>
              <a:rPr lang="en-GB" sz="1600" dirty="0"/>
              <a:t>. </a:t>
            </a:r>
            <a:endParaRPr lang="en-BE" sz="1600" dirty="0"/>
          </a:p>
        </p:txBody>
      </p:sp>
      <p:sp>
        <p:nvSpPr>
          <p:cNvPr id="3" name="Content Placeholder 2">
            <a:extLst>
              <a:ext uri="{FF2B5EF4-FFF2-40B4-BE49-F238E27FC236}">
                <a16:creationId xmlns:a16="http://schemas.microsoft.com/office/drawing/2014/main" id="{3DCCD05B-BA31-6AC1-F3BE-6C217300DC12}"/>
              </a:ext>
            </a:extLst>
          </p:cNvPr>
          <p:cNvSpPr>
            <a:spLocks noGrp="1"/>
          </p:cNvSpPr>
          <p:nvPr>
            <p:ph sz="half" idx="1" hasCustomPrompt="1"/>
          </p:nvPr>
        </p:nvSpPr>
        <p:spPr>
          <a:xfrm>
            <a:off x="648338" y="3908913"/>
            <a:ext cx="3276303" cy="404670"/>
          </a:xfrm>
        </p:spPr>
        <p:txBody>
          <a:bodyPr/>
          <a:lstStyle>
            <a:lvl1pPr marL="0" indent="0" algn="ctr">
              <a:buFontTx/>
              <a:buNone/>
              <a:defRPr sz="2400"/>
            </a:lvl1pPr>
            <a:lvl2pPr marL="457200" indent="0" algn="ctr">
              <a:buFontTx/>
              <a:buNone/>
              <a:defRPr sz="1600"/>
            </a:lvl2pPr>
            <a:lvl3pPr marL="914400" indent="0" algn="ctr">
              <a:buFontTx/>
              <a:buNone/>
              <a:defRPr sz="1600"/>
            </a:lvl3pPr>
            <a:lvl4pPr marL="1371600" indent="0" algn="ctr">
              <a:buFontTx/>
              <a:buNone/>
              <a:defRPr sz="1600"/>
            </a:lvl4pPr>
            <a:lvl5pPr marL="1828800" indent="0" algn="ctr">
              <a:buFontTx/>
              <a:buNone/>
              <a:defRPr sz="1600"/>
            </a:lvl5pPr>
          </a:lstStyle>
          <a:p>
            <a:pPr lvl="0"/>
            <a:r>
              <a:rPr lang="en-GB" dirty="0"/>
              <a:t>Title</a:t>
            </a:r>
          </a:p>
        </p:txBody>
      </p:sp>
      <p:sp>
        <p:nvSpPr>
          <p:cNvPr id="5" name="Date Placeholder 4">
            <a:extLst>
              <a:ext uri="{FF2B5EF4-FFF2-40B4-BE49-F238E27FC236}">
                <a16:creationId xmlns:a16="http://schemas.microsoft.com/office/drawing/2014/main" id="{237B67C9-09F6-33E8-C735-DFB6C2D7A0C2}"/>
              </a:ext>
            </a:extLst>
          </p:cNvPr>
          <p:cNvSpPr>
            <a:spLocks noGrp="1"/>
          </p:cNvSpPr>
          <p:nvPr>
            <p:ph type="dt" sz="half" idx="10"/>
          </p:nvPr>
        </p:nvSpPr>
        <p:spPr/>
        <p:txBody>
          <a:bodyPr/>
          <a:lstStyle/>
          <a:p>
            <a:r>
              <a:rPr lang="nl-BE"/>
              <a:t>28/11/2024</a:t>
            </a:r>
            <a:endParaRPr lang="en-BE"/>
          </a:p>
        </p:txBody>
      </p:sp>
      <p:sp>
        <p:nvSpPr>
          <p:cNvPr id="7" name="Slide Number Placeholder 6">
            <a:extLst>
              <a:ext uri="{FF2B5EF4-FFF2-40B4-BE49-F238E27FC236}">
                <a16:creationId xmlns:a16="http://schemas.microsoft.com/office/drawing/2014/main" id="{A49B97EC-CE18-9C31-003C-947680EF73F7}"/>
              </a:ext>
            </a:extLst>
          </p:cNvPr>
          <p:cNvSpPr>
            <a:spLocks noGrp="1"/>
          </p:cNvSpPr>
          <p:nvPr>
            <p:ph type="sldNum" sz="quarter" idx="12"/>
          </p:nvPr>
        </p:nvSpPr>
        <p:spPr/>
        <p:txBody>
          <a:bodyPr/>
          <a:lstStyle/>
          <a:p>
            <a:fld id="{0E980C68-D699-9340-A7B2-6AC28552D37F}" type="slidenum">
              <a:rPr lang="en-BE" smtClean="0"/>
              <a:t>‹nr.›</a:t>
            </a:fld>
            <a:endParaRPr lang="en-BE"/>
          </a:p>
        </p:txBody>
      </p:sp>
      <p:sp>
        <p:nvSpPr>
          <p:cNvPr id="16" name="Title 15">
            <a:extLst>
              <a:ext uri="{FF2B5EF4-FFF2-40B4-BE49-F238E27FC236}">
                <a16:creationId xmlns:a16="http://schemas.microsoft.com/office/drawing/2014/main" id="{60772593-9596-3529-D4FA-5D0B5760D211}"/>
              </a:ext>
            </a:extLst>
          </p:cNvPr>
          <p:cNvSpPr>
            <a:spLocks noGrp="1"/>
          </p:cNvSpPr>
          <p:nvPr>
            <p:ph type="title" hasCustomPrompt="1"/>
          </p:nvPr>
        </p:nvSpPr>
        <p:spPr>
          <a:xfrm>
            <a:off x="648338" y="471977"/>
            <a:ext cx="10515600" cy="418978"/>
          </a:xfrm>
        </p:spPr>
        <p:txBody>
          <a:bodyPr anchor="t">
            <a:normAutofit/>
          </a:bodyPr>
          <a:lstStyle>
            <a:lvl1pPr>
              <a:defRPr sz="1800"/>
            </a:lvl1pPr>
          </a:lstStyle>
          <a:p>
            <a:r>
              <a:rPr lang="en-GB" dirty="0"/>
              <a:t>CLICK TO EDIT MASTER TITLE STYLE</a:t>
            </a:r>
            <a:endParaRPr lang="en-BE" dirty="0"/>
          </a:p>
        </p:txBody>
      </p:sp>
      <p:sp>
        <p:nvSpPr>
          <p:cNvPr id="18" name="Picture Placeholder 17">
            <a:extLst>
              <a:ext uri="{FF2B5EF4-FFF2-40B4-BE49-F238E27FC236}">
                <a16:creationId xmlns:a16="http://schemas.microsoft.com/office/drawing/2014/main" id="{0810E9BC-29EB-001F-4F77-717B6CBCBCA9}"/>
              </a:ext>
            </a:extLst>
          </p:cNvPr>
          <p:cNvSpPr>
            <a:spLocks noGrp="1"/>
          </p:cNvSpPr>
          <p:nvPr>
            <p:ph type="pic" sz="quarter" idx="13"/>
          </p:nvPr>
        </p:nvSpPr>
        <p:spPr>
          <a:xfrm>
            <a:off x="648338" y="1503363"/>
            <a:ext cx="3287712" cy="2192337"/>
          </a:xfrm>
          <a:solidFill>
            <a:schemeClr val="tx1"/>
          </a:solidFill>
        </p:spPr>
        <p:txBody>
          <a:bodyPr/>
          <a:lstStyle/>
          <a:p>
            <a:r>
              <a:rPr lang="en-US"/>
              <a:t>Click icon to add picture</a:t>
            </a:r>
            <a:endParaRPr lang="en-BE"/>
          </a:p>
        </p:txBody>
      </p:sp>
      <p:sp>
        <p:nvSpPr>
          <p:cNvPr id="19" name="Content Placeholder 2">
            <a:extLst>
              <a:ext uri="{FF2B5EF4-FFF2-40B4-BE49-F238E27FC236}">
                <a16:creationId xmlns:a16="http://schemas.microsoft.com/office/drawing/2014/main" id="{36425290-F55F-C934-EF48-4FD27190B2ED}"/>
              </a:ext>
            </a:extLst>
          </p:cNvPr>
          <p:cNvSpPr>
            <a:spLocks noGrp="1"/>
          </p:cNvSpPr>
          <p:nvPr>
            <p:ph sz="half" idx="14" hasCustomPrompt="1"/>
          </p:nvPr>
        </p:nvSpPr>
        <p:spPr>
          <a:xfrm>
            <a:off x="648338" y="4336296"/>
            <a:ext cx="3276303" cy="1488034"/>
          </a:xfrm>
        </p:spPr>
        <p:txBody>
          <a:bodyPr>
            <a:normAutofit/>
          </a:bodyPr>
          <a:lstStyle>
            <a:lvl1pPr marL="0" indent="0" algn="ctr">
              <a:buFontTx/>
              <a:buNone/>
              <a:defRPr sz="1600"/>
            </a:lvl1pPr>
            <a:lvl2pPr marL="457200" indent="0" algn="ctr">
              <a:buFontTx/>
              <a:buNone/>
              <a:defRPr sz="1600"/>
            </a:lvl2pPr>
            <a:lvl3pPr marL="914400" indent="0" algn="ctr">
              <a:buFontTx/>
              <a:buNone/>
              <a:defRPr sz="1600"/>
            </a:lvl3pPr>
            <a:lvl4pPr marL="1371600" indent="0" algn="ctr">
              <a:buFontTx/>
              <a:buNone/>
              <a:defRPr sz="1600"/>
            </a:lvl4pPr>
            <a:lvl5pPr marL="1828800" indent="0" algn="ctr">
              <a:buFontTx/>
              <a:buNone/>
              <a:defRPr sz="1600"/>
            </a:lvl5pPr>
          </a:lstStyle>
          <a:p>
            <a:r>
              <a:rPr lang="en-GB" sz="1600" dirty="0"/>
              <a:t>Lorem ipsum </a:t>
            </a:r>
            <a:r>
              <a:rPr lang="en-GB" sz="1600" dirty="0" err="1"/>
              <a:t>dolor</a:t>
            </a:r>
            <a:r>
              <a:rPr lang="en-GB" sz="1600" dirty="0"/>
              <a:t> sit </a:t>
            </a:r>
            <a:r>
              <a:rPr lang="en-GB" sz="1600" dirty="0" err="1"/>
              <a:t>amet</a:t>
            </a:r>
            <a:r>
              <a:rPr lang="en-GB" sz="1600" dirty="0"/>
              <a:t>, </a:t>
            </a:r>
            <a:r>
              <a:rPr lang="en-GB" sz="1600" dirty="0" err="1"/>
              <a:t>consetetur</a:t>
            </a:r>
            <a:r>
              <a:rPr lang="en-GB" sz="1600" dirty="0"/>
              <a:t> </a:t>
            </a:r>
            <a:r>
              <a:rPr lang="en-GB" sz="1600" dirty="0" err="1"/>
              <a:t>sadipscing</a:t>
            </a:r>
            <a:r>
              <a:rPr lang="en-GB" sz="1600" dirty="0"/>
              <a:t> </a:t>
            </a:r>
            <a:r>
              <a:rPr lang="en-GB" sz="1600" dirty="0" err="1"/>
              <a:t>elitr</a:t>
            </a:r>
            <a:r>
              <a:rPr lang="en-GB" sz="1600" dirty="0"/>
              <a:t>, </a:t>
            </a:r>
            <a:r>
              <a:rPr lang="en-GB" sz="1600" dirty="0" err="1"/>
              <a:t>sed</a:t>
            </a:r>
            <a:r>
              <a:rPr lang="en-GB" sz="1600" dirty="0"/>
              <a:t> </a:t>
            </a:r>
            <a:r>
              <a:rPr lang="en-GB" sz="1600" dirty="0" err="1"/>
              <a:t>diam</a:t>
            </a:r>
            <a:r>
              <a:rPr lang="en-GB" sz="1600" dirty="0"/>
              <a:t> </a:t>
            </a:r>
            <a:r>
              <a:rPr lang="en-GB" sz="1600" dirty="0" err="1"/>
              <a:t>nonumy</a:t>
            </a:r>
            <a:r>
              <a:rPr lang="en-GB" sz="1600" dirty="0"/>
              <a:t> </a:t>
            </a:r>
            <a:r>
              <a:rPr lang="en-GB" sz="1600" dirty="0" err="1"/>
              <a:t>eirmod</a:t>
            </a:r>
            <a:r>
              <a:rPr lang="en-GB" sz="1600" dirty="0"/>
              <a:t> </a:t>
            </a:r>
            <a:r>
              <a:rPr lang="en-GB" sz="1600" dirty="0" err="1"/>
              <a:t>tempor</a:t>
            </a:r>
            <a:r>
              <a:rPr lang="en-GB" sz="1600" dirty="0"/>
              <a:t> </a:t>
            </a:r>
            <a:r>
              <a:rPr lang="en-GB" sz="1600" dirty="0" err="1"/>
              <a:t>invidunt</a:t>
            </a:r>
            <a:r>
              <a:rPr lang="en-GB" sz="1600" dirty="0"/>
              <a:t> </a:t>
            </a:r>
            <a:r>
              <a:rPr lang="en-GB" sz="1600" dirty="0" err="1"/>
              <a:t>ut</a:t>
            </a:r>
            <a:r>
              <a:rPr lang="en-GB" sz="1600" dirty="0"/>
              <a:t> labore et dolore magna </a:t>
            </a:r>
            <a:r>
              <a:rPr lang="en-GB" sz="1600" dirty="0" err="1"/>
              <a:t>aliquyam</a:t>
            </a:r>
            <a:r>
              <a:rPr lang="en-GB" sz="1600" dirty="0"/>
              <a:t> </a:t>
            </a:r>
            <a:r>
              <a:rPr lang="en-GB" sz="1600" dirty="0" err="1"/>
              <a:t>erat</a:t>
            </a:r>
            <a:r>
              <a:rPr lang="en-GB" sz="1600" dirty="0"/>
              <a:t>. </a:t>
            </a:r>
            <a:endParaRPr lang="en-BE" sz="1600" dirty="0"/>
          </a:p>
        </p:txBody>
      </p:sp>
    </p:spTree>
    <p:extLst>
      <p:ext uri="{BB962C8B-B14F-4D97-AF65-F5344CB8AC3E}">
        <p14:creationId xmlns:p14="http://schemas.microsoft.com/office/powerpoint/2010/main" val="24947203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_Two Content">
    <p:spTree>
      <p:nvGrpSpPr>
        <p:cNvPr id="1" name=""/>
        <p:cNvGrpSpPr/>
        <p:nvPr/>
      </p:nvGrpSpPr>
      <p:grpSpPr>
        <a:xfrm>
          <a:off x="0" y="0"/>
          <a:ext cx="0" cy="0"/>
          <a:chOff x="0" y="0"/>
          <a:chExt cx="0" cy="0"/>
        </a:xfrm>
      </p:grpSpPr>
      <p:sp>
        <p:nvSpPr>
          <p:cNvPr id="18" name="Picture Placeholder 17">
            <a:extLst>
              <a:ext uri="{FF2B5EF4-FFF2-40B4-BE49-F238E27FC236}">
                <a16:creationId xmlns:a16="http://schemas.microsoft.com/office/drawing/2014/main" id="{0810E9BC-29EB-001F-4F77-717B6CBCBCA9}"/>
              </a:ext>
            </a:extLst>
          </p:cNvPr>
          <p:cNvSpPr>
            <a:spLocks noGrp="1"/>
          </p:cNvSpPr>
          <p:nvPr>
            <p:ph type="pic" sz="quarter" idx="13"/>
          </p:nvPr>
        </p:nvSpPr>
        <p:spPr>
          <a:xfrm>
            <a:off x="708950" y="1741769"/>
            <a:ext cx="2468004" cy="2407690"/>
          </a:xfrm>
          <a:solidFill>
            <a:schemeClr val="tx2"/>
          </a:solidFill>
        </p:spPr>
        <p:txBody>
          <a:bodyPr/>
          <a:lstStyle/>
          <a:p>
            <a:r>
              <a:rPr lang="en-US"/>
              <a:t>Click icon to add picture</a:t>
            </a:r>
            <a:endParaRPr lang="en-BE"/>
          </a:p>
        </p:txBody>
      </p:sp>
      <p:sp>
        <p:nvSpPr>
          <p:cNvPr id="8" name="Picture Placeholder 17">
            <a:extLst>
              <a:ext uri="{FF2B5EF4-FFF2-40B4-BE49-F238E27FC236}">
                <a16:creationId xmlns:a16="http://schemas.microsoft.com/office/drawing/2014/main" id="{4B233685-341A-DC53-E1EC-ED4A641397F3}"/>
              </a:ext>
            </a:extLst>
          </p:cNvPr>
          <p:cNvSpPr>
            <a:spLocks noGrp="1"/>
          </p:cNvSpPr>
          <p:nvPr>
            <p:ph type="pic" sz="quarter" idx="15"/>
          </p:nvPr>
        </p:nvSpPr>
        <p:spPr>
          <a:xfrm>
            <a:off x="8998185" y="1741769"/>
            <a:ext cx="2468004" cy="2407690"/>
          </a:xfrm>
          <a:solidFill>
            <a:schemeClr val="tx2"/>
          </a:solidFill>
        </p:spPr>
        <p:txBody>
          <a:bodyPr/>
          <a:lstStyle/>
          <a:p>
            <a:r>
              <a:rPr lang="en-US"/>
              <a:t>Click icon to add picture</a:t>
            </a:r>
            <a:endParaRPr lang="en-BE"/>
          </a:p>
        </p:txBody>
      </p:sp>
      <p:sp>
        <p:nvSpPr>
          <p:cNvPr id="12" name="Picture Placeholder 17">
            <a:extLst>
              <a:ext uri="{FF2B5EF4-FFF2-40B4-BE49-F238E27FC236}">
                <a16:creationId xmlns:a16="http://schemas.microsoft.com/office/drawing/2014/main" id="{108F11BD-2C3B-631A-BAB6-83FDD9A76B47}"/>
              </a:ext>
            </a:extLst>
          </p:cNvPr>
          <p:cNvSpPr>
            <a:spLocks noGrp="1"/>
          </p:cNvSpPr>
          <p:nvPr>
            <p:ph type="pic" sz="quarter" idx="18"/>
          </p:nvPr>
        </p:nvSpPr>
        <p:spPr>
          <a:xfrm>
            <a:off x="3478951" y="1741769"/>
            <a:ext cx="2468004" cy="2407690"/>
          </a:xfrm>
          <a:solidFill>
            <a:schemeClr val="tx2"/>
          </a:solidFill>
        </p:spPr>
        <p:txBody>
          <a:bodyPr/>
          <a:lstStyle/>
          <a:p>
            <a:r>
              <a:rPr lang="en-US"/>
              <a:t>Click icon to add picture</a:t>
            </a:r>
            <a:endParaRPr lang="en-BE"/>
          </a:p>
        </p:txBody>
      </p:sp>
      <p:sp>
        <p:nvSpPr>
          <p:cNvPr id="17" name="Picture Placeholder 17">
            <a:extLst>
              <a:ext uri="{FF2B5EF4-FFF2-40B4-BE49-F238E27FC236}">
                <a16:creationId xmlns:a16="http://schemas.microsoft.com/office/drawing/2014/main" id="{728EACC0-7580-25FD-1EB1-4B42EB04CBDF}"/>
              </a:ext>
            </a:extLst>
          </p:cNvPr>
          <p:cNvSpPr>
            <a:spLocks noGrp="1"/>
          </p:cNvSpPr>
          <p:nvPr>
            <p:ph type="pic" sz="quarter" idx="21"/>
          </p:nvPr>
        </p:nvSpPr>
        <p:spPr>
          <a:xfrm>
            <a:off x="6245046" y="1741769"/>
            <a:ext cx="2468004" cy="2407690"/>
          </a:xfrm>
          <a:solidFill>
            <a:schemeClr val="tx2"/>
          </a:solidFill>
        </p:spPr>
        <p:txBody>
          <a:bodyPr/>
          <a:lstStyle/>
          <a:p>
            <a:r>
              <a:rPr lang="en-US"/>
              <a:t>Click icon to add picture</a:t>
            </a:r>
            <a:endParaRPr lang="en-BE"/>
          </a:p>
        </p:txBody>
      </p:sp>
      <p:sp>
        <p:nvSpPr>
          <p:cNvPr id="5" name="Date Placeholder 4">
            <a:extLst>
              <a:ext uri="{FF2B5EF4-FFF2-40B4-BE49-F238E27FC236}">
                <a16:creationId xmlns:a16="http://schemas.microsoft.com/office/drawing/2014/main" id="{237B67C9-09F6-33E8-C735-DFB6C2D7A0C2}"/>
              </a:ext>
            </a:extLst>
          </p:cNvPr>
          <p:cNvSpPr>
            <a:spLocks noGrp="1"/>
          </p:cNvSpPr>
          <p:nvPr>
            <p:ph type="dt" sz="half" idx="10"/>
          </p:nvPr>
        </p:nvSpPr>
        <p:spPr/>
        <p:txBody>
          <a:bodyPr/>
          <a:lstStyle/>
          <a:p>
            <a:r>
              <a:rPr lang="nl-BE"/>
              <a:t>28/11/2024</a:t>
            </a:r>
            <a:endParaRPr lang="en-BE"/>
          </a:p>
        </p:txBody>
      </p:sp>
      <p:sp>
        <p:nvSpPr>
          <p:cNvPr id="7" name="Slide Number Placeholder 6">
            <a:extLst>
              <a:ext uri="{FF2B5EF4-FFF2-40B4-BE49-F238E27FC236}">
                <a16:creationId xmlns:a16="http://schemas.microsoft.com/office/drawing/2014/main" id="{A49B97EC-CE18-9C31-003C-947680EF73F7}"/>
              </a:ext>
            </a:extLst>
          </p:cNvPr>
          <p:cNvSpPr>
            <a:spLocks noGrp="1"/>
          </p:cNvSpPr>
          <p:nvPr>
            <p:ph type="sldNum" sz="quarter" idx="12"/>
          </p:nvPr>
        </p:nvSpPr>
        <p:spPr/>
        <p:txBody>
          <a:bodyPr/>
          <a:lstStyle/>
          <a:p>
            <a:fld id="{0E980C68-D699-9340-A7B2-6AC28552D37F}" type="slidenum">
              <a:rPr lang="en-BE" smtClean="0"/>
              <a:t>‹nr.›</a:t>
            </a:fld>
            <a:endParaRPr lang="en-BE"/>
          </a:p>
        </p:txBody>
      </p:sp>
      <p:sp>
        <p:nvSpPr>
          <p:cNvPr id="16" name="Title 15">
            <a:extLst>
              <a:ext uri="{FF2B5EF4-FFF2-40B4-BE49-F238E27FC236}">
                <a16:creationId xmlns:a16="http://schemas.microsoft.com/office/drawing/2014/main" id="{60772593-9596-3529-D4FA-5D0B5760D211}"/>
              </a:ext>
            </a:extLst>
          </p:cNvPr>
          <p:cNvSpPr>
            <a:spLocks noGrp="1"/>
          </p:cNvSpPr>
          <p:nvPr>
            <p:ph type="title" hasCustomPrompt="1"/>
          </p:nvPr>
        </p:nvSpPr>
        <p:spPr>
          <a:xfrm>
            <a:off x="648338" y="471977"/>
            <a:ext cx="10515600" cy="418978"/>
          </a:xfrm>
        </p:spPr>
        <p:txBody>
          <a:bodyPr anchor="t">
            <a:normAutofit/>
          </a:bodyPr>
          <a:lstStyle>
            <a:lvl1pPr>
              <a:defRPr sz="1800"/>
            </a:lvl1pPr>
          </a:lstStyle>
          <a:p>
            <a:r>
              <a:rPr lang="en-GB" dirty="0"/>
              <a:t>CLICK TO EDIT MASTER TITLE STYLE</a:t>
            </a:r>
            <a:endParaRPr lang="en-BE" dirty="0"/>
          </a:p>
        </p:txBody>
      </p:sp>
      <p:sp>
        <p:nvSpPr>
          <p:cNvPr id="4" name="Freeform 3">
            <a:extLst>
              <a:ext uri="{FF2B5EF4-FFF2-40B4-BE49-F238E27FC236}">
                <a16:creationId xmlns:a16="http://schemas.microsoft.com/office/drawing/2014/main" id="{6C349119-F56A-4880-66A8-75A1C0992CC8}"/>
              </a:ext>
            </a:extLst>
          </p:cNvPr>
          <p:cNvSpPr/>
          <p:nvPr userDrawn="1"/>
        </p:nvSpPr>
        <p:spPr>
          <a:xfrm>
            <a:off x="708950" y="4149459"/>
            <a:ext cx="2468004" cy="1060938"/>
          </a:xfrm>
          <a:custGeom>
            <a:avLst/>
            <a:gdLst>
              <a:gd name="connsiteX0" fmla="*/ 0 w 2468004"/>
              <a:gd name="connsiteY0" fmla="*/ 0 h 1060938"/>
              <a:gd name="connsiteX1" fmla="*/ 42193 w 2468004"/>
              <a:gd name="connsiteY1" fmla="*/ 0 h 1060938"/>
              <a:gd name="connsiteX2" fmla="*/ 1903929 w 2468004"/>
              <a:gd name="connsiteY2" fmla="*/ 0 h 1060938"/>
              <a:gd name="connsiteX3" fmla="*/ 2468004 w 2468004"/>
              <a:gd name="connsiteY3" fmla="*/ 564077 h 1060938"/>
              <a:gd name="connsiteX4" fmla="*/ 2468004 w 2468004"/>
              <a:gd name="connsiteY4" fmla="*/ 1060938 h 1060938"/>
              <a:gd name="connsiteX5" fmla="*/ 0 w 2468004"/>
              <a:gd name="connsiteY5" fmla="*/ 1060938 h 1060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68004" h="1060938">
                <a:moveTo>
                  <a:pt x="0" y="0"/>
                </a:moveTo>
                <a:lnTo>
                  <a:pt x="42193" y="0"/>
                </a:lnTo>
                <a:lnTo>
                  <a:pt x="1903929" y="0"/>
                </a:lnTo>
                <a:cubicBezTo>
                  <a:pt x="2215459" y="0"/>
                  <a:pt x="2468004" y="252547"/>
                  <a:pt x="2468004" y="564077"/>
                </a:cubicBezTo>
                <a:lnTo>
                  <a:pt x="2468004" y="1060938"/>
                </a:lnTo>
                <a:lnTo>
                  <a:pt x="0" y="1060938"/>
                </a:lnTo>
                <a:close/>
              </a:path>
            </a:pathLst>
          </a:cu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BE"/>
          </a:p>
        </p:txBody>
      </p:sp>
      <p:sp>
        <p:nvSpPr>
          <p:cNvPr id="3" name="Content Placeholder 2">
            <a:extLst>
              <a:ext uri="{FF2B5EF4-FFF2-40B4-BE49-F238E27FC236}">
                <a16:creationId xmlns:a16="http://schemas.microsoft.com/office/drawing/2014/main" id="{3DCCD05B-BA31-6AC1-F3BE-6C217300DC12}"/>
              </a:ext>
            </a:extLst>
          </p:cNvPr>
          <p:cNvSpPr>
            <a:spLocks noGrp="1"/>
          </p:cNvSpPr>
          <p:nvPr>
            <p:ph sz="half" idx="1" hasCustomPrompt="1"/>
          </p:nvPr>
        </p:nvSpPr>
        <p:spPr>
          <a:xfrm>
            <a:off x="708949" y="4269884"/>
            <a:ext cx="2468006" cy="566475"/>
          </a:xfrm>
        </p:spPr>
        <p:txBody>
          <a:bodyPr/>
          <a:lstStyle>
            <a:lvl1pPr marL="0" indent="0" algn="ctr">
              <a:lnSpc>
                <a:spcPct val="100000"/>
              </a:lnSpc>
              <a:buFontTx/>
              <a:buNone/>
              <a:defRPr sz="1800" kern="800" baseline="0">
                <a:solidFill>
                  <a:schemeClr val="bg1"/>
                </a:solidFill>
              </a:defRPr>
            </a:lvl1pPr>
            <a:lvl2pPr marL="457200" indent="0" algn="ctr">
              <a:buFontTx/>
              <a:buNone/>
              <a:defRPr sz="1600"/>
            </a:lvl2pPr>
            <a:lvl3pPr marL="914400" indent="0" algn="ctr">
              <a:buFontTx/>
              <a:buNone/>
              <a:defRPr sz="1600"/>
            </a:lvl3pPr>
            <a:lvl4pPr marL="1371600" indent="0" algn="ctr">
              <a:buFontTx/>
              <a:buNone/>
              <a:defRPr sz="1600"/>
            </a:lvl4pPr>
            <a:lvl5pPr marL="1828800" indent="0" algn="ctr">
              <a:buFontTx/>
              <a:buNone/>
              <a:defRPr sz="1600"/>
            </a:lvl5pPr>
          </a:lstStyle>
          <a:p>
            <a:pPr lvl="0"/>
            <a:r>
              <a:rPr lang="en-GB" dirty="0"/>
              <a:t>Naam</a:t>
            </a:r>
          </a:p>
          <a:p>
            <a:pPr lvl="0"/>
            <a:r>
              <a:rPr lang="en-GB" dirty="0" err="1"/>
              <a:t>Achternaam</a:t>
            </a:r>
            <a:endParaRPr lang="en-GB" dirty="0"/>
          </a:p>
        </p:txBody>
      </p:sp>
      <p:sp>
        <p:nvSpPr>
          <p:cNvPr id="19" name="Content Placeholder 2">
            <a:extLst>
              <a:ext uri="{FF2B5EF4-FFF2-40B4-BE49-F238E27FC236}">
                <a16:creationId xmlns:a16="http://schemas.microsoft.com/office/drawing/2014/main" id="{36425290-F55F-C934-EF48-4FD27190B2ED}"/>
              </a:ext>
            </a:extLst>
          </p:cNvPr>
          <p:cNvSpPr>
            <a:spLocks noGrp="1"/>
          </p:cNvSpPr>
          <p:nvPr>
            <p:ph sz="half" idx="14" hasCustomPrompt="1"/>
          </p:nvPr>
        </p:nvSpPr>
        <p:spPr>
          <a:xfrm>
            <a:off x="708949" y="4844446"/>
            <a:ext cx="2468006" cy="357864"/>
          </a:xfrm>
        </p:spPr>
        <p:txBody>
          <a:bodyPr>
            <a:normAutofit/>
          </a:bodyPr>
          <a:lstStyle>
            <a:lvl1pPr marL="0" indent="0" algn="ctr">
              <a:buFontTx/>
              <a:buNone/>
              <a:defRPr sz="1600">
                <a:solidFill>
                  <a:schemeClr val="accent1"/>
                </a:solidFill>
              </a:defRPr>
            </a:lvl1pPr>
            <a:lvl2pPr marL="457200" indent="0" algn="ctr">
              <a:buFontTx/>
              <a:buNone/>
              <a:defRPr sz="1600"/>
            </a:lvl2pPr>
            <a:lvl3pPr marL="914400" indent="0" algn="ctr">
              <a:buFontTx/>
              <a:buNone/>
              <a:defRPr sz="1600"/>
            </a:lvl3pPr>
            <a:lvl4pPr marL="1371600" indent="0" algn="ctr">
              <a:buFontTx/>
              <a:buNone/>
              <a:defRPr sz="1600"/>
            </a:lvl4pPr>
            <a:lvl5pPr marL="1828800" indent="0" algn="ctr">
              <a:buFontTx/>
              <a:buNone/>
              <a:defRPr sz="1600"/>
            </a:lvl5pPr>
          </a:lstStyle>
          <a:p>
            <a:r>
              <a:rPr lang="en-GB" sz="1600" dirty="0" err="1"/>
              <a:t>Functietitel</a:t>
            </a:r>
            <a:endParaRPr lang="en-BE" sz="1600" dirty="0"/>
          </a:p>
        </p:txBody>
      </p:sp>
      <p:sp>
        <p:nvSpPr>
          <p:cNvPr id="9" name="Freeform 8">
            <a:extLst>
              <a:ext uri="{FF2B5EF4-FFF2-40B4-BE49-F238E27FC236}">
                <a16:creationId xmlns:a16="http://schemas.microsoft.com/office/drawing/2014/main" id="{626479FF-560B-C739-E63E-302A462DC5B9}"/>
              </a:ext>
            </a:extLst>
          </p:cNvPr>
          <p:cNvSpPr/>
          <p:nvPr userDrawn="1"/>
        </p:nvSpPr>
        <p:spPr>
          <a:xfrm>
            <a:off x="8998185" y="4149459"/>
            <a:ext cx="2468004" cy="1060938"/>
          </a:xfrm>
          <a:custGeom>
            <a:avLst/>
            <a:gdLst>
              <a:gd name="connsiteX0" fmla="*/ 0 w 2468004"/>
              <a:gd name="connsiteY0" fmla="*/ 0 h 1060938"/>
              <a:gd name="connsiteX1" fmla="*/ 42193 w 2468004"/>
              <a:gd name="connsiteY1" fmla="*/ 0 h 1060938"/>
              <a:gd name="connsiteX2" fmla="*/ 1903929 w 2468004"/>
              <a:gd name="connsiteY2" fmla="*/ 0 h 1060938"/>
              <a:gd name="connsiteX3" fmla="*/ 2468004 w 2468004"/>
              <a:gd name="connsiteY3" fmla="*/ 564077 h 1060938"/>
              <a:gd name="connsiteX4" fmla="*/ 2468004 w 2468004"/>
              <a:gd name="connsiteY4" fmla="*/ 1060938 h 1060938"/>
              <a:gd name="connsiteX5" fmla="*/ 0 w 2468004"/>
              <a:gd name="connsiteY5" fmla="*/ 1060938 h 1060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68004" h="1060938">
                <a:moveTo>
                  <a:pt x="0" y="0"/>
                </a:moveTo>
                <a:lnTo>
                  <a:pt x="42193" y="0"/>
                </a:lnTo>
                <a:lnTo>
                  <a:pt x="1903929" y="0"/>
                </a:lnTo>
                <a:cubicBezTo>
                  <a:pt x="2215459" y="0"/>
                  <a:pt x="2468004" y="252547"/>
                  <a:pt x="2468004" y="564077"/>
                </a:cubicBezTo>
                <a:lnTo>
                  <a:pt x="2468004" y="1060938"/>
                </a:lnTo>
                <a:lnTo>
                  <a:pt x="0" y="1060938"/>
                </a:lnTo>
                <a:close/>
              </a:path>
            </a:pathLst>
          </a:cu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BE"/>
          </a:p>
        </p:txBody>
      </p:sp>
      <p:sp>
        <p:nvSpPr>
          <p:cNvPr id="10" name="Content Placeholder 2">
            <a:extLst>
              <a:ext uri="{FF2B5EF4-FFF2-40B4-BE49-F238E27FC236}">
                <a16:creationId xmlns:a16="http://schemas.microsoft.com/office/drawing/2014/main" id="{E8C2A721-FCE8-1A2A-1367-07B8B562A15B}"/>
              </a:ext>
            </a:extLst>
          </p:cNvPr>
          <p:cNvSpPr>
            <a:spLocks noGrp="1"/>
          </p:cNvSpPr>
          <p:nvPr>
            <p:ph sz="half" idx="16" hasCustomPrompt="1"/>
          </p:nvPr>
        </p:nvSpPr>
        <p:spPr>
          <a:xfrm>
            <a:off x="8998184" y="4269884"/>
            <a:ext cx="2468006" cy="566475"/>
          </a:xfrm>
        </p:spPr>
        <p:txBody>
          <a:bodyPr/>
          <a:lstStyle>
            <a:lvl1pPr marL="0" indent="0" algn="ctr">
              <a:lnSpc>
                <a:spcPct val="100000"/>
              </a:lnSpc>
              <a:buFontTx/>
              <a:buNone/>
              <a:defRPr sz="1800" kern="800" baseline="0">
                <a:solidFill>
                  <a:schemeClr val="bg1"/>
                </a:solidFill>
              </a:defRPr>
            </a:lvl1pPr>
            <a:lvl2pPr marL="457200" indent="0" algn="ctr">
              <a:buFontTx/>
              <a:buNone/>
              <a:defRPr sz="1600"/>
            </a:lvl2pPr>
            <a:lvl3pPr marL="914400" indent="0" algn="ctr">
              <a:buFontTx/>
              <a:buNone/>
              <a:defRPr sz="1600"/>
            </a:lvl3pPr>
            <a:lvl4pPr marL="1371600" indent="0" algn="ctr">
              <a:buFontTx/>
              <a:buNone/>
              <a:defRPr sz="1600"/>
            </a:lvl4pPr>
            <a:lvl5pPr marL="1828800" indent="0" algn="ctr">
              <a:buFontTx/>
              <a:buNone/>
              <a:defRPr sz="1600"/>
            </a:lvl5pPr>
          </a:lstStyle>
          <a:p>
            <a:pPr lvl="0"/>
            <a:r>
              <a:rPr lang="en-GB" dirty="0"/>
              <a:t>Naam</a:t>
            </a:r>
          </a:p>
          <a:p>
            <a:pPr lvl="0"/>
            <a:r>
              <a:rPr lang="en-GB" dirty="0" err="1"/>
              <a:t>Achternaam</a:t>
            </a:r>
            <a:endParaRPr lang="en-GB" dirty="0"/>
          </a:p>
        </p:txBody>
      </p:sp>
      <p:sp>
        <p:nvSpPr>
          <p:cNvPr id="11" name="Content Placeholder 2">
            <a:extLst>
              <a:ext uri="{FF2B5EF4-FFF2-40B4-BE49-F238E27FC236}">
                <a16:creationId xmlns:a16="http://schemas.microsoft.com/office/drawing/2014/main" id="{7198D6D5-89D2-24DF-FC71-9DC3C96886B0}"/>
              </a:ext>
            </a:extLst>
          </p:cNvPr>
          <p:cNvSpPr>
            <a:spLocks noGrp="1"/>
          </p:cNvSpPr>
          <p:nvPr>
            <p:ph sz="half" idx="17" hasCustomPrompt="1"/>
          </p:nvPr>
        </p:nvSpPr>
        <p:spPr>
          <a:xfrm>
            <a:off x="8998184" y="4844446"/>
            <a:ext cx="2468006" cy="357864"/>
          </a:xfrm>
        </p:spPr>
        <p:txBody>
          <a:bodyPr>
            <a:normAutofit/>
          </a:bodyPr>
          <a:lstStyle>
            <a:lvl1pPr marL="0" indent="0" algn="ctr">
              <a:buFontTx/>
              <a:buNone/>
              <a:defRPr sz="1600">
                <a:solidFill>
                  <a:schemeClr val="accent1"/>
                </a:solidFill>
              </a:defRPr>
            </a:lvl1pPr>
            <a:lvl2pPr marL="457200" indent="0" algn="ctr">
              <a:buFontTx/>
              <a:buNone/>
              <a:defRPr sz="1600"/>
            </a:lvl2pPr>
            <a:lvl3pPr marL="914400" indent="0" algn="ctr">
              <a:buFontTx/>
              <a:buNone/>
              <a:defRPr sz="1600"/>
            </a:lvl3pPr>
            <a:lvl4pPr marL="1371600" indent="0" algn="ctr">
              <a:buFontTx/>
              <a:buNone/>
              <a:defRPr sz="1600"/>
            </a:lvl4pPr>
            <a:lvl5pPr marL="1828800" indent="0" algn="ctr">
              <a:buFontTx/>
              <a:buNone/>
              <a:defRPr sz="1600"/>
            </a:lvl5pPr>
          </a:lstStyle>
          <a:p>
            <a:r>
              <a:rPr lang="en-GB" sz="1600" dirty="0" err="1"/>
              <a:t>Functietitel</a:t>
            </a:r>
            <a:endParaRPr lang="en-BE" sz="1600" dirty="0"/>
          </a:p>
        </p:txBody>
      </p:sp>
      <p:sp>
        <p:nvSpPr>
          <p:cNvPr id="13" name="Freeform 12">
            <a:extLst>
              <a:ext uri="{FF2B5EF4-FFF2-40B4-BE49-F238E27FC236}">
                <a16:creationId xmlns:a16="http://schemas.microsoft.com/office/drawing/2014/main" id="{C5097FD0-D1C9-0A71-7236-01480D94B7E2}"/>
              </a:ext>
            </a:extLst>
          </p:cNvPr>
          <p:cNvSpPr/>
          <p:nvPr userDrawn="1"/>
        </p:nvSpPr>
        <p:spPr>
          <a:xfrm>
            <a:off x="3478951" y="4149459"/>
            <a:ext cx="2468004" cy="1060938"/>
          </a:xfrm>
          <a:custGeom>
            <a:avLst/>
            <a:gdLst>
              <a:gd name="connsiteX0" fmla="*/ 0 w 2468004"/>
              <a:gd name="connsiteY0" fmla="*/ 0 h 1060938"/>
              <a:gd name="connsiteX1" fmla="*/ 42193 w 2468004"/>
              <a:gd name="connsiteY1" fmla="*/ 0 h 1060938"/>
              <a:gd name="connsiteX2" fmla="*/ 1903929 w 2468004"/>
              <a:gd name="connsiteY2" fmla="*/ 0 h 1060938"/>
              <a:gd name="connsiteX3" fmla="*/ 2468004 w 2468004"/>
              <a:gd name="connsiteY3" fmla="*/ 564077 h 1060938"/>
              <a:gd name="connsiteX4" fmla="*/ 2468004 w 2468004"/>
              <a:gd name="connsiteY4" fmla="*/ 1060938 h 1060938"/>
              <a:gd name="connsiteX5" fmla="*/ 0 w 2468004"/>
              <a:gd name="connsiteY5" fmla="*/ 1060938 h 1060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68004" h="1060938">
                <a:moveTo>
                  <a:pt x="0" y="0"/>
                </a:moveTo>
                <a:lnTo>
                  <a:pt x="42193" y="0"/>
                </a:lnTo>
                <a:lnTo>
                  <a:pt x="1903929" y="0"/>
                </a:lnTo>
                <a:cubicBezTo>
                  <a:pt x="2215459" y="0"/>
                  <a:pt x="2468004" y="252547"/>
                  <a:pt x="2468004" y="564077"/>
                </a:cubicBezTo>
                <a:lnTo>
                  <a:pt x="2468004" y="1060938"/>
                </a:lnTo>
                <a:lnTo>
                  <a:pt x="0" y="1060938"/>
                </a:lnTo>
                <a:close/>
              </a:path>
            </a:pathLst>
          </a:cu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BE"/>
          </a:p>
        </p:txBody>
      </p:sp>
      <p:sp>
        <p:nvSpPr>
          <p:cNvPr id="14" name="Content Placeholder 2">
            <a:extLst>
              <a:ext uri="{FF2B5EF4-FFF2-40B4-BE49-F238E27FC236}">
                <a16:creationId xmlns:a16="http://schemas.microsoft.com/office/drawing/2014/main" id="{779D0D43-9618-8454-4C00-74A9C29CBF0A}"/>
              </a:ext>
            </a:extLst>
          </p:cNvPr>
          <p:cNvSpPr>
            <a:spLocks noGrp="1"/>
          </p:cNvSpPr>
          <p:nvPr>
            <p:ph sz="half" idx="19" hasCustomPrompt="1"/>
          </p:nvPr>
        </p:nvSpPr>
        <p:spPr>
          <a:xfrm>
            <a:off x="3478950" y="4269884"/>
            <a:ext cx="2468006" cy="566475"/>
          </a:xfrm>
        </p:spPr>
        <p:txBody>
          <a:bodyPr/>
          <a:lstStyle>
            <a:lvl1pPr marL="0" indent="0" algn="ctr">
              <a:lnSpc>
                <a:spcPct val="100000"/>
              </a:lnSpc>
              <a:buFontTx/>
              <a:buNone/>
              <a:defRPr sz="1800" kern="800" baseline="0">
                <a:solidFill>
                  <a:schemeClr val="bg1"/>
                </a:solidFill>
              </a:defRPr>
            </a:lvl1pPr>
            <a:lvl2pPr marL="457200" indent="0" algn="ctr">
              <a:buFontTx/>
              <a:buNone/>
              <a:defRPr sz="1600"/>
            </a:lvl2pPr>
            <a:lvl3pPr marL="914400" indent="0" algn="ctr">
              <a:buFontTx/>
              <a:buNone/>
              <a:defRPr sz="1600"/>
            </a:lvl3pPr>
            <a:lvl4pPr marL="1371600" indent="0" algn="ctr">
              <a:buFontTx/>
              <a:buNone/>
              <a:defRPr sz="1600"/>
            </a:lvl4pPr>
            <a:lvl5pPr marL="1828800" indent="0" algn="ctr">
              <a:buFontTx/>
              <a:buNone/>
              <a:defRPr sz="1600"/>
            </a:lvl5pPr>
          </a:lstStyle>
          <a:p>
            <a:pPr lvl="0"/>
            <a:r>
              <a:rPr lang="en-GB" dirty="0"/>
              <a:t>Naam</a:t>
            </a:r>
          </a:p>
          <a:p>
            <a:pPr lvl="0"/>
            <a:r>
              <a:rPr lang="en-GB" dirty="0" err="1"/>
              <a:t>Achternaam</a:t>
            </a:r>
            <a:endParaRPr lang="en-GB" dirty="0"/>
          </a:p>
        </p:txBody>
      </p:sp>
      <p:sp>
        <p:nvSpPr>
          <p:cNvPr id="15" name="Content Placeholder 2">
            <a:extLst>
              <a:ext uri="{FF2B5EF4-FFF2-40B4-BE49-F238E27FC236}">
                <a16:creationId xmlns:a16="http://schemas.microsoft.com/office/drawing/2014/main" id="{414CCF44-CD4B-2478-028A-30E0E7979462}"/>
              </a:ext>
            </a:extLst>
          </p:cNvPr>
          <p:cNvSpPr>
            <a:spLocks noGrp="1"/>
          </p:cNvSpPr>
          <p:nvPr>
            <p:ph sz="half" idx="20" hasCustomPrompt="1"/>
          </p:nvPr>
        </p:nvSpPr>
        <p:spPr>
          <a:xfrm>
            <a:off x="3478950" y="4844446"/>
            <a:ext cx="2468006" cy="357864"/>
          </a:xfrm>
        </p:spPr>
        <p:txBody>
          <a:bodyPr>
            <a:normAutofit/>
          </a:bodyPr>
          <a:lstStyle>
            <a:lvl1pPr marL="0" indent="0" algn="ctr">
              <a:buFontTx/>
              <a:buNone/>
              <a:defRPr sz="1600">
                <a:solidFill>
                  <a:schemeClr val="accent1"/>
                </a:solidFill>
              </a:defRPr>
            </a:lvl1pPr>
            <a:lvl2pPr marL="457200" indent="0" algn="ctr">
              <a:buFontTx/>
              <a:buNone/>
              <a:defRPr sz="1600"/>
            </a:lvl2pPr>
            <a:lvl3pPr marL="914400" indent="0" algn="ctr">
              <a:buFontTx/>
              <a:buNone/>
              <a:defRPr sz="1600"/>
            </a:lvl3pPr>
            <a:lvl4pPr marL="1371600" indent="0" algn="ctr">
              <a:buFontTx/>
              <a:buNone/>
              <a:defRPr sz="1600"/>
            </a:lvl4pPr>
            <a:lvl5pPr marL="1828800" indent="0" algn="ctr">
              <a:buFontTx/>
              <a:buNone/>
              <a:defRPr sz="1600"/>
            </a:lvl5pPr>
          </a:lstStyle>
          <a:p>
            <a:r>
              <a:rPr lang="en-GB" sz="1600" dirty="0" err="1"/>
              <a:t>Functietitel</a:t>
            </a:r>
            <a:endParaRPr lang="en-BE" sz="1600" dirty="0"/>
          </a:p>
        </p:txBody>
      </p:sp>
      <p:sp>
        <p:nvSpPr>
          <p:cNvPr id="26" name="Freeform 25">
            <a:extLst>
              <a:ext uri="{FF2B5EF4-FFF2-40B4-BE49-F238E27FC236}">
                <a16:creationId xmlns:a16="http://schemas.microsoft.com/office/drawing/2014/main" id="{AB88CAD6-A6F0-A16F-0828-1B17E6803716}"/>
              </a:ext>
            </a:extLst>
          </p:cNvPr>
          <p:cNvSpPr/>
          <p:nvPr userDrawn="1"/>
        </p:nvSpPr>
        <p:spPr>
          <a:xfrm>
            <a:off x="6245046" y="4149459"/>
            <a:ext cx="2468004" cy="1060938"/>
          </a:xfrm>
          <a:custGeom>
            <a:avLst/>
            <a:gdLst>
              <a:gd name="connsiteX0" fmla="*/ 0 w 2468004"/>
              <a:gd name="connsiteY0" fmla="*/ 0 h 1060938"/>
              <a:gd name="connsiteX1" fmla="*/ 42193 w 2468004"/>
              <a:gd name="connsiteY1" fmla="*/ 0 h 1060938"/>
              <a:gd name="connsiteX2" fmla="*/ 1903929 w 2468004"/>
              <a:gd name="connsiteY2" fmla="*/ 0 h 1060938"/>
              <a:gd name="connsiteX3" fmla="*/ 2468004 w 2468004"/>
              <a:gd name="connsiteY3" fmla="*/ 564077 h 1060938"/>
              <a:gd name="connsiteX4" fmla="*/ 2468004 w 2468004"/>
              <a:gd name="connsiteY4" fmla="*/ 1060938 h 1060938"/>
              <a:gd name="connsiteX5" fmla="*/ 0 w 2468004"/>
              <a:gd name="connsiteY5" fmla="*/ 1060938 h 1060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68004" h="1060938">
                <a:moveTo>
                  <a:pt x="0" y="0"/>
                </a:moveTo>
                <a:lnTo>
                  <a:pt x="42193" y="0"/>
                </a:lnTo>
                <a:lnTo>
                  <a:pt x="1903929" y="0"/>
                </a:lnTo>
                <a:cubicBezTo>
                  <a:pt x="2215459" y="0"/>
                  <a:pt x="2468004" y="252547"/>
                  <a:pt x="2468004" y="564077"/>
                </a:cubicBezTo>
                <a:lnTo>
                  <a:pt x="2468004" y="1060938"/>
                </a:lnTo>
                <a:lnTo>
                  <a:pt x="0" y="1060938"/>
                </a:lnTo>
                <a:close/>
              </a:path>
            </a:pathLst>
          </a:cu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BE"/>
          </a:p>
        </p:txBody>
      </p:sp>
      <p:sp>
        <p:nvSpPr>
          <p:cNvPr id="27" name="Content Placeholder 2">
            <a:extLst>
              <a:ext uri="{FF2B5EF4-FFF2-40B4-BE49-F238E27FC236}">
                <a16:creationId xmlns:a16="http://schemas.microsoft.com/office/drawing/2014/main" id="{6F11BD9A-B54F-9F43-D5A5-FB4D8878054D}"/>
              </a:ext>
            </a:extLst>
          </p:cNvPr>
          <p:cNvSpPr>
            <a:spLocks noGrp="1"/>
          </p:cNvSpPr>
          <p:nvPr>
            <p:ph sz="half" idx="22" hasCustomPrompt="1"/>
          </p:nvPr>
        </p:nvSpPr>
        <p:spPr>
          <a:xfrm>
            <a:off x="6245045" y="4269884"/>
            <a:ext cx="2468006" cy="566475"/>
          </a:xfrm>
        </p:spPr>
        <p:txBody>
          <a:bodyPr/>
          <a:lstStyle>
            <a:lvl1pPr marL="0" indent="0" algn="ctr">
              <a:lnSpc>
                <a:spcPct val="100000"/>
              </a:lnSpc>
              <a:buFontTx/>
              <a:buNone/>
              <a:defRPr sz="1800" kern="800" baseline="0">
                <a:solidFill>
                  <a:schemeClr val="bg1"/>
                </a:solidFill>
              </a:defRPr>
            </a:lvl1pPr>
            <a:lvl2pPr marL="457200" indent="0" algn="ctr">
              <a:buFontTx/>
              <a:buNone/>
              <a:defRPr sz="1600"/>
            </a:lvl2pPr>
            <a:lvl3pPr marL="914400" indent="0" algn="ctr">
              <a:buFontTx/>
              <a:buNone/>
              <a:defRPr sz="1600"/>
            </a:lvl3pPr>
            <a:lvl4pPr marL="1371600" indent="0" algn="ctr">
              <a:buFontTx/>
              <a:buNone/>
              <a:defRPr sz="1600"/>
            </a:lvl4pPr>
            <a:lvl5pPr marL="1828800" indent="0" algn="ctr">
              <a:buFontTx/>
              <a:buNone/>
              <a:defRPr sz="1600"/>
            </a:lvl5pPr>
          </a:lstStyle>
          <a:p>
            <a:pPr lvl="0"/>
            <a:r>
              <a:rPr lang="en-GB" dirty="0"/>
              <a:t>Naam</a:t>
            </a:r>
          </a:p>
          <a:p>
            <a:pPr lvl="0"/>
            <a:r>
              <a:rPr lang="en-GB" dirty="0" err="1"/>
              <a:t>Achternaam</a:t>
            </a:r>
            <a:endParaRPr lang="en-GB" dirty="0"/>
          </a:p>
        </p:txBody>
      </p:sp>
      <p:sp>
        <p:nvSpPr>
          <p:cNvPr id="28" name="Content Placeholder 2">
            <a:extLst>
              <a:ext uri="{FF2B5EF4-FFF2-40B4-BE49-F238E27FC236}">
                <a16:creationId xmlns:a16="http://schemas.microsoft.com/office/drawing/2014/main" id="{15E4AA47-2A29-BDBE-155C-A0F382CF528E}"/>
              </a:ext>
            </a:extLst>
          </p:cNvPr>
          <p:cNvSpPr>
            <a:spLocks noGrp="1"/>
          </p:cNvSpPr>
          <p:nvPr>
            <p:ph sz="half" idx="23" hasCustomPrompt="1"/>
          </p:nvPr>
        </p:nvSpPr>
        <p:spPr>
          <a:xfrm>
            <a:off x="6245045" y="4844446"/>
            <a:ext cx="2468006" cy="357864"/>
          </a:xfrm>
        </p:spPr>
        <p:txBody>
          <a:bodyPr>
            <a:normAutofit/>
          </a:bodyPr>
          <a:lstStyle>
            <a:lvl1pPr marL="0" indent="0" algn="ctr">
              <a:buFontTx/>
              <a:buNone/>
              <a:defRPr sz="1600">
                <a:solidFill>
                  <a:schemeClr val="accent1"/>
                </a:solidFill>
              </a:defRPr>
            </a:lvl1pPr>
            <a:lvl2pPr marL="457200" indent="0" algn="ctr">
              <a:buFontTx/>
              <a:buNone/>
              <a:defRPr sz="1600"/>
            </a:lvl2pPr>
            <a:lvl3pPr marL="914400" indent="0" algn="ctr">
              <a:buFontTx/>
              <a:buNone/>
              <a:defRPr sz="1600"/>
            </a:lvl3pPr>
            <a:lvl4pPr marL="1371600" indent="0" algn="ctr">
              <a:buFontTx/>
              <a:buNone/>
              <a:defRPr sz="1600"/>
            </a:lvl4pPr>
            <a:lvl5pPr marL="1828800" indent="0" algn="ctr">
              <a:buFontTx/>
              <a:buNone/>
              <a:defRPr sz="1600"/>
            </a:lvl5pPr>
          </a:lstStyle>
          <a:p>
            <a:r>
              <a:rPr lang="en-GB" sz="1600" dirty="0" err="1"/>
              <a:t>Functietitel</a:t>
            </a:r>
            <a:endParaRPr lang="en-BE" sz="1600" dirty="0"/>
          </a:p>
        </p:txBody>
      </p:sp>
    </p:spTree>
    <p:extLst>
      <p:ext uri="{BB962C8B-B14F-4D97-AF65-F5344CB8AC3E}">
        <p14:creationId xmlns:p14="http://schemas.microsoft.com/office/powerpoint/2010/main" val="29864323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CCD05B-BA31-6AC1-F3BE-6C217300DC12}"/>
              </a:ext>
            </a:extLst>
          </p:cNvPr>
          <p:cNvSpPr>
            <a:spLocks noGrp="1"/>
          </p:cNvSpPr>
          <p:nvPr>
            <p:ph sz="half" idx="1" hasCustomPrompt="1"/>
          </p:nvPr>
        </p:nvSpPr>
        <p:spPr>
          <a:xfrm>
            <a:off x="648338" y="1831635"/>
            <a:ext cx="4341105" cy="404670"/>
          </a:xfrm>
        </p:spPr>
        <p:txBody>
          <a:bodyPr/>
          <a:lstStyle>
            <a:lvl1pPr marL="0" indent="0" algn="l">
              <a:buFontTx/>
              <a:buNone/>
              <a:defRPr sz="2400"/>
            </a:lvl1pPr>
            <a:lvl2pPr marL="457200" indent="0" algn="ctr">
              <a:buFontTx/>
              <a:buNone/>
              <a:defRPr sz="1600"/>
            </a:lvl2pPr>
            <a:lvl3pPr marL="914400" indent="0" algn="ctr">
              <a:buFontTx/>
              <a:buNone/>
              <a:defRPr sz="1600"/>
            </a:lvl3pPr>
            <a:lvl4pPr marL="1371600" indent="0" algn="ctr">
              <a:buFontTx/>
              <a:buNone/>
              <a:defRPr sz="1600"/>
            </a:lvl4pPr>
            <a:lvl5pPr marL="1828800" indent="0" algn="ctr">
              <a:buFontTx/>
              <a:buNone/>
              <a:defRPr sz="1600"/>
            </a:lvl5pPr>
          </a:lstStyle>
          <a:p>
            <a:pPr lvl="0"/>
            <a:r>
              <a:rPr lang="en-GB" dirty="0"/>
              <a:t>Title</a:t>
            </a:r>
          </a:p>
        </p:txBody>
      </p:sp>
      <p:sp>
        <p:nvSpPr>
          <p:cNvPr id="5" name="Date Placeholder 4">
            <a:extLst>
              <a:ext uri="{FF2B5EF4-FFF2-40B4-BE49-F238E27FC236}">
                <a16:creationId xmlns:a16="http://schemas.microsoft.com/office/drawing/2014/main" id="{237B67C9-09F6-33E8-C735-DFB6C2D7A0C2}"/>
              </a:ext>
            </a:extLst>
          </p:cNvPr>
          <p:cNvSpPr>
            <a:spLocks noGrp="1"/>
          </p:cNvSpPr>
          <p:nvPr>
            <p:ph type="dt" sz="half" idx="10"/>
          </p:nvPr>
        </p:nvSpPr>
        <p:spPr/>
        <p:txBody>
          <a:bodyPr/>
          <a:lstStyle/>
          <a:p>
            <a:r>
              <a:rPr lang="nl-BE"/>
              <a:t>28/11/2024</a:t>
            </a:r>
            <a:endParaRPr lang="en-BE"/>
          </a:p>
        </p:txBody>
      </p:sp>
      <p:sp>
        <p:nvSpPr>
          <p:cNvPr id="7" name="Slide Number Placeholder 6">
            <a:extLst>
              <a:ext uri="{FF2B5EF4-FFF2-40B4-BE49-F238E27FC236}">
                <a16:creationId xmlns:a16="http://schemas.microsoft.com/office/drawing/2014/main" id="{A49B97EC-CE18-9C31-003C-947680EF73F7}"/>
              </a:ext>
            </a:extLst>
          </p:cNvPr>
          <p:cNvSpPr>
            <a:spLocks noGrp="1"/>
          </p:cNvSpPr>
          <p:nvPr>
            <p:ph type="sldNum" sz="quarter" idx="12"/>
          </p:nvPr>
        </p:nvSpPr>
        <p:spPr/>
        <p:txBody>
          <a:bodyPr/>
          <a:lstStyle/>
          <a:p>
            <a:fld id="{0E980C68-D699-9340-A7B2-6AC28552D37F}" type="slidenum">
              <a:rPr lang="en-BE" smtClean="0"/>
              <a:t>‹nr.›</a:t>
            </a:fld>
            <a:endParaRPr lang="en-BE"/>
          </a:p>
        </p:txBody>
      </p:sp>
      <p:sp>
        <p:nvSpPr>
          <p:cNvPr id="16" name="Title 15">
            <a:extLst>
              <a:ext uri="{FF2B5EF4-FFF2-40B4-BE49-F238E27FC236}">
                <a16:creationId xmlns:a16="http://schemas.microsoft.com/office/drawing/2014/main" id="{60772593-9596-3529-D4FA-5D0B5760D211}"/>
              </a:ext>
            </a:extLst>
          </p:cNvPr>
          <p:cNvSpPr>
            <a:spLocks noGrp="1"/>
          </p:cNvSpPr>
          <p:nvPr>
            <p:ph type="title" hasCustomPrompt="1"/>
          </p:nvPr>
        </p:nvSpPr>
        <p:spPr>
          <a:xfrm>
            <a:off x="648338" y="471977"/>
            <a:ext cx="10515600" cy="418978"/>
          </a:xfrm>
        </p:spPr>
        <p:txBody>
          <a:bodyPr anchor="t">
            <a:normAutofit/>
          </a:bodyPr>
          <a:lstStyle>
            <a:lvl1pPr>
              <a:defRPr sz="1800"/>
            </a:lvl1pPr>
          </a:lstStyle>
          <a:p>
            <a:r>
              <a:rPr lang="en-GB" dirty="0"/>
              <a:t>CLICK TO EDIT MASTER TITLE STYLE</a:t>
            </a:r>
            <a:endParaRPr lang="en-BE" dirty="0"/>
          </a:p>
        </p:txBody>
      </p:sp>
      <p:sp>
        <p:nvSpPr>
          <p:cNvPr id="18" name="Picture Placeholder 17">
            <a:extLst>
              <a:ext uri="{FF2B5EF4-FFF2-40B4-BE49-F238E27FC236}">
                <a16:creationId xmlns:a16="http://schemas.microsoft.com/office/drawing/2014/main" id="{0810E9BC-29EB-001F-4F77-717B6CBCBCA9}"/>
              </a:ext>
            </a:extLst>
          </p:cNvPr>
          <p:cNvSpPr>
            <a:spLocks noGrp="1"/>
          </p:cNvSpPr>
          <p:nvPr>
            <p:ph type="pic" sz="quarter" idx="13"/>
          </p:nvPr>
        </p:nvSpPr>
        <p:spPr>
          <a:xfrm>
            <a:off x="5426765" y="1520687"/>
            <a:ext cx="5927034" cy="4303643"/>
          </a:xfrm>
          <a:solidFill>
            <a:schemeClr val="tx1"/>
          </a:solidFill>
        </p:spPr>
        <p:txBody>
          <a:bodyPr/>
          <a:lstStyle/>
          <a:p>
            <a:r>
              <a:rPr lang="en-US"/>
              <a:t>Click icon to add picture</a:t>
            </a:r>
            <a:endParaRPr lang="en-BE"/>
          </a:p>
        </p:txBody>
      </p:sp>
      <p:sp>
        <p:nvSpPr>
          <p:cNvPr id="19" name="Content Placeholder 2">
            <a:extLst>
              <a:ext uri="{FF2B5EF4-FFF2-40B4-BE49-F238E27FC236}">
                <a16:creationId xmlns:a16="http://schemas.microsoft.com/office/drawing/2014/main" id="{36425290-F55F-C934-EF48-4FD27190B2ED}"/>
              </a:ext>
            </a:extLst>
          </p:cNvPr>
          <p:cNvSpPr>
            <a:spLocks noGrp="1"/>
          </p:cNvSpPr>
          <p:nvPr>
            <p:ph sz="half" idx="14" hasCustomPrompt="1"/>
          </p:nvPr>
        </p:nvSpPr>
        <p:spPr>
          <a:xfrm>
            <a:off x="648338" y="2259017"/>
            <a:ext cx="4341105" cy="3217443"/>
          </a:xfrm>
        </p:spPr>
        <p:txBody>
          <a:bodyPr>
            <a:normAutofit/>
          </a:bodyPr>
          <a:lstStyle>
            <a:lvl1pPr marL="0" indent="0" algn="l">
              <a:buFontTx/>
              <a:buNone/>
              <a:defRPr sz="1600"/>
            </a:lvl1pPr>
            <a:lvl2pPr marL="457200" indent="0" algn="ctr">
              <a:buFontTx/>
              <a:buNone/>
              <a:defRPr sz="1600"/>
            </a:lvl2pPr>
            <a:lvl3pPr marL="914400" indent="0" algn="ctr">
              <a:buFontTx/>
              <a:buNone/>
              <a:defRPr sz="1600"/>
            </a:lvl3pPr>
            <a:lvl4pPr marL="1371600" indent="0" algn="ctr">
              <a:buFontTx/>
              <a:buNone/>
              <a:defRPr sz="1600"/>
            </a:lvl4pPr>
            <a:lvl5pPr marL="1828800" indent="0" algn="ctr">
              <a:buFontTx/>
              <a:buNone/>
              <a:defRPr sz="1600"/>
            </a:lvl5pPr>
          </a:lstStyle>
          <a:p>
            <a:r>
              <a:rPr lang="en-GB" sz="1600" dirty="0"/>
              <a:t>Lorem ipsum </a:t>
            </a:r>
            <a:r>
              <a:rPr lang="en-GB" sz="1600" dirty="0" err="1"/>
              <a:t>dolor</a:t>
            </a:r>
            <a:r>
              <a:rPr lang="en-GB" sz="1600" dirty="0"/>
              <a:t> sit </a:t>
            </a:r>
            <a:r>
              <a:rPr lang="en-GB" sz="1600" dirty="0" err="1"/>
              <a:t>amet</a:t>
            </a:r>
            <a:r>
              <a:rPr lang="en-GB" sz="1600" dirty="0"/>
              <a:t>, </a:t>
            </a:r>
            <a:r>
              <a:rPr lang="en-GB" sz="1600" dirty="0" err="1"/>
              <a:t>consetetur</a:t>
            </a:r>
            <a:r>
              <a:rPr lang="en-GB" sz="1600" dirty="0"/>
              <a:t> </a:t>
            </a:r>
            <a:r>
              <a:rPr lang="en-GB" sz="1600" dirty="0" err="1"/>
              <a:t>sadipscing</a:t>
            </a:r>
            <a:r>
              <a:rPr lang="en-GB" sz="1600" dirty="0"/>
              <a:t> </a:t>
            </a:r>
            <a:r>
              <a:rPr lang="en-GB" sz="1600" dirty="0" err="1"/>
              <a:t>elitr</a:t>
            </a:r>
            <a:r>
              <a:rPr lang="en-GB" sz="1600" dirty="0"/>
              <a:t>, </a:t>
            </a:r>
            <a:r>
              <a:rPr lang="en-GB" sz="1600" dirty="0" err="1"/>
              <a:t>sed</a:t>
            </a:r>
            <a:r>
              <a:rPr lang="en-GB" sz="1600" dirty="0"/>
              <a:t> </a:t>
            </a:r>
            <a:r>
              <a:rPr lang="en-GB" sz="1600" dirty="0" err="1"/>
              <a:t>diam</a:t>
            </a:r>
            <a:r>
              <a:rPr lang="en-GB" sz="1600" dirty="0"/>
              <a:t> </a:t>
            </a:r>
            <a:r>
              <a:rPr lang="en-GB" sz="1600" dirty="0" err="1"/>
              <a:t>nonumy</a:t>
            </a:r>
            <a:r>
              <a:rPr lang="en-GB" sz="1600" dirty="0"/>
              <a:t> </a:t>
            </a:r>
            <a:r>
              <a:rPr lang="en-GB" sz="1600" dirty="0" err="1"/>
              <a:t>eirmod</a:t>
            </a:r>
            <a:r>
              <a:rPr lang="en-GB" sz="1600" dirty="0"/>
              <a:t> </a:t>
            </a:r>
            <a:r>
              <a:rPr lang="en-GB" sz="1600" dirty="0" err="1"/>
              <a:t>tempor</a:t>
            </a:r>
            <a:r>
              <a:rPr lang="en-GB" sz="1600" dirty="0"/>
              <a:t> </a:t>
            </a:r>
            <a:r>
              <a:rPr lang="en-GB" sz="1600" dirty="0" err="1"/>
              <a:t>invidunt</a:t>
            </a:r>
            <a:r>
              <a:rPr lang="en-GB" sz="1600" dirty="0"/>
              <a:t> </a:t>
            </a:r>
            <a:r>
              <a:rPr lang="en-GB" sz="1600" dirty="0" err="1"/>
              <a:t>ut</a:t>
            </a:r>
            <a:r>
              <a:rPr lang="en-GB" sz="1600" dirty="0"/>
              <a:t> labore et dolore magna </a:t>
            </a:r>
            <a:r>
              <a:rPr lang="en-GB" sz="1600" dirty="0" err="1"/>
              <a:t>aliquyam</a:t>
            </a:r>
            <a:r>
              <a:rPr lang="en-GB" sz="1600" dirty="0"/>
              <a:t> </a:t>
            </a:r>
            <a:r>
              <a:rPr lang="en-GB" sz="1600" dirty="0" err="1"/>
              <a:t>erat</a:t>
            </a:r>
            <a:r>
              <a:rPr lang="en-GB" sz="1600" dirty="0"/>
              <a:t>. </a:t>
            </a:r>
          </a:p>
          <a:p>
            <a:endParaRPr lang="en-GB" sz="1600" dirty="0"/>
          </a:p>
          <a:p>
            <a:pPr marL="0" marR="0" lvl="0" indent="0" algn="l" defTabSz="914400" rtl="0" eaLnBrk="1" fontAlgn="auto" latinLnBrk="0" hangingPunct="1">
              <a:lnSpc>
                <a:spcPct val="90000"/>
              </a:lnSpc>
              <a:spcBef>
                <a:spcPts val="1000"/>
              </a:spcBef>
              <a:spcAft>
                <a:spcPts val="0"/>
              </a:spcAft>
              <a:buClrTx/>
              <a:buSzTx/>
              <a:buFontTx/>
              <a:buNone/>
              <a:tabLst/>
              <a:defRPr/>
            </a:pPr>
            <a:r>
              <a:rPr lang="en-GB" sz="1600" dirty="0"/>
              <a:t>Lorem ipsum </a:t>
            </a:r>
            <a:r>
              <a:rPr lang="en-GB" sz="1600" dirty="0" err="1"/>
              <a:t>dolor</a:t>
            </a:r>
            <a:r>
              <a:rPr lang="en-GB" sz="1600" dirty="0"/>
              <a:t> sit </a:t>
            </a:r>
            <a:r>
              <a:rPr lang="en-GB" sz="1600" dirty="0" err="1"/>
              <a:t>amet</a:t>
            </a:r>
            <a:r>
              <a:rPr lang="en-GB" sz="1600" dirty="0"/>
              <a:t>, </a:t>
            </a:r>
            <a:r>
              <a:rPr lang="en-GB" sz="1600" dirty="0" err="1"/>
              <a:t>consetetur</a:t>
            </a:r>
            <a:r>
              <a:rPr lang="en-GB" sz="1600" dirty="0"/>
              <a:t> </a:t>
            </a:r>
            <a:r>
              <a:rPr lang="en-GB" sz="1600" dirty="0" err="1"/>
              <a:t>sadipscing</a:t>
            </a:r>
            <a:r>
              <a:rPr lang="en-GB" sz="1600" dirty="0"/>
              <a:t> </a:t>
            </a:r>
            <a:r>
              <a:rPr lang="en-GB" sz="1600" dirty="0" err="1"/>
              <a:t>elitr</a:t>
            </a:r>
            <a:r>
              <a:rPr lang="en-GB" sz="1600" dirty="0"/>
              <a:t>, </a:t>
            </a:r>
            <a:r>
              <a:rPr lang="en-GB" sz="1600" dirty="0" err="1"/>
              <a:t>sed</a:t>
            </a:r>
            <a:r>
              <a:rPr lang="en-GB" sz="1600" dirty="0"/>
              <a:t> </a:t>
            </a:r>
            <a:r>
              <a:rPr lang="en-GB" sz="1600" dirty="0" err="1"/>
              <a:t>diam</a:t>
            </a:r>
            <a:r>
              <a:rPr lang="en-GB" sz="1600" dirty="0"/>
              <a:t> </a:t>
            </a:r>
            <a:r>
              <a:rPr lang="en-GB" sz="1600" dirty="0" err="1"/>
              <a:t>nonumy</a:t>
            </a:r>
            <a:r>
              <a:rPr lang="en-GB" sz="1600" dirty="0"/>
              <a:t> </a:t>
            </a:r>
            <a:r>
              <a:rPr lang="en-GB" sz="1600" dirty="0" err="1"/>
              <a:t>eirmod</a:t>
            </a:r>
            <a:r>
              <a:rPr lang="en-GB" sz="1600" dirty="0"/>
              <a:t> </a:t>
            </a:r>
            <a:r>
              <a:rPr lang="en-GB" sz="1600" dirty="0" err="1"/>
              <a:t>tempor</a:t>
            </a:r>
            <a:r>
              <a:rPr lang="en-GB" sz="1600" dirty="0"/>
              <a:t> </a:t>
            </a:r>
            <a:r>
              <a:rPr lang="en-GB" sz="1600" dirty="0" err="1"/>
              <a:t>invidunt</a:t>
            </a:r>
            <a:r>
              <a:rPr lang="en-GB" sz="1600" dirty="0"/>
              <a:t> </a:t>
            </a:r>
            <a:r>
              <a:rPr lang="en-GB" sz="1600" dirty="0" err="1"/>
              <a:t>ut</a:t>
            </a:r>
            <a:r>
              <a:rPr lang="en-GB" sz="1600" dirty="0"/>
              <a:t> labore et dolore magna </a:t>
            </a:r>
            <a:r>
              <a:rPr lang="en-GB" sz="1600" dirty="0" err="1"/>
              <a:t>aliquyam</a:t>
            </a:r>
            <a:r>
              <a:rPr lang="en-GB" sz="1600" dirty="0"/>
              <a:t> </a:t>
            </a:r>
            <a:r>
              <a:rPr lang="en-GB" sz="1600" dirty="0" err="1"/>
              <a:t>erat</a:t>
            </a:r>
            <a:r>
              <a:rPr lang="en-GB" sz="1600" dirty="0"/>
              <a:t>. </a:t>
            </a:r>
            <a:endParaRPr lang="en-BE" sz="1600" dirty="0"/>
          </a:p>
          <a:p>
            <a:endParaRPr lang="en-BE" sz="1600" dirty="0"/>
          </a:p>
        </p:txBody>
      </p:sp>
    </p:spTree>
    <p:extLst>
      <p:ext uri="{BB962C8B-B14F-4D97-AF65-F5344CB8AC3E}">
        <p14:creationId xmlns:p14="http://schemas.microsoft.com/office/powerpoint/2010/main" val="11970185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_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CCD05B-BA31-6AC1-F3BE-6C217300DC12}"/>
              </a:ext>
            </a:extLst>
          </p:cNvPr>
          <p:cNvSpPr>
            <a:spLocks noGrp="1"/>
          </p:cNvSpPr>
          <p:nvPr>
            <p:ph sz="half" idx="1" hasCustomPrompt="1"/>
          </p:nvPr>
        </p:nvSpPr>
        <p:spPr>
          <a:xfrm>
            <a:off x="7012694" y="1831635"/>
            <a:ext cx="4341105" cy="404670"/>
          </a:xfrm>
        </p:spPr>
        <p:txBody>
          <a:bodyPr/>
          <a:lstStyle>
            <a:lvl1pPr marL="0" indent="0" algn="l">
              <a:buFontTx/>
              <a:buNone/>
              <a:defRPr sz="2400"/>
            </a:lvl1pPr>
            <a:lvl2pPr marL="457200" indent="0" algn="ctr">
              <a:buFontTx/>
              <a:buNone/>
              <a:defRPr sz="1600"/>
            </a:lvl2pPr>
            <a:lvl3pPr marL="914400" indent="0" algn="ctr">
              <a:buFontTx/>
              <a:buNone/>
              <a:defRPr sz="1600"/>
            </a:lvl3pPr>
            <a:lvl4pPr marL="1371600" indent="0" algn="ctr">
              <a:buFontTx/>
              <a:buNone/>
              <a:defRPr sz="1600"/>
            </a:lvl4pPr>
            <a:lvl5pPr marL="1828800" indent="0" algn="ctr">
              <a:buFontTx/>
              <a:buNone/>
              <a:defRPr sz="1600"/>
            </a:lvl5pPr>
          </a:lstStyle>
          <a:p>
            <a:pPr lvl="0"/>
            <a:r>
              <a:rPr lang="en-GB" dirty="0"/>
              <a:t>Title</a:t>
            </a:r>
          </a:p>
        </p:txBody>
      </p:sp>
      <p:sp>
        <p:nvSpPr>
          <p:cNvPr id="5" name="Date Placeholder 4">
            <a:extLst>
              <a:ext uri="{FF2B5EF4-FFF2-40B4-BE49-F238E27FC236}">
                <a16:creationId xmlns:a16="http://schemas.microsoft.com/office/drawing/2014/main" id="{237B67C9-09F6-33E8-C735-DFB6C2D7A0C2}"/>
              </a:ext>
            </a:extLst>
          </p:cNvPr>
          <p:cNvSpPr>
            <a:spLocks noGrp="1"/>
          </p:cNvSpPr>
          <p:nvPr>
            <p:ph type="dt" sz="half" idx="10"/>
          </p:nvPr>
        </p:nvSpPr>
        <p:spPr/>
        <p:txBody>
          <a:bodyPr/>
          <a:lstStyle/>
          <a:p>
            <a:r>
              <a:rPr lang="nl-BE"/>
              <a:t>28/11/2024</a:t>
            </a:r>
            <a:endParaRPr lang="en-BE"/>
          </a:p>
        </p:txBody>
      </p:sp>
      <p:sp>
        <p:nvSpPr>
          <p:cNvPr id="7" name="Slide Number Placeholder 6">
            <a:extLst>
              <a:ext uri="{FF2B5EF4-FFF2-40B4-BE49-F238E27FC236}">
                <a16:creationId xmlns:a16="http://schemas.microsoft.com/office/drawing/2014/main" id="{A49B97EC-CE18-9C31-003C-947680EF73F7}"/>
              </a:ext>
            </a:extLst>
          </p:cNvPr>
          <p:cNvSpPr>
            <a:spLocks noGrp="1"/>
          </p:cNvSpPr>
          <p:nvPr>
            <p:ph type="sldNum" sz="quarter" idx="12"/>
          </p:nvPr>
        </p:nvSpPr>
        <p:spPr/>
        <p:txBody>
          <a:bodyPr/>
          <a:lstStyle/>
          <a:p>
            <a:fld id="{0E980C68-D699-9340-A7B2-6AC28552D37F}" type="slidenum">
              <a:rPr lang="en-BE" smtClean="0"/>
              <a:t>‹nr.›</a:t>
            </a:fld>
            <a:endParaRPr lang="en-BE"/>
          </a:p>
        </p:txBody>
      </p:sp>
      <p:sp>
        <p:nvSpPr>
          <p:cNvPr id="16" name="Title 15">
            <a:extLst>
              <a:ext uri="{FF2B5EF4-FFF2-40B4-BE49-F238E27FC236}">
                <a16:creationId xmlns:a16="http://schemas.microsoft.com/office/drawing/2014/main" id="{60772593-9596-3529-D4FA-5D0B5760D211}"/>
              </a:ext>
            </a:extLst>
          </p:cNvPr>
          <p:cNvSpPr>
            <a:spLocks noGrp="1"/>
          </p:cNvSpPr>
          <p:nvPr>
            <p:ph type="title" hasCustomPrompt="1"/>
          </p:nvPr>
        </p:nvSpPr>
        <p:spPr>
          <a:xfrm>
            <a:off x="648338" y="471977"/>
            <a:ext cx="10515600" cy="418978"/>
          </a:xfrm>
        </p:spPr>
        <p:txBody>
          <a:bodyPr anchor="t">
            <a:normAutofit/>
          </a:bodyPr>
          <a:lstStyle>
            <a:lvl1pPr>
              <a:defRPr sz="1800"/>
            </a:lvl1pPr>
          </a:lstStyle>
          <a:p>
            <a:r>
              <a:rPr lang="en-GB" dirty="0"/>
              <a:t>CLICK TO EDIT MASTER TITLE STYLE</a:t>
            </a:r>
            <a:endParaRPr lang="en-BE" dirty="0"/>
          </a:p>
        </p:txBody>
      </p:sp>
      <p:sp>
        <p:nvSpPr>
          <p:cNvPr id="18" name="Picture Placeholder 17">
            <a:extLst>
              <a:ext uri="{FF2B5EF4-FFF2-40B4-BE49-F238E27FC236}">
                <a16:creationId xmlns:a16="http://schemas.microsoft.com/office/drawing/2014/main" id="{0810E9BC-29EB-001F-4F77-717B6CBCBCA9}"/>
              </a:ext>
            </a:extLst>
          </p:cNvPr>
          <p:cNvSpPr>
            <a:spLocks noGrp="1"/>
          </p:cNvSpPr>
          <p:nvPr>
            <p:ph type="pic" sz="quarter" idx="13"/>
          </p:nvPr>
        </p:nvSpPr>
        <p:spPr>
          <a:xfrm>
            <a:off x="648338" y="1520687"/>
            <a:ext cx="5927034" cy="4303643"/>
          </a:xfrm>
          <a:solidFill>
            <a:schemeClr val="tx1"/>
          </a:solidFill>
        </p:spPr>
        <p:txBody>
          <a:bodyPr/>
          <a:lstStyle/>
          <a:p>
            <a:r>
              <a:rPr lang="en-US"/>
              <a:t>Click icon to add picture</a:t>
            </a:r>
            <a:endParaRPr lang="en-BE"/>
          </a:p>
        </p:txBody>
      </p:sp>
      <p:sp>
        <p:nvSpPr>
          <p:cNvPr id="19" name="Content Placeholder 2">
            <a:extLst>
              <a:ext uri="{FF2B5EF4-FFF2-40B4-BE49-F238E27FC236}">
                <a16:creationId xmlns:a16="http://schemas.microsoft.com/office/drawing/2014/main" id="{36425290-F55F-C934-EF48-4FD27190B2ED}"/>
              </a:ext>
            </a:extLst>
          </p:cNvPr>
          <p:cNvSpPr>
            <a:spLocks noGrp="1"/>
          </p:cNvSpPr>
          <p:nvPr>
            <p:ph sz="half" idx="14" hasCustomPrompt="1"/>
          </p:nvPr>
        </p:nvSpPr>
        <p:spPr>
          <a:xfrm>
            <a:off x="7012694" y="2259017"/>
            <a:ext cx="4341105" cy="3217443"/>
          </a:xfrm>
        </p:spPr>
        <p:txBody>
          <a:bodyPr>
            <a:normAutofit/>
          </a:bodyPr>
          <a:lstStyle>
            <a:lvl1pPr marL="0" indent="0" algn="l">
              <a:buFontTx/>
              <a:buNone/>
              <a:defRPr sz="1600"/>
            </a:lvl1pPr>
            <a:lvl2pPr marL="457200" indent="0" algn="ctr">
              <a:buFontTx/>
              <a:buNone/>
              <a:defRPr sz="1600"/>
            </a:lvl2pPr>
            <a:lvl3pPr marL="914400" indent="0" algn="ctr">
              <a:buFontTx/>
              <a:buNone/>
              <a:defRPr sz="1600"/>
            </a:lvl3pPr>
            <a:lvl4pPr marL="1371600" indent="0" algn="ctr">
              <a:buFontTx/>
              <a:buNone/>
              <a:defRPr sz="1600"/>
            </a:lvl4pPr>
            <a:lvl5pPr marL="1828800" indent="0" algn="ctr">
              <a:buFontTx/>
              <a:buNone/>
              <a:defRPr sz="1600"/>
            </a:lvl5pPr>
          </a:lstStyle>
          <a:p>
            <a:r>
              <a:rPr lang="en-GB" sz="1600" dirty="0"/>
              <a:t>Lorem ipsum </a:t>
            </a:r>
            <a:r>
              <a:rPr lang="en-GB" sz="1600" dirty="0" err="1"/>
              <a:t>dolor</a:t>
            </a:r>
            <a:r>
              <a:rPr lang="en-GB" sz="1600" dirty="0"/>
              <a:t> sit </a:t>
            </a:r>
            <a:r>
              <a:rPr lang="en-GB" sz="1600" dirty="0" err="1"/>
              <a:t>amet</a:t>
            </a:r>
            <a:r>
              <a:rPr lang="en-GB" sz="1600" dirty="0"/>
              <a:t>, </a:t>
            </a:r>
            <a:r>
              <a:rPr lang="en-GB" sz="1600" dirty="0" err="1"/>
              <a:t>consetetur</a:t>
            </a:r>
            <a:r>
              <a:rPr lang="en-GB" sz="1600" dirty="0"/>
              <a:t> </a:t>
            </a:r>
            <a:r>
              <a:rPr lang="en-GB" sz="1600" dirty="0" err="1"/>
              <a:t>sadipscing</a:t>
            </a:r>
            <a:r>
              <a:rPr lang="en-GB" sz="1600" dirty="0"/>
              <a:t> </a:t>
            </a:r>
            <a:r>
              <a:rPr lang="en-GB" sz="1600" dirty="0" err="1"/>
              <a:t>elitr</a:t>
            </a:r>
            <a:r>
              <a:rPr lang="en-GB" sz="1600" dirty="0"/>
              <a:t>, </a:t>
            </a:r>
            <a:r>
              <a:rPr lang="en-GB" sz="1600" dirty="0" err="1"/>
              <a:t>sed</a:t>
            </a:r>
            <a:r>
              <a:rPr lang="en-GB" sz="1600" dirty="0"/>
              <a:t> </a:t>
            </a:r>
            <a:r>
              <a:rPr lang="en-GB" sz="1600" dirty="0" err="1"/>
              <a:t>diam</a:t>
            </a:r>
            <a:r>
              <a:rPr lang="en-GB" sz="1600" dirty="0"/>
              <a:t> </a:t>
            </a:r>
            <a:r>
              <a:rPr lang="en-GB" sz="1600" dirty="0" err="1"/>
              <a:t>nonumy</a:t>
            </a:r>
            <a:r>
              <a:rPr lang="en-GB" sz="1600" dirty="0"/>
              <a:t> </a:t>
            </a:r>
            <a:r>
              <a:rPr lang="en-GB" sz="1600" dirty="0" err="1"/>
              <a:t>eirmod</a:t>
            </a:r>
            <a:r>
              <a:rPr lang="en-GB" sz="1600" dirty="0"/>
              <a:t> </a:t>
            </a:r>
            <a:r>
              <a:rPr lang="en-GB" sz="1600" dirty="0" err="1"/>
              <a:t>tempor</a:t>
            </a:r>
            <a:r>
              <a:rPr lang="en-GB" sz="1600" dirty="0"/>
              <a:t> </a:t>
            </a:r>
            <a:r>
              <a:rPr lang="en-GB" sz="1600" dirty="0" err="1"/>
              <a:t>invidunt</a:t>
            </a:r>
            <a:r>
              <a:rPr lang="en-GB" sz="1600" dirty="0"/>
              <a:t> </a:t>
            </a:r>
            <a:r>
              <a:rPr lang="en-GB" sz="1600" dirty="0" err="1"/>
              <a:t>ut</a:t>
            </a:r>
            <a:r>
              <a:rPr lang="en-GB" sz="1600" dirty="0"/>
              <a:t> labore et dolore magna </a:t>
            </a:r>
            <a:r>
              <a:rPr lang="en-GB" sz="1600" dirty="0" err="1"/>
              <a:t>aliquyam</a:t>
            </a:r>
            <a:r>
              <a:rPr lang="en-GB" sz="1600" dirty="0"/>
              <a:t> </a:t>
            </a:r>
            <a:r>
              <a:rPr lang="en-GB" sz="1600" dirty="0" err="1"/>
              <a:t>erat</a:t>
            </a:r>
            <a:r>
              <a:rPr lang="en-GB" sz="1600" dirty="0"/>
              <a:t>. </a:t>
            </a:r>
          </a:p>
          <a:p>
            <a:endParaRPr lang="en-GB" sz="1600" dirty="0"/>
          </a:p>
          <a:p>
            <a:pPr marL="0" marR="0" lvl="0" indent="0" algn="l" defTabSz="914400" rtl="0" eaLnBrk="1" fontAlgn="auto" latinLnBrk="0" hangingPunct="1">
              <a:lnSpc>
                <a:spcPct val="90000"/>
              </a:lnSpc>
              <a:spcBef>
                <a:spcPts val="1000"/>
              </a:spcBef>
              <a:spcAft>
                <a:spcPts val="0"/>
              </a:spcAft>
              <a:buClrTx/>
              <a:buSzTx/>
              <a:buFontTx/>
              <a:buNone/>
              <a:tabLst/>
              <a:defRPr/>
            </a:pPr>
            <a:r>
              <a:rPr lang="en-GB" sz="1600" dirty="0"/>
              <a:t>Lorem ipsum </a:t>
            </a:r>
            <a:r>
              <a:rPr lang="en-GB" sz="1600" dirty="0" err="1"/>
              <a:t>dolor</a:t>
            </a:r>
            <a:r>
              <a:rPr lang="en-GB" sz="1600" dirty="0"/>
              <a:t> sit </a:t>
            </a:r>
            <a:r>
              <a:rPr lang="en-GB" sz="1600" dirty="0" err="1"/>
              <a:t>amet</a:t>
            </a:r>
            <a:r>
              <a:rPr lang="en-GB" sz="1600" dirty="0"/>
              <a:t>, </a:t>
            </a:r>
            <a:r>
              <a:rPr lang="en-GB" sz="1600" dirty="0" err="1"/>
              <a:t>consetetur</a:t>
            </a:r>
            <a:r>
              <a:rPr lang="en-GB" sz="1600" dirty="0"/>
              <a:t> </a:t>
            </a:r>
            <a:r>
              <a:rPr lang="en-GB" sz="1600" dirty="0" err="1"/>
              <a:t>sadipscing</a:t>
            </a:r>
            <a:r>
              <a:rPr lang="en-GB" sz="1600" dirty="0"/>
              <a:t> </a:t>
            </a:r>
            <a:r>
              <a:rPr lang="en-GB" sz="1600" dirty="0" err="1"/>
              <a:t>elitr</a:t>
            </a:r>
            <a:r>
              <a:rPr lang="en-GB" sz="1600" dirty="0"/>
              <a:t>, </a:t>
            </a:r>
            <a:r>
              <a:rPr lang="en-GB" sz="1600" dirty="0" err="1"/>
              <a:t>sed</a:t>
            </a:r>
            <a:r>
              <a:rPr lang="en-GB" sz="1600" dirty="0"/>
              <a:t> </a:t>
            </a:r>
            <a:r>
              <a:rPr lang="en-GB" sz="1600" dirty="0" err="1"/>
              <a:t>diam</a:t>
            </a:r>
            <a:r>
              <a:rPr lang="en-GB" sz="1600" dirty="0"/>
              <a:t> </a:t>
            </a:r>
            <a:r>
              <a:rPr lang="en-GB" sz="1600" dirty="0" err="1"/>
              <a:t>nonumy</a:t>
            </a:r>
            <a:r>
              <a:rPr lang="en-GB" sz="1600" dirty="0"/>
              <a:t> </a:t>
            </a:r>
            <a:r>
              <a:rPr lang="en-GB" sz="1600" dirty="0" err="1"/>
              <a:t>eirmod</a:t>
            </a:r>
            <a:r>
              <a:rPr lang="en-GB" sz="1600" dirty="0"/>
              <a:t> </a:t>
            </a:r>
            <a:r>
              <a:rPr lang="en-GB" sz="1600" dirty="0" err="1"/>
              <a:t>tempor</a:t>
            </a:r>
            <a:r>
              <a:rPr lang="en-GB" sz="1600" dirty="0"/>
              <a:t> </a:t>
            </a:r>
            <a:r>
              <a:rPr lang="en-GB" sz="1600" dirty="0" err="1"/>
              <a:t>invidunt</a:t>
            </a:r>
            <a:r>
              <a:rPr lang="en-GB" sz="1600" dirty="0"/>
              <a:t> </a:t>
            </a:r>
            <a:r>
              <a:rPr lang="en-GB" sz="1600" dirty="0" err="1"/>
              <a:t>ut</a:t>
            </a:r>
            <a:r>
              <a:rPr lang="en-GB" sz="1600" dirty="0"/>
              <a:t> labore et dolore magna </a:t>
            </a:r>
            <a:r>
              <a:rPr lang="en-GB" sz="1600" dirty="0" err="1"/>
              <a:t>aliquyam</a:t>
            </a:r>
            <a:r>
              <a:rPr lang="en-GB" sz="1600" dirty="0"/>
              <a:t> </a:t>
            </a:r>
            <a:r>
              <a:rPr lang="en-GB" sz="1600" dirty="0" err="1"/>
              <a:t>erat</a:t>
            </a:r>
            <a:r>
              <a:rPr lang="en-GB" sz="1600" dirty="0"/>
              <a:t>. </a:t>
            </a:r>
            <a:endParaRPr lang="en-BE" sz="1600" dirty="0"/>
          </a:p>
          <a:p>
            <a:endParaRPr lang="en-BE" sz="1600" dirty="0"/>
          </a:p>
        </p:txBody>
      </p:sp>
    </p:spTree>
    <p:extLst>
      <p:ext uri="{BB962C8B-B14F-4D97-AF65-F5344CB8AC3E}">
        <p14:creationId xmlns:p14="http://schemas.microsoft.com/office/powerpoint/2010/main" val="16907501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el en objec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4330B-6E4A-9A1D-9036-7BD5B8B0676A}"/>
              </a:ext>
            </a:extLst>
          </p:cNvPr>
          <p:cNvSpPr>
            <a:spLocks noGrp="1"/>
          </p:cNvSpPr>
          <p:nvPr>
            <p:ph type="title"/>
          </p:nvPr>
        </p:nvSpPr>
        <p:spPr/>
        <p:txBody>
          <a:bodyPr/>
          <a:lstStyle/>
          <a:p>
            <a:r>
              <a:rPr lang="en-US"/>
              <a:t>Click to edit Master title style</a:t>
            </a:r>
            <a:endParaRPr lang="en-BE"/>
          </a:p>
        </p:txBody>
      </p:sp>
      <p:sp>
        <p:nvSpPr>
          <p:cNvPr id="3" name="Content Placeholder 2">
            <a:extLst>
              <a:ext uri="{FF2B5EF4-FFF2-40B4-BE49-F238E27FC236}">
                <a16:creationId xmlns:a16="http://schemas.microsoft.com/office/drawing/2014/main" id="{379558C0-C80F-8B7B-2F55-08DCF45399F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BE"/>
          </a:p>
        </p:txBody>
      </p:sp>
      <p:sp>
        <p:nvSpPr>
          <p:cNvPr id="4" name="Date Placeholder 3">
            <a:extLst>
              <a:ext uri="{FF2B5EF4-FFF2-40B4-BE49-F238E27FC236}">
                <a16:creationId xmlns:a16="http://schemas.microsoft.com/office/drawing/2014/main" id="{55BB363A-3651-1C3C-F239-9FE011599483}"/>
              </a:ext>
            </a:extLst>
          </p:cNvPr>
          <p:cNvSpPr>
            <a:spLocks noGrp="1"/>
          </p:cNvSpPr>
          <p:nvPr>
            <p:ph type="dt" sz="half" idx="10"/>
          </p:nvPr>
        </p:nvSpPr>
        <p:spPr/>
        <p:txBody>
          <a:bodyPr/>
          <a:lstStyle/>
          <a:p>
            <a:r>
              <a:rPr lang="nl-BE"/>
              <a:t>28/11/2024</a:t>
            </a:r>
            <a:endParaRPr lang="en-BE"/>
          </a:p>
        </p:txBody>
      </p:sp>
      <p:sp>
        <p:nvSpPr>
          <p:cNvPr id="6" name="Slide Number Placeholder 5">
            <a:extLst>
              <a:ext uri="{FF2B5EF4-FFF2-40B4-BE49-F238E27FC236}">
                <a16:creationId xmlns:a16="http://schemas.microsoft.com/office/drawing/2014/main" id="{7BC02F1B-C5BD-3711-7A32-E1D969796965}"/>
              </a:ext>
            </a:extLst>
          </p:cNvPr>
          <p:cNvSpPr>
            <a:spLocks noGrp="1"/>
          </p:cNvSpPr>
          <p:nvPr>
            <p:ph type="sldNum" sz="quarter" idx="12"/>
          </p:nvPr>
        </p:nvSpPr>
        <p:spPr/>
        <p:txBody>
          <a:bodyPr/>
          <a:lstStyle/>
          <a:p>
            <a:fld id="{0E980C68-D699-9340-A7B2-6AC28552D37F}" type="slidenum">
              <a:rPr lang="en-BE" smtClean="0"/>
              <a:t>‹nr.›</a:t>
            </a:fld>
            <a:endParaRPr lang="en-BE"/>
          </a:p>
        </p:txBody>
      </p:sp>
    </p:spTree>
    <p:extLst>
      <p:ext uri="{BB962C8B-B14F-4D97-AF65-F5344CB8AC3E}">
        <p14:creationId xmlns:p14="http://schemas.microsoft.com/office/powerpoint/2010/main" val="29916358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ekop">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D8FA3-50E7-5B7E-6F1A-5A794B1EB18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BE"/>
          </a:p>
        </p:txBody>
      </p:sp>
      <p:sp>
        <p:nvSpPr>
          <p:cNvPr id="3" name="Text Placeholder 2">
            <a:extLst>
              <a:ext uri="{FF2B5EF4-FFF2-40B4-BE49-F238E27FC236}">
                <a16:creationId xmlns:a16="http://schemas.microsoft.com/office/drawing/2014/main" id="{A4AEA423-3A9E-BD8B-F03C-F989AF28892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350EB29-EAEB-C67B-B5F4-521B9D921F1E}"/>
              </a:ext>
            </a:extLst>
          </p:cNvPr>
          <p:cNvSpPr>
            <a:spLocks noGrp="1"/>
          </p:cNvSpPr>
          <p:nvPr>
            <p:ph type="dt" sz="half" idx="10"/>
          </p:nvPr>
        </p:nvSpPr>
        <p:spPr/>
        <p:txBody>
          <a:bodyPr/>
          <a:lstStyle/>
          <a:p>
            <a:r>
              <a:rPr lang="nl-BE"/>
              <a:t>28/11/2024</a:t>
            </a:r>
            <a:endParaRPr lang="en-BE"/>
          </a:p>
        </p:txBody>
      </p:sp>
      <p:sp>
        <p:nvSpPr>
          <p:cNvPr id="6" name="Slide Number Placeholder 5">
            <a:extLst>
              <a:ext uri="{FF2B5EF4-FFF2-40B4-BE49-F238E27FC236}">
                <a16:creationId xmlns:a16="http://schemas.microsoft.com/office/drawing/2014/main" id="{D45E58CB-5969-80FE-2814-C3D3EF7FBF3B}"/>
              </a:ext>
            </a:extLst>
          </p:cNvPr>
          <p:cNvSpPr>
            <a:spLocks noGrp="1"/>
          </p:cNvSpPr>
          <p:nvPr>
            <p:ph type="sldNum" sz="quarter" idx="12"/>
          </p:nvPr>
        </p:nvSpPr>
        <p:spPr/>
        <p:txBody>
          <a:bodyPr/>
          <a:lstStyle/>
          <a:p>
            <a:fld id="{0E980C68-D699-9340-A7B2-6AC28552D37F}" type="slidenum">
              <a:rPr lang="en-BE" smtClean="0"/>
              <a:t>‹nr.›</a:t>
            </a:fld>
            <a:endParaRPr lang="en-BE"/>
          </a:p>
        </p:txBody>
      </p:sp>
    </p:spTree>
    <p:extLst>
      <p:ext uri="{BB962C8B-B14F-4D97-AF65-F5344CB8AC3E}">
        <p14:creationId xmlns:p14="http://schemas.microsoft.com/office/powerpoint/2010/main" val="10396309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reserve="1">
  <p:cSld name="Vergelijk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7C2DC-6F6E-D6AB-3FA0-163B3BFEBF47}"/>
              </a:ext>
            </a:extLst>
          </p:cNvPr>
          <p:cNvSpPr>
            <a:spLocks noGrp="1"/>
          </p:cNvSpPr>
          <p:nvPr>
            <p:ph type="title"/>
          </p:nvPr>
        </p:nvSpPr>
        <p:spPr>
          <a:xfrm>
            <a:off x="839788" y="365125"/>
            <a:ext cx="10515600" cy="1325563"/>
          </a:xfrm>
        </p:spPr>
        <p:txBody>
          <a:bodyPr/>
          <a:lstStyle/>
          <a:p>
            <a:r>
              <a:rPr lang="en-US"/>
              <a:t>Click to edit Master title style</a:t>
            </a:r>
            <a:endParaRPr lang="en-BE"/>
          </a:p>
        </p:txBody>
      </p:sp>
      <p:sp>
        <p:nvSpPr>
          <p:cNvPr id="3" name="Text Placeholder 2">
            <a:extLst>
              <a:ext uri="{FF2B5EF4-FFF2-40B4-BE49-F238E27FC236}">
                <a16:creationId xmlns:a16="http://schemas.microsoft.com/office/drawing/2014/main" id="{1B49031F-B72C-DC95-797F-24BBB01D144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15B57E-54A5-B6A8-E45E-F2E3F4A9285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BE"/>
          </a:p>
        </p:txBody>
      </p:sp>
      <p:sp>
        <p:nvSpPr>
          <p:cNvPr id="5" name="Text Placeholder 4">
            <a:extLst>
              <a:ext uri="{FF2B5EF4-FFF2-40B4-BE49-F238E27FC236}">
                <a16:creationId xmlns:a16="http://schemas.microsoft.com/office/drawing/2014/main" id="{6B82ACA9-497A-C96F-BB4F-4AA6C05C6EB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1F7048C-F15A-201F-59ED-936DD39D542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BE"/>
          </a:p>
        </p:txBody>
      </p:sp>
      <p:sp>
        <p:nvSpPr>
          <p:cNvPr id="7" name="Date Placeholder 6">
            <a:extLst>
              <a:ext uri="{FF2B5EF4-FFF2-40B4-BE49-F238E27FC236}">
                <a16:creationId xmlns:a16="http://schemas.microsoft.com/office/drawing/2014/main" id="{BB8CD3EC-331B-D2D9-9864-A19FC92BBCC6}"/>
              </a:ext>
            </a:extLst>
          </p:cNvPr>
          <p:cNvSpPr>
            <a:spLocks noGrp="1"/>
          </p:cNvSpPr>
          <p:nvPr>
            <p:ph type="dt" sz="half" idx="10"/>
          </p:nvPr>
        </p:nvSpPr>
        <p:spPr/>
        <p:txBody>
          <a:bodyPr/>
          <a:lstStyle/>
          <a:p>
            <a:r>
              <a:rPr lang="nl-BE"/>
              <a:t>28/11/2024</a:t>
            </a:r>
            <a:endParaRPr lang="en-BE"/>
          </a:p>
        </p:txBody>
      </p:sp>
      <p:sp>
        <p:nvSpPr>
          <p:cNvPr id="9" name="Slide Number Placeholder 8">
            <a:extLst>
              <a:ext uri="{FF2B5EF4-FFF2-40B4-BE49-F238E27FC236}">
                <a16:creationId xmlns:a16="http://schemas.microsoft.com/office/drawing/2014/main" id="{110FD4D2-F5A7-9AAD-076E-6E38EE107AAD}"/>
              </a:ext>
            </a:extLst>
          </p:cNvPr>
          <p:cNvSpPr>
            <a:spLocks noGrp="1"/>
          </p:cNvSpPr>
          <p:nvPr>
            <p:ph type="sldNum" sz="quarter" idx="12"/>
          </p:nvPr>
        </p:nvSpPr>
        <p:spPr/>
        <p:txBody>
          <a:bodyPr/>
          <a:lstStyle/>
          <a:p>
            <a:fld id="{0E980C68-D699-9340-A7B2-6AC28552D37F}" type="slidenum">
              <a:rPr lang="en-BE" smtClean="0"/>
              <a:t>‹nr.›</a:t>
            </a:fld>
            <a:endParaRPr lang="en-BE"/>
          </a:p>
        </p:txBody>
      </p:sp>
    </p:spTree>
    <p:extLst>
      <p:ext uri="{BB962C8B-B14F-4D97-AF65-F5344CB8AC3E}">
        <p14:creationId xmlns:p14="http://schemas.microsoft.com/office/powerpoint/2010/main" val="7241441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Alleen titel">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096DB-F333-89B3-A91A-AB389E120229}"/>
              </a:ext>
            </a:extLst>
          </p:cNvPr>
          <p:cNvSpPr>
            <a:spLocks noGrp="1"/>
          </p:cNvSpPr>
          <p:nvPr>
            <p:ph type="title"/>
          </p:nvPr>
        </p:nvSpPr>
        <p:spPr/>
        <p:txBody>
          <a:bodyPr/>
          <a:lstStyle/>
          <a:p>
            <a:r>
              <a:rPr lang="en-US"/>
              <a:t>Click to edit Master title style</a:t>
            </a:r>
            <a:endParaRPr lang="en-BE"/>
          </a:p>
        </p:txBody>
      </p:sp>
      <p:sp>
        <p:nvSpPr>
          <p:cNvPr id="3" name="Date Placeholder 2">
            <a:extLst>
              <a:ext uri="{FF2B5EF4-FFF2-40B4-BE49-F238E27FC236}">
                <a16:creationId xmlns:a16="http://schemas.microsoft.com/office/drawing/2014/main" id="{A319A8DA-F960-1570-50C9-34093224F2F3}"/>
              </a:ext>
            </a:extLst>
          </p:cNvPr>
          <p:cNvSpPr>
            <a:spLocks noGrp="1"/>
          </p:cNvSpPr>
          <p:nvPr>
            <p:ph type="dt" sz="half" idx="10"/>
          </p:nvPr>
        </p:nvSpPr>
        <p:spPr/>
        <p:txBody>
          <a:bodyPr/>
          <a:lstStyle/>
          <a:p>
            <a:r>
              <a:rPr lang="nl-BE"/>
              <a:t>28/11/2024</a:t>
            </a:r>
            <a:endParaRPr lang="en-BE"/>
          </a:p>
        </p:txBody>
      </p:sp>
      <p:sp>
        <p:nvSpPr>
          <p:cNvPr id="5" name="Slide Number Placeholder 4">
            <a:extLst>
              <a:ext uri="{FF2B5EF4-FFF2-40B4-BE49-F238E27FC236}">
                <a16:creationId xmlns:a16="http://schemas.microsoft.com/office/drawing/2014/main" id="{AFC498A6-4A0F-4343-FBE8-F5BD560ED26D}"/>
              </a:ext>
            </a:extLst>
          </p:cNvPr>
          <p:cNvSpPr>
            <a:spLocks noGrp="1"/>
          </p:cNvSpPr>
          <p:nvPr>
            <p:ph type="sldNum" sz="quarter" idx="12"/>
          </p:nvPr>
        </p:nvSpPr>
        <p:spPr/>
        <p:txBody>
          <a:bodyPr/>
          <a:lstStyle/>
          <a:p>
            <a:fld id="{0E980C68-D699-9340-A7B2-6AC28552D37F}" type="slidenum">
              <a:rPr lang="en-BE" smtClean="0"/>
              <a:t>‹nr.›</a:t>
            </a:fld>
            <a:endParaRPr lang="en-BE"/>
          </a:p>
        </p:txBody>
      </p:sp>
    </p:spTree>
    <p:extLst>
      <p:ext uri="{BB962C8B-B14F-4D97-AF65-F5344CB8AC3E}">
        <p14:creationId xmlns:p14="http://schemas.microsoft.com/office/powerpoint/2010/main" val="19148715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Lee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3E59099-4900-26F7-C958-CE2B2BA41D79}"/>
              </a:ext>
            </a:extLst>
          </p:cNvPr>
          <p:cNvSpPr>
            <a:spLocks noGrp="1"/>
          </p:cNvSpPr>
          <p:nvPr>
            <p:ph type="dt" sz="half" idx="10"/>
          </p:nvPr>
        </p:nvSpPr>
        <p:spPr/>
        <p:txBody>
          <a:bodyPr/>
          <a:lstStyle/>
          <a:p>
            <a:r>
              <a:rPr lang="nl-BE"/>
              <a:t>28/11/2024</a:t>
            </a:r>
            <a:endParaRPr lang="en-BE"/>
          </a:p>
        </p:txBody>
      </p:sp>
      <p:sp>
        <p:nvSpPr>
          <p:cNvPr id="4" name="Slide Number Placeholder 3">
            <a:extLst>
              <a:ext uri="{FF2B5EF4-FFF2-40B4-BE49-F238E27FC236}">
                <a16:creationId xmlns:a16="http://schemas.microsoft.com/office/drawing/2014/main" id="{8AC7291F-ED82-3FDF-F3C9-9277FD980D70}"/>
              </a:ext>
            </a:extLst>
          </p:cNvPr>
          <p:cNvSpPr>
            <a:spLocks noGrp="1"/>
          </p:cNvSpPr>
          <p:nvPr>
            <p:ph type="sldNum" sz="quarter" idx="12"/>
          </p:nvPr>
        </p:nvSpPr>
        <p:spPr/>
        <p:txBody>
          <a:bodyPr/>
          <a:lstStyle/>
          <a:p>
            <a:fld id="{0E980C68-D699-9340-A7B2-6AC28552D37F}" type="slidenum">
              <a:rPr lang="en-BE" smtClean="0"/>
              <a:t>‹nr.›</a:t>
            </a:fld>
            <a:endParaRPr lang="en-BE"/>
          </a:p>
        </p:txBody>
      </p:sp>
    </p:spTree>
    <p:extLst>
      <p:ext uri="{BB962C8B-B14F-4D97-AF65-F5344CB8AC3E}">
        <p14:creationId xmlns:p14="http://schemas.microsoft.com/office/powerpoint/2010/main" val="13684594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Inhoud met bijschrif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F5471-AB0A-33AE-8305-F62D99291FE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BE"/>
          </a:p>
        </p:txBody>
      </p:sp>
      <p:sp>
        <p:nvSpPr>
          <p:cNvPr id="3" name="Content Placeholder 2">
            <a:extLst>
              <a:ext uri="{FF2B5EF4-FFF2-40B4-BE49-F238E27FC236}">
                <a16:creationId xmlns:a16="http://schemas.microsoft.com/office/drawing/2014/main" id="{7207FF93-6344-E361-CF74-E0DEC92A62F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BE"/>
          </a:p>
        </p:txBody>
      </p:sp>
      <p:sp>
        <p:nvSpPr>
          <p:cNvPr id="4" name="Text Placeholder 3">
            <a:extLst>
              <a:ext uri="{FF2B5EF4-FFF2-40B4-BE49-F238E27FC236}">
                <a16:creationId xmlns:a16="http://schemas.microsoft.com/office/drawing/2014/main" id="{BB2CBCFC-12FC-E569-EDD0-624C3F0869D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B9F51F4-7ED5-79F7-7727-445F54A817E1}"/>
              </a:ext>
            </a:extLst>
          </p:cNvPr>
          <p:cNvSpPr>
            <a:spLocks noGrp="1"/>
          </p:cNvSpPr>
          <p:nvPr>
            <p:ph type="dt" sz="half" idx="10"/>
          </p:nvPr>
        </p:nvSpPr>
        <p:spPr/>
        <p:txBody>
          <a:bodyPr/>
          <a:lstStyle/>
          <a:p>
            <a:r>
              <a:rPr lang="nl-BE"/>
              <a:t>28/11/2024</a:t>
            </a:r>
            <a:endParaRPr lang="en-BE"/>
          </a:p>
        </p:txBody>
      </p:sp>
      <p:sp>
        <p:nvSpPr>
          <p:cNvPr id="7" name="Slide Number Placeholder 6">
            <a:extLst>
              <a:ext uri="{FF2B5EF4-FFF2-40B4-BE49-F238E27FC236}">
                <a16:creationId xmlns:a16="http://schemas.microsoft.com/office/drawing/2014/main" id="{F5AD5DB0-0DC6-5619-AC97-37A044F6FEC9}"/>
              </a:ext>
            </a:extLst>
          </p:cNvPr>
          <p:cNvSpPr>
            <a:spLocks noGrp="1"/>
          </p:cNvSpPr>
          <p:nvPr>
            <p:ph type="sldNum" sz="quarter" idx="12"/>
          </p:nvPr>
        </p:nvSpPr>
        <p:spPr/>
        <p:txBody>
          <a:bodyPr/>
          <a:lstStyle/>
          <a:p>
            <a:fld id="{0E980C68-D699-9340-A7B2-6AC28552D37F}" type="slidenum">
              <a:rPr lang="en-BE" smtClean="0"/>
              <a:t>‹nr.›</a:t>
            </a:fld>
            <a:endParaRPr lang="en-BE"/>
          </a:p>
        </p:txBody>
      </p:sp>
    </p:spTree>
    <p:extLst>
      <p:ext uri="{BB962C8B-B14F-4D97-AF65-F5344CB8AC3E}">
        <p14:creationId xmlns:p14="http://schemas.microsoft.com/office/powerpoint/2010/main" val="33142270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Afbeelding met bijschrif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09934-3DF6-FA4A-9DC7-4D5D004AD86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BE"/>
          </a:p>
        </p:txBody>
      </p:sp>
      <p:sp>
        <p:nvSpPr>
          <p:cNvPr id="3" name="Picture Placeholder 2">
            <a:extLst>
              <a:ext uri="{FF2B5EF4-FFF2-40B4-BE49-F238E27FC236}">
                <a16:creationId xmlns:a16="http://schemas.microsoft.com/office/drawing/2014/main" id="{7F0585C2-9F8E-2412-5EA5-781CF94E089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BE"/>
          </a:p>
        </p:txBody>
      </p:sp>
      <p:sp>
        <p:nvSpPr>
          <p:cNvPr id="4" name="Text Placeholder 3">
            <a:extLst>
              <a:ext uri="{FF2B5EF4-FFF2-40B4-BE49-F238E27FC236}">
                <a16:creationId xmlns:a16="http://schemas.microsoft.com/office/drawing/2014/main" id="{B0D6CDB8-F7B4-5A48-53A5-B60AA3C0CB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A939CBB-2A0D-4111-407B-3CEE23518827}"/>
              </a:ext>
            </a:extLst>
          </p:cNvPr>
          <p:cNvSpPr>
            <a:spLocks noGrp="1"/>
          </p:cNvSpPr>
          <p:nvPr>
            <p:ph type="dt" sz="half" idx="10"/>
          </p:nvPr>
        </p:nvSpPr>
        <p:spPr/>
        <p:txBody>
          <a:bodyPr/>
          <a:lstStyle/>
          <a:p>
            <a:r>
              <a:rPr lang="nl-BE"/>
              <a:t>28/11/2024</a:t>
            </a:r>
            <a:endParaRPr lang="en-BE"/>
          </a:p>
        </p:txBody>
      </p:sp>
      <p:sp>
        <p:nvSpPr>
          <p:cNvPr id="7" name="Slide Number Placeholder 6">
            <a:extLst>
              <a:ext uri="{FF2B5EF4-FFF2-40B4-BE49-F238E27FC236}">
                <a16:creationId xmlns:a16="http://schemas.microsoft.com/office/drawing/2014/main" id="{3D3F2BA7-4E0F-4B3D-EB1C-B3B3D79E0408}"/>
              </a:ext>
            </a:extLst>
          </p:cNvPr>
          <p:cNvSpPr>
            <a:spLocks noGrp="1"/>
          </p:cNvSpPr>
          <p:nvPr>
            <p:ph type="sldNum" sz="quarter" idx="12"/>
          </p:nvPr>
        </p:nvSpPr>
        <p:spPr/>
        <p:txBody>
          <a:bodyPr/>
          <a:lstStyle/>
          <a:p>
            <a:fld id="{0E980C68-D699-9340-A7B2-6AC28552D37F}" type="slidenum">
              <a:rPr lang="en-BE" smtClean="0"/>
              <a:t>‹nr.›</a:t>
            </a:fld>
            <a:endParaRPr lang="en-BE"/>
          </a:p>
        </p:txBody>
      </p:sp>
    </p:spTree>
    <p:extLst>
      <p:ext uri="{BB962C8B-B14F-4D97-AF65-F5344CB8AC3E}">
        <p14:creationId xmlns:p14="http://schemas.microsoft.com/office/powerpoint/2010/main" val="307000832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Grafisch raster">
    <p:bg>
      <p:bgPr>
        <a:solidFill>
          <a:schemeClr val="bg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361CE06-0265-9737-079D-524E25646655}"/>
              </a:ext>
            </a:extLst>
          </p:cNvPr>
          <p:cNvSpPr/>
          <p:nvPr userDrawn="1"/>
        </p:nvSpPr>
        <p:spPr>
          <a:xfrm>
            <a:off x="695325" y="728663"/>
            <a:ext cx="10800585" cy="54006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BE"/>
          </a:p>
        </p:txBody>
      </p:sp>
      <p:sp>
        <p:nvSpPr>
          <p:cNvPr id="7" name="ZoneTexte 6">
            <a:extLst>
              <a:ext uri="{FF2B5EF4-FFF2-40B4-BE49-F238E27FC236}">
                <a16:creationId xmlns:a16="http://schemas.microsoft.com/office/drawing/2014/main" id="{4229BF81-64BC-2613-2E4C-130F995F62B8}"/>
              </a:ext>
            </a:extLst>
          </p:cNvPr>
          <p:cNvSpPr txBox="1"/>
          <p:nvPr userDrawn="1"/>
        </p:nvSpPr>
        <p:spPr>
          <a:xfrm>
            <a:off x="5292735" y="241271"/>
            <a:ext cx="1606529" cy="307777"/>
          </a:xfrm>
          <a:prstGeom prst="rect">
            <a:avLst/>
          </a:prstGeom>
          <a:noFill/>
        </p:spPr>
        <p:txBody>
          <a:bodyPr wrap="none" rtlCol="0" anchor="ctr">
            <a:spAutoFit/>
          </a:bodyPr>
          <a:lstStyle/>
          <a:p>
            <a:pPr algn="ctr"/>
            <a:r>
              <a:rPr lang="fr-BE" sz="1400" dirty="0" err="1"/>
              <a:t>Reserveer</a:t>
            </a:r>
            <a:r>
              <a:rPr lang="fr-BE" sz="1400" dirty="0"/>
              <a:t> </a:t>
            </a:r>
            <a:r>
              <a:rPr lang="fr-BE" sz="1400" dirty="0" err="1"/>
              <a:t>ruimte</a:t>
            </a:r>
            <a:endParaRPr lang="fr-BE" sz="1400" dirty="0"/>
          </a:p>
        </p:txBody>
      </p:sp>
      <p:sp>
        <p:nvSpPr>
          <p:cNvPr id="8" name="ZoneTexte 7">
            <a:extLst>
              <a:ext uri="{FF2B5EF4-FFF2-40B4-BE49-F238E27FC236}">
                <a16:creationId xmlns:a16="http://schemas.microsoft.com/office/drawing/2014/main" id="{A0CFB9B8-D725-2F7F-92E9-8BF39633163F}"/>
              </a:ext>
            </a:extLst>
          </p:cNvPr>
          <p:cNvSpPr txBox="1"/>
          <p:nvPr userDrawn="1"/>
        </p:nvSpPr>
        <p:spPr>
          <a:xfrm>
            <a:off x="5467463" y="1921243"/>
            <a:ext cx="1257075" cy="307777"/>
          </a:xfrm>
          <a:prstGeom prst="rect">
            <a:avLst/>
          </a:prstGeom>
          <a:noFill/>
        </p:spPr>
        <p:txBody>
          <a:bodyPr wrap="none" rtlCol="0" anchor="ctr">
            <a:spAutoFit/>
          </a:bodyPr>
          <a:lstStyle/>
          <a:p>
            <a:pPr algn="ctr"/>
            <a:r>
              <a:rPr lang="fr-BE" sz="1400" dirty="0"/>
              <a:t>12 </a:t>
            </a:r>
            <a:r>
              <a:rPr lang="fr-BE" sz="1400" dirty="0" err="1"/>
              <a:t>kolommen</a:t>
            </a:r>
            <a:endParaRPr lang="fr-BE" sz="1400" dirty="0"/>
          </a:p>
        </p:txBody>
      </p:sp>
      <p:sp>
        <p:nvSpPr>
          <p:cNvPr id="9" name="ZoneTexte 8">
            <a:extLst>
              <a:ext uri="{FF2B5EF4-FFF2-40B4-BE49-F238E27FC236}">
                <a16:creationId xmlns:a16="http://schemas.microsoft.com/office/drawing/2014/main" id="{0522639A-1732-EB6E-578A-CC886407EEE8}"/>
              </a:ext>
            </a:extLst>
          </p:cNvPr>
          <p:cNvSpPr txBox="1"/>
          <p:nvPr userDrawn="1"/>
        </p:nvSpPr>
        <p:spPr>
          <a:xfrm>
            <a:off x="4262007" y="3105836"/>
            <a:ext cx="3667992" cy="646331"/>
          </a:xfrm>
          <a:prstGeom prst="rect">
            <a:avLst/>
          </a:prstGeom>
          <a:noFill/>
        </p:spPr>
        <p:txBody>
          <a:bodyPr wrap="none" rtlCol="0" anchor="ctr">
            <a:spAutoFit/>
          </a:bodyPr>
          <a:lstStyle/>
          <a:p>
            <a:pPr algn="ctr"/>
            <a:r>
              <a:rPr lang="fr-BE" sz="3600" dirty="0" err="1">
                <a:latin typeface="+mj-lt"/>
              </a:rPr>
              <a:t>Paginastructuur</a:t>
            </a:r>
            <a:endParaRPr lang="fr-BE" sz="3600" dirty="0">
              <a:latin typeface="+mj-lt"/>
            </a:endParaRPr>
          </a:p>
        </p:txBody>
      </p:sp>
      <p:sp>
        <p:nvSpPr>
          <p:cNvPr id="2" name="Espace réservé de la date 1">
            <a:extLst>
              <a:ext uri="{FF2B5EF4-FFF2-40B4-BE49-F238E27FC236}">
                <a16:creationId xmlns:a16="http://schemas.microsoft.com/office/drawing/2014/main" id="{26290598-B7DF-F115-BAC1-7812EEF76B33}"/>
              </a:ext>
            </a:extLst>
          </p:cNvPr>
          <p:cNvSpPr>
            <a:spLocks noGrp="1"/>
          </p:cNvSpPr>
          <p:nvPr>
            <p:ph type="dt" sz="half" idx="10"/>
          </p:nvPr>
        </p:nvSpPr>
        <p:spPr/>
        <p:txBody>
          <a:bodyPr/>
          <a:lstStyle/>
          <a:p>
            <a:r>
              <a:rPr lang="nl-BE"/>
              <a:t>28/11/2024</a:t>
            </a:r>
            <a:endParaRPr lang="fr-BE" dirty="0"/>
          </a:p>
        </p:txBody>
      </p:sp>
      <p:sp>
        <p:nvSpPr>
          <p:cNvPr id="10" name="Espace réservé du pied de page 9">
            <a:extLst>
              <a:ext uri="{FF2B5EF4-FFF2-40B4-BE49-F238E27FC236}">
                <a16:creationId xmlns:a16="http://schemas.microsoft.com/office/drawing/2014/main" id="{E8F3DDB2-764C-4BE8-5C2E-0070BA2F4ED9}"/>
              </a:ext>
            </a:extLst>
          </p:cNvPr>
          <p:cNvSpPr>
            <a:spLocks noGrp="1"/>
          </p:cNvSpPr>
          <p:nvPr>
            <p:ph type="ftr" sz="quarter" idx="11"/>
          </p:nvPr>
        </p:nvSpPr>
        <p:spPr/>
        <p:txBody>
          <a:bodyPr/>
          <a:lstStyle/>
          <a:p>
            <a:endParaRPr lang="fr-BE" dirty="0"/>
          </a:p>
        </p:txBody>
      </p:sp>
      <p:sp>
        <p:nvSpPr>
          <p:cNvPr id="11" name="Espace réservé du numéro de diapositive 10">
            <a:extLst>
              <a:ext uri="{FF2B5EF4-FFF2-40B4-BE49-F238E27FC236}">
                <a16:creationId xmlns:a16="http://schemas.microsoft.com/office/drawing/2014/main" id="{00F96BC0-F78B-142F-A27C-FE2BB20F9178}"/>
              </a:ext>
            </a:extLst>
          </p:cNvPr>
          <p:cNvSpPr>
            <a:spLocks noGrp="1"/>
          </p:cNvSpPr>
          <p:nvPr>
            <p:ph type="sldNum" sz="quarter" idx="12"/>
          </p:nvPr>
        </p:nvSpPr>
        <p:spPr/>
        <p:txBody>
          <a:bodyPr/>
          <a:lstStyle/>
          <a:p>
            <a:fld id="{9E1B31BE-67CC-4347-9BE7-440221F425C5}" type="slidenum">
              <a:rPr lang="fr-BE" smtClean="0"/>
              <a:pPr/>
              <a:t>‹nr.›</a:t>
            </a:fld>
            <a:endParaRPr lang="fr-BE" dirty="0"/>
          </a:p>
        </p:txBody>
      </p:sp>
    </p:spTree>
    <p:extLst>
      <p:ext uri="{BB962C8B-B14F-4D97-AF65-F5344CB8AC3E}">
        <p14:creationId xmlns:p14="http://schemas.microsoft.com/office/powerpoint/2010/main" val="681997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userDrawn="1">
  <p:cSld name="Titeldia - V01">
    <p:bg>
      <p:bgPr>
        <a:solidFill>
          <a:schemeClr val="tx1"/>
        </a:solidFill>
        <a:effectLst/>
      </p:bgPr>
    </p:bg>
    <p:spTree>
      <p:nvGrpSpPr>
        <p:cNvPr id="1" name=""/>
        <p:cNvGrpSpPr/>
        <p:nvPr/>
      </p:nvGrpSpPr>
      <p:grpSpPr>
        <a:xfrm>
          <a:off x="0" y="0"/>
          <a:ext cx="0" cy="0"/>
          <a:chOff x="0" y="0"/>
          <a:chExt cx="0" cy="0"/>
        </a:xfrm>
      </p:grpSpPr>
      <p:pic>
        <p:nvPicPr>
          <p:cNvPr id="103" name="Image 102" descr="Une image contenant bâtiment&#10;&#10;Description générée automatiquement">
            <a:extLst>
              <a:ext uri="{FF2B5EF4-FFF2-40B4-BE49-F238E27FC236}">
                <a16:creationId xmlns:a16="http://schemas.microsoft.com/office/drawing/2014/main" id="{D31DAA89-0FAC-C52F-B2F9-EF8494BB8383}"/>
              </a:ext>
            </a:extLst>
          </p:cNvPr>
          <p:cNvPicPr>
            <a:picLocks noChangeAspect="1"/>
          </p:cNvPicPr>
          <p:nvPr userDrawn="1"/>
        </p:nvPicPr>
        <p:blipFill rotWithShape="1">
          <a:blip r:embed="rId2">
            <a:alphaModFix amt="30000"/>
            <a:extLst>
              <a:ext uri="{28A0092B-C50C-407E-A947-70E740481C1C}">
                <a14:useLocalDpi xmlns:a14="http://schemas.microsoft.com/office/drawing/2010/main" val="0"/>
              </a:ext>
            </a:extLst>
          </a:blip>
          <a:srcRect t="7796" b="7796"/>
          <a:stretch/>
        </p:blipFill>
        <p:spPr>
          <a:xfrm>
            <a:off x="0" y="0"/>
            <a:ext cx="12192000" cy="6858000"/>
          </a:xfrm>
          <a:prstGeom prst="rect">
            <a:avLst/>
          </a:prstGeom>
        </p:spPr>
      </p:pic>
      <p:sp>
        <p:nvSpPr>
          <p:cNvPr id="2" name="Titre 1">
            <a:extLst>
              <a:ext uri="{FF2B5EF4-FFF2-40B4-BE49-F238E27FC236}">
                <a16:creationId xmlns:a16="http://schemas.microsoft.com/office/drawing/2014/main" id="{E0CEBABF-2DA2-D203-3085-61231E9560CC}"/>
              </a:ext>
            </a:extLst>
          </p:cNvPr>
          <p:cNvSpPr>
            <a:spLocks noGrp="1"/>
          </p:cNvSpPr>
          <p:nvPr>
            <p:ph type="ctrTitle" hasCustomPrompt="1"/>
          </p:nvPr>
        </p:nvSpPr>
        <p:spPr>
          <a:xfrm>
            <a:off x="4295775" y="729044"/>
            <a:ext cx="7200901" cy="5620303"/>
          </a:xfrm>
        </p:spPr>
        <p:txBody>
          <a:bodyPr anchor="b">
            <a:noAutofit/>
          </a:bodyPr>
          <a:lstStyle>
            <a:lvl1pPr algn="l">
              <a:lnSpc>
                <a:spcPct val="80000"/>
              </a:lnSpc>
              <a:defRPr sz="6000" spc="-150">
                <a:solidFill>
                  <a:schemeClr val="bg1"/>
                </a:solidFill>
                <a:latin typeface="+mn-lt"/>
              </a:defRPr>
            </a:lvl1pPr>
          </a:lstStyle>
          <a:p>
            <a:r>
              <a:rPr lang="fr-FR" dirty="0" err="1"/>
              <a:t>Titel</a:t>
            </a:r>
            <a:r>
              <a:rPr lang="fr-FR" dirty="0"/>
              <a:t> van de </a:t>
            </a:r>
            <a:r>
              <a:rPr lang="fr-FR" dirty="0" err="1"/>
              <a:t>presentatie</a:t>
            </a:r>
            <a:r>
              <a:rPr lang="fr-FR" dirty="0"/>
              <a:t>.</a:t>
            </a:r>
            <a:endParaRPr lang="fr-BE" dirty="0"/>
          </a:p>
        </p:txBody>
      </p:sp>
      <p:pic>
        <p:nvPicPr>
          <p:cNvPr id="5" name="Image 4">
            <a:extLst>
              <a:ext uri="{FF2B5EF4-FFF2-40B4-BE49-F238E27FC236}">
                <a16:creationId xmlns:a16="http://schemas.microsoft.com/office/drawing/2014/main" id="{39EA7780-C004-25ED-8E4C-05170E6A3C2A}"/>
              </a:ext>
            </a:extLst>
          </p:cNvPr>
          <p:cNvPicPr>
            <a:picLocks noChangeAspect="1"/>
          </p:cNvPicPr>
          <p:nvPr userDrawn="1"/>
        </p:nvPicPr>
        <p:blipFill>
          <a:blip r:embed="rId3"/>
          <a:srcRect/>
          <a:stretch/>
        </p:blipFill>
        <p:spPr>
          <a:xfrm>
            <a:off x="696091" y="729928"/>
            <a:ext cx="1799460" cy="1955147"/>
          </a:xfrm>
          <a:prstGeom prst="rect">
            <a:avLst/>
          </a:prstGeom>
        </p:spPr>
      </p:pic>
    </p:spTree>
    <p:extLst>
      <p:ext uri="{BB962C8B-B14F-4D97-AF65-F5344CB8AC3E}">
        <p14:creationId xmlns:p14="http://schemas.microsoft.com/office/powerpoint/2010/main" val="2357779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userDrawn="1">
  <p:cSld name="Titeldia - V02">
    <p:bg>
      <p:bgPr>
        <a:solidFill>
          <a:schemeClr val="tx1"/>
        </a:solidFill>
        <a:effectLst/>
      </p:bgPr>
    </p:bg>
    <p:spTree>
      <p:nvGrpSpPr>
        <p:cNvPr id="1" name=""/>
        <p:cNvGrpSpPr/>
        <p:nvPr/>
      </p:nvGrpSpPr>
      <p:grpSpPr>
        <a:xfrm>
          <a:off x="0" y="0"/>
          <a:ext cx="0" cy="0"/>
          <a:chOff x="0" y="0"/>
          <a:chExt cx="0" cy="0"/>
        </a:xfrm>
      </p:grpSpPr>
      <p:pic>
        <p:nvPicPr>
          <p:cNvPr id="103" name="Image 102">
            <a:extLst>
              <a:ext uri="{FF2B5EF4-FFF2-40B4-BE49-F238E27FC236}">
                <a16:creationId xmlns:a16="http://schemas.microsoft.com/office/drawing/2014/main" id="{D31DAA89-0FAC-C52F-B2F9-EF8494BB8383}"/>
              </a:ext>
            </a:extLst>
          </p:cNvPr>
          <p:cNvPicPr>
            <a:picLocks noChangeAspect="1"/>
          </p:cNvPicPr>
          <p:nvPr userDrawn="1"/>
        </p:nvPicPr>
        <p:blipFill>
          <a:blip r:embed="rId2">
            <a:alphaModFix amt="30000"/>
            <a:extLst>
              <a:ext uri="{28A0092B-C50C-407E-A947-70E740481C1C}">
                <a14:useLocalDpi xmlns:a14="http://schemas.microsoft.com/office/drawing/2010/main" val="0"/>
              </a:ext>
            </a:extLst>
          </a:blip>
          <a:srcRect t="7647" b="7647"/>
          <a:stretch/>
        </p:blipFill>
        <p:spPr>
          <a:xfrm>
            <a:off x="0" y="0"/>
            <a:ext cx="12192000" cy="6858000"/>
          </a:xfrm>
          <a:prstGeom prst="rect">
            <a:avLst/>
          </a:prstGeom>
        </p:spPr>
      </p:pic>
      <p:sp>
        <p:nvSpPr>
          <p:cNvPr id="6" name="Titre 1">
            <a:extLst>
              <a:ext uri="{FF2B5EF4-FFF2-40B4-BE49-F238E27FC236}">
                <a16:creationId xmlns:a16="http://schemas.microsoft.com/office/drawing/2014/main" id="{BA7DE5F4-65C7-5ED2-B78B-C385DB6980E5}"/>
              </a:ext>
            </a:extLst>
          </p:cNvPr>
          <p:cNvSpPr>
            <a:spLocks noGrp="1"/>
          </p:cNvSpPr>
          <p:nvPr>
            <p:ph type="ctrTitle" hasCustomPrompt="1"/>
          </p:nvPr>
        </p:nvSpPr>
        <p:spPr>
          <a:xfrm>
            <a:off x="4295775" y="729044"/>
            <a:ext cx="7200901" cy="5620303"/>
          </a:xfrm>
        </p:spPr>
        <p:txBody>
          <a:bodyPr anchor="b">
            <a:noAutofit/>
          </a:bodyPr>
          <a:lstStyle>
            <a:lvl1pPr algn="l">
              <a:lnSpc>
                <a:spcPct val="80000"/>
              </a:lnSpc>
              <a:defRPr sz="6000" spc="-150">
                <a:solidFill>
                  <a:schemeClr val="bg1"/>
                </a:solidFill>
                <a:latin typeface="+mn-lt"/>
              </a:defRPr>
            </a:lvl1pPr>
          </a:lstStyle>
          <a:p>
            <a:r>
              <a:rPr lang="fr-FR" dirty="0" err="1"/>
              <a:t>Titel</a:t>
            </a:r>
            <a:r>
              <a:rPr lang="fr-FR" dirty="0"/>
              <a:t> van de </a:t>
            </a:r>
            <a:r>
              <a:rPr lang="fr-FR" dirty="0" err="1"/>
              <a:t>presentatie</a:t>
            </a:r>
            <a:r>
              <a:rPr lang="fr-FR" dirty="0"/>
              <a:t>.</a:t>
            </a:r>
            <a:endParaRPr lang="fr-BE" dirty="0"/>
          </a:p>
        </p:txBody>
      </p:sp>
      <p:pic>
        <p:nvPicPr>
          <p:cNvPr id="7" name="Image 6">
            <a:extLst>
              <a:ext uri="{FF2B5EF4-FFF2-40B4-BE49-F238E27FC236}">
                <a16:creationId xmlns:a16="http://schemas.microsoft.com/office/drawing/2014/main" id="{CC0FD35E-2C6B-CCD6-D24D-BA32D7465541}"/>
              </a:ext>
            </a:extLst>
          </p:cNvPr>
          <p:cNvPicPr>
            <a:picLocks noChangeAspect="1"/>
          </p:cNvPicPr>
          <p:nvPr userDrawn="1"/>
        </p:nvPicPr>
        <p:blipFill>
          <a:blip r:embed="rId3"/>
          <a:srcRect/>
          <a:stretch/>
        </p:blipFill>
        <p:spPr>
          <a:xfrm>
            <a:off x="696091" y="729928"/>
            <a:ext cx="1799460" cy="1955147"/>
          </a:xfrm>
          <a:prstGeom prst="rect">
            <a:avLst/>
          </a:prstGeom>
        </p:spPr>
      </p:pic>
    </p:spTree>
    <p:extLst>
      <p:ext uri="{BB962C8B-B14F-4D97-AF65-F5344CB8AC3E}">
        <p14:creationId xmlns:p14="http://schemas.microsoft.com/office/powerpoint/2010/main" val="23354161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userDrawn="1">
  <p:cSld name="Titeldia - V03">
    <p:bg>
      <p:bgPr>
        <a:solidFill>
          <a:schemeClr val="tx1"/>
        </a:solidFill>
        <a:effectLst/>
      </p:bgPr>
    </p:bg>
    <p:spTree>
      <p:nvGrpSpPr>
        <p:cNvPr id="1" name=""/>
        <p:cNvGrpSpPr/>
        <p:nvPr/>
      </p:nvGrpSpPr>
      <p:grpSpPr>
        <a:xfrm>
          <a:off x="0" y="0"/>
          <a:ext cx="0" cy="0"/>
          <a:chOff x="0" y="0"/>
          <a:chExt cx="0" cy="0"/>
        </a:xfrm>
      </p:grpSpPr>
      <p:pic>
        <p:nvPicPr>
          <p:cNvPr id="103" name="Image 102">
            <a:extLst>
              <a:ext uri="{FF2B5EF4-FFF2-40B4-BE49-F238E27FC236}">
                <a16:creationId xmlns:a16="http://schemas.microsoft.com/office/drawing/2014/main" id="{D31DAA89-0FAC-C52F-B2F9-EF8494BB8383}"/>
              </a:ext>
            </a:extLst>
          </p:cNvPr>
          <p:cNvPicPr>
            <a:picLocks noChangeAspect="1"/>
          </p:cNvPicPr>
          <p:nvPr userDrawn="1"/>
        </p:nvPicPr>
        <p:blipFill>
          <a:blip r:embed="rId2">
            <a:alphaModFix amt="30000"/>
            <a:extLst>
              <a:ext uri="{28A0092B-C50C-407E-A947-70E740481C1C}">
                <a14:useLocalDpi xmlns:a14="http://schemas.microsoft.com/office/drawing/2010/main" val="0"/>
              </a:ext>
            </a:extLst>
          </a:blip>
          <a:srcRect t="7812" b="7812"/>
          <a:stretch/>
        </p:blipFill>
        <p:spPr>
          <a:xfrm>
            <a:off x="0" y="0"/>
            <a:ext cx="12192000" cy="6858000"/>
          </a:xfrm>
          <a:prstGeom prst="rect">
            <a:avLst/>
          </a:prstGeom>
        </p:spPr>
      </p:pic>
      <p:sp>
        <p:nvSpPr>
          <p:cNvPr id="8" name="Titre 1">
            <a:extLst>
              <a:ext uri="{FF2B5EF4-FFF2-40B4-BE49-F238E27FC236}">
                <a16:creationId xmlns:a16="http://schemas.microsoft.com/office/drawing/2014/main" id="{024BE060-4BCD-D09F-F5A6-51FA859F8A5B}"/>
              </a:ext>
            </a:extLst>
          </p:cNvPr>
          <p:cNvSpPr>
            <a:spLocks noGrp="1"/>
          </p:cNvSpPr>
          <p:nvPr>
            <p:ph type="ctrTitle" hasCustomPrompt="1"/>
          </p:nvPr>
        </p:nvSpPr>
        <p:spPr>
          <a:xfrm>
            <a:off x="4295775" y="729044"/>
            <a:ext cx="7200901" cy="5620303"/>
          </a:xfrm>
        </p:spPr>
        <p:txBody>
          <a:bodyPr anchor="b">
            <a:noAutofit/>
          </a:bodyPr>
          <a:lstStyle>
            <a:lvl1pPr algn="l">
              <a:lnSpc>
                <a:spcPct val="80000"/>
              </a:lnSpc>
              <a:defRPr sz="6000" spc="-150">
                <a:solidFill>
                  <a:schemeClr val="bg1"/>
                </a:solidFill>
                <a:latin typeface="+mn-lt"/>
              </a:defRPr>
            </a:lvl1pPr>
          </a:lstStyle>
          <a:p>
            <a:r>
              <a:rPr lang="fr-FR" dirty="0" err="1"/>
              <a:t>Titel</a:t>
            </a:r>
            <a:r>
              <a:rPr lang="fr-FR" dirty="0"/>
              <a:t> van de </a:t>
            </a:r>
            <a:r>
              <a:rPr lang="fr-FR" dirty="0" err="1"/>
              <a:t>presentatie</a:t>
            </a:r>
            <a:r>
              <a:rPr lang="fr-FR" dirty="0"/>
              <a:t>.</a:t>
            </a:r>
            <a:endParaRPr lang="fr-BE" dirty="0"/>
          </a:p>
        </p:txBody>
      </p:sp>
      <p:pic>
        <p:nvPicPr>
          <p:cNvPr id="5" name="Image 4">
            <a:extLst>
              <a:ext uri="{FF2B5EF4-FFF2-40B4-BE49-F238E27FC236}">
                <a16:creationId xmlns:a16="http://schemas.microsoft.com/office/drawing/2014/main" id="{34F74E41-AAD8-32FC-4414-E4437ED574FF}"/>
              </a:ext>
            </a:extLst>
          </p:cNvPr>
          <p:cNvPicPr>
            <a:picLocks noChangeAspect="1"/>
          </p:cNvPicPr>
          <p:nvPr userDrawn="1"/>
        </p:nvPicPr>
        <p:blipFill>
          <a:blip r:embed="rId3"/>
          <a:srcRect/>
          <a:stretch/>
        </p:blipFill>
        <p:spPr>
          <a:xfrm>
            <a:off x="696091" y="729928"/>
            <a:ext cx="1799460" cy="1955147"/>
          </a:xfrm>
          <a:prstGeom prst="rect">
            <a:avLst/>
          </a:prstGeom>
        </p:spPr>
      </p:pic>
    </p:spTree>
    <p:extLst>
      <p:ext uri="{BB962C8B-B14F-4D97-AF65-F5344CB8AC3E}">
        <p14:creationId xmlns:p14="http://schemas.microsoft.com/office/powerpoint/2010/main" val="35017909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Titeldia - V04">
    <p:bg>
      <p:bgPr>
        <a:solidFill>
          <a:schemeClr val="tx1"/>
        </a:solidFill>
        <a:effectLst/>
      </p:bgPr>
    </p:bg>
    <p:spTree>
      <p:nvGrpSpPr>
        <p:cNvPr id="1" name=""/>
        <p:cNvGrpSpPr/>
        <p:nvPr/>
      </p:nvGrpSpPr>
      <p:grpSpPr>
        <a:xfrm>
          <a:off x="0" y="0"/>
          <a:ext cx="0" cy="0"/>
          <a:chOff x="0" y="0"/>
          <a:chExt cx="0" cy="0"/>
        </a:xfrm>
      </p:grpSpPr>
      <p:pic>
        <p:nvPicPr>
          <p:cNvPr id="103" name="Image 102">
            <a:extLst>
              <a:ext uri="{FF2B5EF4-FFF2-40B4-BE49-F238E27FC236}">
                <a16:creationId xmlns:a16="http://schemas.microsoft.com/office/drawing/2014/main" id="{D31DAA89-0FAC-C52F-B2F9-EF8494BB8383}"/>
              </a:ext>
            </a:extLst>
          </p:cNvPr>
          <p:cNvPicPr>
            <a:picLocks noChangeAspect="1"/>
          </p:cNvPicPr>
          <p:nvPr userDrawn="1"/>
        </p:nvPicPr>
        <p:blipFill>
          <a:blip r:embed="rId2">
            <a:alphaModFix amt="30000"/>
            <a:extLst>
              <a:ext uri="{28A0092B-C50C-407E-A947-70E740481C1C}">
                <a14:useLocalDpi xmlns:a14="http://schemas.microsoft.com/office/drawing/2010/main" val="0"/>
              </a:ext>
            </a:extLst>
          </a:blip>
          <a:srcRect t="7812" b="7812"/>
          <a:stretch/>
        </p:blipFill>
        <p:spPr>
          <a:xfrm>
            <a:off x="0" y="0"/>
            <a:ext cx="12192000" cy="6858000"/>
          </a:xfrm>
          <a:prstGeom prst="rect">
            <a:avLst/>
          </a:prstGeom>
        </p:spPr>
      </p:pic>
      <p:sp>
        <p:nvSpPr>
          <p:cNvPr id="8" name="Titre 1">
            <a:extLst>
              <a:ext uri="{FF2B5EF4-FFF2-40B4-BE49-F238E27FC236}">
                <a16:creationId xmlns:a16="http://schemas.microsoft.com/office/drawing/2014/main" id="{599614C0-A6FF-F85B-615D-D8ECF4C7BA82}"/>
              </a:ext>
            </a:extLst>
          </p:cNvPr>
          <p:cNvSpPr>
            <a:spLocks noGrp="1"/>
          </p:cNvSpPr>
          <p:nvPr>
            <p:ph type="ctrTitle" hasCustomPrompt="1"/>
          </p:nvPr>
        </p:nvSpPr>
        <p:spPr>
          <a:xfrm>
            <a:off x="4295775" y="729044"/>
            <a:ext cx="7200901" cy="5620303"/>
          </a:xfrm>
        </p:spPr>
        <p:txBody>
          <a:bodyPr anchor="b">
            <a:noAutofit/>
          </a:bodyPr>
          <a:lstStyle>
            <a:lvl1pPr algn="l">
              <a:lnSpc>
                <a:spcPct val="80000"/>
              </a:lnSpc>
              <a:defRPr sz="6000" spc="-150">
                <a:solidFill>
                  <a:schemeClr val="bg1"/>
                </a:solidFill>
                <a:latin typeface="+mn-lt"/>
              </a:defRPr>
            </a:lvl1pPr>
          </a:lstStyle>
          <a:p>
            <a:r>
              <a:rPr lang="fr-FR" dirty="0" err="1"/>
              <a:t>Titel</a:t>
            </a:r>
            <a:r>
              <a:rPr lang="fr-FR" dirty="0"/>
              <a:t> van de </a:t>
            </a:r>
            <a:r>
              <a:rPr lang="fr-FR" dirty="0" err="1"/>
              <a:t>presentatie</a:t>
            </a:r>
            <a:r>
              <a:rPr lang="fr-FR" dirty="0"/>
              <a:t>.</a:t>
            </a:r>
            <a:endParaRPr lang="fr-BE" dirty="0"/>
          </a:p>
        </p:txBody>
      </p:sp>
      <p:pic>
        <p:nvPicPr>
          <p:cNvPr id="5" name="Image 4">
            <a:extLst>
              <a:ext uri="{FF2B5EF4-FFF2-40B4-BE49-F238E27FC236}">
                <a16:creationId xmlns:a16="http://schemas.microsoft.com/office/drawing/2014/main" id="{D68B2B6E-4C7F-3342-5A43-173FC2FFD2D3}"/>
              </a:ext>
            </a:extLst>
          </p:cNvPr>
          <p:cNvPicPr>
            <a:picLocks noChangeAspect="1"/>
          </p:cNvPicPr>
          <p:nvPr userDrawn="1"/>
        </p:nvPicPr>
        <p:blipFill>
          <a:blip r:embed="rId3"/>
          <a:srcRect/>
          <a:stretch/>
        </p:blipFill>
        <p:spPr>
          <a:xfrm>
            <a:off x="696091" y="729928"/>
            <a:ext cx="1799460" cy="1955147"/>
          </a:xfrm>
          <a:prstGeom prst="rect">
            <a:avLst/>
          </a:prstGeom>
        </p:spPr>
      </p:pic>
    </p:spTree>
    <p:extLst>
      <p:ext uri="{BB962C8B-B14F-4D97-AF65-F5344CB8AC3E}">
        <p14:creationId xmlns:p14="http://schemas.microsoft.com/office/powerpoint/2010/main" val="6499911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userDrawn="1">
  <p:cSld name="Titeldia - V05">
    <p:bg>
      <p:bgPr>
        <a:solidFill>
          <a:schemeClr val="tx1"/>
        </a:solidFill>
        <a:effectLst/>
      </p:bgPr>
    </p:bg>
    <p:spTree>
      <p:nvGrpSpPr>
        <p:cNvPr id="1" name=""/>
        <p:cNvGrpSpPr/>
        <p:nvPr/>
      </p:nvGrpSpPr>
      <p:grpSpPr>
        <a:xfrm>
          <a:off x="0" y="0"/>
          <a:ext cx="0" cy="0"/>
          <a:chOff x="0" y="0"/>
          <a:chExt cx="0" cy="0"/>
        </a:xfrm>
      </p:grpSpPr>
      <p:pic>
        <p:nvPicPr>
          <p:cNvPr id="103" name="Image 102">
            <a:extLst>
              <a:ext uri="{FF2B5EF4-FFF2-40B4-BE49-F238E27FC236}">
                <a16:creationId xmlns:a16="http://schemas.microsoft.com/office/drawing/2014/main" id="{D31DAA89-0FAC-C52F-B2F9-EF8494BB8383}"/>
              </a:ext>
            </a:extLst>
          </p:cNvPr>
          <p:cNvPicPr>
            <a:picLocks noChangeAspect="1"/>
          </p:cNvPicPr>
          <p:nvPr userDrawn="1"/>
        </p:nvPicPr>
        <p:blipFill>
          <a:blip r:embed="rId2">
            <a:alphaModFix amt="30000"/>
            <a:extLst>
              <a:ext uri="{28A0092B-C50C-407E-A947-70E740481C1C}">
                <a14:useLocalDpi xmlns:a14="http://schemas.microsoft.com/office/drawing/2010/main" val="0"/>
              </a:ext>
            </a:extLst>
          </a:blip>
          <a:srcRect t="11332" b="11332"/>
          <a:stretch/>
        </p:blipFill>
        <p:spPr>
          <a:xfrm>
            <a:off x="0" y="0"/>
            <a:ext cx="12192000" cy="6858000"/>
          </a:xfrm>
          <a:prstGeom prst="rect">
            <a:avLst/>
          </a:prstGeom>
        </p:spPr>
      </p:pic>
      <p:sp>
        <p:nvSpPr>
          <p:cNvPr id="8" name="Titre 1">
            <a:extLst>
              <a:ext uri="{FF2B5EF4-FFF2-40B4-BE49-F238E27FC236}">
                <a16:creationId xmlns:a16="http://schemas.microsoft.com/office/drawing/2014/main" id="{DA932F82-313A-1107-BC88-77B2F2055999}"/>
              </a:ext>
            </a:extLst>
          </p:cNvPr>
          <p:cNvSpPr>
            <a:spLocks noGrp="1"/>
          </p:cNvSpPr>
          <p:nvPr>
            <p:ph type="ctrTitle" hasCustomPrompt="1"/>
          </p:nvPr>
        </p:nvSpPr>
        <p:spPr>
          <a:xfrm>
            <a:off x="4295775" y="729044"/>
            <a:ext cx="7200901" cy="5620303"/>
          </a:xfrm>
        </p:spPr>
        <p:txBody>
          <a:bodyPr anchor="b">
            <a:noAutofit/>
          </a:bodyPr>
          <a:lstStyle>
            <a:lvl1pPr algn="l">
              <a:lnSpc>
                <a:spcPct val="80000"/>
              </a:lnSpc>
              <a:defRPr sz="6000" spc="-150">
                <a:solidFill>
                  <a:schemeClr val="bg1"/>
                </a:solidFill>
                <a:latin typeface="+mn-lt"/>
              </a:defRPr>
            </a:lvl1pPr>
          </a:lstStyle>
          <a:p>
            <a:r>
              <a:rPr lang="fr-FR" dirty="0" err="1"/>
              <a:t>Titel</a:t>
            </a:r>
            <a:r>
              <a:rPr lang="fr-FR" dirty="0"/>
              <a:t> van de </a:t>
            </a:r>
            <a:r>
              <a:rPr lang="fr-FR" dirty="0" err="1"/>
              <a:t>presentatie</a:t>
            </a:r>
            <a:r>
              <a:rPr lang="fr-FR" dirty="0"/>
              <a:t>.</a:t>
            </a:r>
            <a:endParaRPr lang="fr-BE" dirty="0"/>
          </a:p>
        </p:txBody>
      </p:sp>
      <p:pic>
        <p:nvPicPr>
          <p:cNvPr id="5" name="Image 4">
            <a:extLst>
              <a:ext uri="{FF2B5EF4-FFF2-40B4-BE49-F238E27FC236}">
                <a16:creationId xmlns:a16="http://schemas.microsoft.com/office/drawing/2014/main" id="{AB263307-7351-AA7B-1DE3-C3C16410D950}"/>
              </a:ext>
            </a:extLst>
          </p:cNvPr>
          <p:cNvPicPr>
            <a:picLocks noChangeAspect="1"/>
          </p:cNvPicPr>
          <p:nvPr userDrawn="1"/>
        </p:nvPicPr>
        <p:blipFill>
          <a:blip r:embed="rId3"/>
          <a:srcRect/>
          <a:stretch/>
        </p:blipFill>
        <p:spPr>
          <a:xfrm>
            <a:off x="696091" y="729928"/>
            <a:ext cx="1799460" cy="1955147"/>
          </a:xfrm>
          <a:prstGeom prst="rect">
            <a:avLst/>
          </a:prstGeom>
        </p:spPr>
      </p:pic>
    </p:spTree>
    <p:extLst>
      <p:ext uri="{BB962C8B-B14F-4D97-AF65-F5344CB8AC3E}">
        <p14:creationId xmlns:p14="http://schemas.microsoft.com/office/powerpoint/2010/main" val="16485126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userDrawn="1">
  <p:cSld name="Titeldia - V06">
    <p:bg>
      <p:bgPr>
        <a:solidFill>
          <a:schemeClr val="tx1"/>
        </a:solidFill>
        <a:effectLst/>
      </p:bgPr>
    </p:bg>
    <p:spTree>
      <p:nvGrpSpPr>
        <p:cNvPr id="1" name=""/>
        <p:cNvGrpSpPr/>
        <p:nvPr/>
      </p:nvGrpSpPr>
      <p:grpSpPr>
        <a:xfrm>
          <a:off x="0" y="0"/>
          <a:ext cx="0" cy="0"/>
          <a:chOff x="0" y="0"/>
          <a:chExt cx="0" cy="0"/>
        </a:xfrm>
      </p:grpSpPr>
      <p:pic>
        <p:nvPicPr>
          <p:cNvPr id="103" name="Image 102">
            <a:extLst>
              <a:ext uri="{FF2B5EF4-FFF2-40B4-BE49-F238E27FC236}">
                <a16:creationId xmlns:a16="http://schemas.microsoft.com/office/drawing/2014/main" id="{D31DAA89-0FAC-C52F-B2F9-EF8494BB8383}"/>
              </a:ext>
            </a:extLst>
          </p:cNvPr>
          <p:cNvPicPr>
            <a:picLocks noChangeAspect="1"/>
          </p:cNvPicPr>
          <p:nvPr userDrawn="1"/>
        </p:nvPicPr>
        <p:blipFill>
          <a:blip r:embed="rId2">
            <a:alphaModFix amt="30000"/>
            <a:extLst>
              <a:ext uri="{28A0092B-C50C-407E-A947-70E740481C1C}">
                <a14:useLocalDpi xmlns:a14="http://schemas.microsoft.com/office/drawing/2010/main" val="0"/>
              </a:ext>
            </a:extLst>
          </a:blip>
          <a:srcRect t="7796" b="7796"/>
          <a:stretch/>
        </p:blipFill>
        <p:spPr>
          <a:xfrm>
            <a:off x="0" y="0"/>
            <a:ext cx="12192000" cy="6858000"/>
          </a:xfrm>
          <a:prstGeom prst="rect">
            <a:avLst/>
          </a:prstGeom>
        </p:spPr>
      </p:pic>
      <p:sp>
        <p:nvSpPr>
          <p:cNvPr id="8" name="Titre 1">
            <a:extLst>
              <a:ext uri="{FF2B5EF4-FFF2-40B4-BE49-F238E27FC236}">
                <a16:creationId xmlns:a16="http://schemas.microsoft.com/office/drawing/2014/main" id="{3583E4A4-F4F0-1A1D-67CA-35DBBAAE7C41}"/>
              </a:ext>
            </a:extLst>
          </p:cNvPr>
          <p:cNvSpPr>
            <a:spLocks noGrp="1"/>
          </p:cNvSpPr>
          <p:nvPr>
            <p:ph type="ctrTitle" hasCustomPrompt="1"/>
          </p:nvPr>
        </p:nvSpPr>
        <p:spPr>
          <a:xfrm>
            <a:off x="4295775" y="729044"/>
            <a:ext cx="7200901" cy="5620303"/>
          </a:xfrm>
        </p:spPr>
        <p:txBody>
          <a:bodyPr anchor="b">
            <a:noAutofit/>
          </a:bodyPr>
          <a:lstStyle>
            <a:lvl1pPr algn="l">
              <a:lnSpc>
                <a:spcPct val="80000"/>
              </a:lnSpc>
              <a:defRPr sz="6000" spc="-150">
                <a:solidFill>
                  <a:schemeClr val="bg1"/>
                </a:solidFill>
                <a:latin typeface="+mn-lt"/>
              </a:defRPr>
            </a:lvl1pPr>
          </a:lstStyle>
          <a:p>
            <a:r>
              <a:rPr lang="fr-FR" dirty="0" err="1"/>
              <a:t>Titel</a:t>
            </a:r>
            <a:r>
              <a:rPr lang="fr-FR" dirty="0"/>
              <a:t> van de </a:t>
            </a:r>
            <a:r>
              <a:rPr lang="fr-FR" dirty="0" err="1"/>
              <a:t>presentatie</a:t>
            </a:r>
            <a:r>
              <a:rPr lang="fr-FR" dirty="0"/>
              <a:t>.</a:t>
            </a:r>
            <a:endParaRPr lang="fr-BE" dirty="0"/>
          </a:p>
        </p:txBody>
      </p:sp>
      <p:pic>
        <p:nvPicPr>
          <p:cNvPr id="5" name="Image 4">
            <a:extLst>
              <a:ext uri="{FF2B5EF4-FFF2-40B4-BE49-F238E27FC236}">
                <a16:creationId xmlns:a16="http://schemas.microsoft.com/office/drawing/2014/main" id="{3EBBB006-835C-898B-5817-6C1B2961A9F3}"/>
              </a:ext>
            </a:extLst>
          </p:cNvPr>
          <p:cNvPicPr>
            <a:picLocks noChangeAspect="1"/>
          </p:cNvPicPr>
          <p:nvPr userDrawn="1"/>
        </p:nvPicPr>
        <p:blipFill>
          <a:blip r:embed="rId3"/>
          <a:srcRect/>
          <a:stretch/>
        </p:blipFill>
        <p:spPr>
          <a:xfrm>
            <a:off x="696091" y="729928"/>
            <a:ext cx="1799460" cy="1955147"/>
          </a:xfrm>
          <a:prstGeom prst="rect">
            <a:avLst/>
          </a:prstGeom>
        </p:spPr>
      </p:pic>
    </p:spTree>
    <p:extLst>
      <p:ext uri="{BB962C8B-B14F-4D97-AF65-F5344CB8AC3E}">
        <p14:creationId xmlns:p14="http://schemas.microsoft.com/office/powerpoint/2010/main" val="38097217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userDrawn="1">
  <p:cSld name="Titeldia - V07">
    <p:bg>
      <p:bgPr>
        <a:solidFill>
          <a:schemeClr val="tx1"/>
        </a:solidFill>
        <a:effectLst/>
      </p:bgPr>
    </p:bg>
    <p:spTree>
      <p:nvGrpSpPr>
        <p:cNvPr id="1" name=""/>
        <p:cNvGrpSpPr/>
        <p:nvPr/>
      </p:nvGrpSpPr>
      <p:grpSpPr>
        <a:xfrm>
          <a:off x="0" y="0"/>
          <a:ext cx="0" cy="0"/>
          <a:chOff x="0" y="0"/>
          <a:chExt cx="0" cy="0"/>
        </a:xfrm>
      </p:grpSpPr>
      <p:pic>
        <p:nvPicPr>
          <p:cNvPr id="103" name="Image 102">
            <a:extLst>
              <a:ext uri="{FF2B5EF4-FFF2-40B4-BE49-F238E27FC236}">
                <a16:creationId xmlns:a16="http://schemas.microsoft.com/office/drawing/2014/main" id="{D31DAA89-0FAC-C52F-B2F9-EF8494BB8383}"/>
              </a:ext>
            </a:extLst>
          </p:cNvPr>
          <p:cNvPicPr>
            <a:picLocks noChangeAspect="1"/>
          </p:cNvPicPr>
          <p:nvPr userDrawn="1"/>
        </p:nvPicPr>
        <p:blipFill>
          <a:blip r:embed="rId2">
            <a:alphaModFix amt="30000"/>
            <a:extLst>
              <a:ext uri="{28A0092B-C50C-407E-A947-70E740481C1C}">
                <a14:useLocalDpi xmlns:a14="http://schemas.microsoft.com/office/drawing/2010/main" val="0"/>
              </a:ext>
            </a:extLst>
          </a:blip>
          <a:srcRect t="2339" b="2339"/>
          <a:stretch/>
        </p:blipFill>
        <p:spPr>
          <a:xfrm>
            <a:off x="0" y="0"/>
            <a:ext cx="12192000" cy="6858000"/>
          </a:xfrm>
          <a:prstGeom prst="rect">
            <a:avLst/>
          </a:prstGeom>
        </p:spPr>
      </p:pic>
      <p:sp>
        <p:nvSpPr>
          <p:cNvPr id="8" name="Titre 1">
            <a:extLst>
              <a:ext uri="{FF2B5EF4-FFF2-40B4-BE49-F238E27FC236}">
                <a16:creationId xmlns:a16="http://schemas.microsoft.com/office/drawing/2014/main" id="{DD45EAB6-97CE-DA49-103F-D84F90FE4B0D}"/>
              </a:ext>
            </a:extLst>
          </p:cNvPr>
          <p:cNvSpPr>
            <a:spLocks noGrp="1"/>
          </p:cNvSpPr>
          <p:nvPr>
            <p:ph type="ctrTitle" hasCustomPrompt="1"/>
          </p:nvPr>
        </p:nvSpPr>
        <p:spPr>
          <a:xfrm>
            <a:off x="4295775" y="729044"/>
            <a:ext cx="7200901" cy="5620303"/>
          </a:xfrm>
        </p:spPr>
        <p:txBody>
          <a:bodyPr anchor="b">
            <a:noAutofit/>
          </a:bodyPr>
          <a:lstStyle>
            <a:lvl1pPr algn="l">
              <a:lnSpc>
                <a:spcPct val="80000"/>
              </a:lnSpc>
              <a:defRPr sz="6000" spc="-150">
                <a:solidFill>
                  <a:schemeClr val="bg1"/>
                </a:solidFill>
                <a:latin typeface="+mn-lt"/>
              </a:defRPr>
            </a:lvl1pPr>
          </a:lstStyle>
          <a:p>
            <a:r>
              <a:rPr lang="fr-FR" dirty="0" err="1"/>
              <a:t>Titel</a:t>
            </a:r>
            <a:r>
              <a:rPr lang="fr-FR" dirty="0"/>
              <a:t> van de </a:t>
            </a:r>
            <a:r>
              <a:rPr lang="fr-FR" dirty="0" err="1"/>
              <a:t>presentatie</a:t>
            </a:r>
            <a:r>
              <a:rPr lang="fr-FR" dirty="0"/>
              <a:t>.</a:t>
            </a:r>
            <a:endParaRPr lang="fr-BE" dirty="0"/>
          </a:p>
        </p:txBody>
      </p:sp>
      <p:pic>
        <p:nvPicPr>
          <p:cNvPr id="5" name="Image 4">
            <a:extLst>
              <a:ext uri="{FF2B5EF4-FFF2-40B4-BE49-F238E27FC236}">
                <a16:creationId xmlns:a16="http://schemas.microsoft.com/office/drawing/2014/main" id="{2DEA73A4-8990-480F-CBD4-F1455B48E366}"/>
              </a:ext>
            </a:extLst>
          </p:cNvPr>
          <p:cNvPicPr>
            <a:picLocks noChangeAspect="1"/>
          </p:cNvPicPr>
          <p:nvPr userDrawn="1"/>
        </p:nvPicPr>
        <p:blipFill>
          <a:blip r:embed="rId3"/>
          <a:srcRect/>
          <a:stretch/>
        </p:blipFill>
        <p:spPr>
          <a:xfrm>
            <a:off x="696091" y="729928"/>
            <a:ext cx="1799460" cy="1955147"/>
          </a:xfrm>
          <a:prstGeom prst="rect">
            <a:avLst/>
          </a:prstGeom>
        </p:spPr>
      </p:pic>
    </p:spTree>
    <p:extLst>
      <p:ext uri="{BB962C8B-B14F-4D97-AF65-F5344CB8AC3E}">
        <p14:creationId xmlns:p14="http://schemas.microsoft.com/office/powerpoint/2010/main" val="17501954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userDrawn="1">
  <p:cSld name="Titeldia - V08">
    <p:bg>
      <p:bgPr>
        <a:solidFill>
          <a:schemeClr val="tx1"/>
        </a:solidFill>
        <a:effectLst/>
      </p:bgPr>
    </p:bg>
    <p:spTree>
      <p:nvGrpSpPr>
        <p:cNvPr id="1" name=""/>
        <p:cNvGrpSpPr/>
        <p:nvPr/>
      </p:nvGrpSpPr>
      <p:grpSpPr>
        <a:xfrm>
          <a:off x="0" y="0"/>
          <a:ext cx="0" cy="0"/>
          <a:chOff x="0" y="0"/>
          <a:chExt cx="0" cy="0"/>
        </a:xfrm>
      </p:grpSpPr>
      <p:pic>
        <p:nvPicPr>
          <p:cNvPr id="103" name="Image 102">
            <a:extLst>
              <a:ext uri="{FF2B5EF4-FFF2-40B4-BE49-F238E27FC236}">
                <a16:creationId xmlns:a16="http://schemas.microsoft.com/office/drawing/2014/main" id="{D31DAA89-0FAC-C52F-B2F9-EF8494BB8383}"/>
              </a:ext>
            </a:extLst>
          </p:cNvPr>
          <p:cNvPicPr>
            <a:picLocks noChangeAspect="1"/>
          </p:cNvPicPr>
          <p:nvPr userDrawn="1"/>
        </p:nvPicPr>
        <p:blipFill>
          <a:blip r:embed="rId2">
            <a:alphaModFix amt="30000"/>
            <a:extLst>
              <a:ext uri="{28A0092B-C50C-407E-A947-70E740481C1C}">
                <a14:useLocalDpi xmlns:a14="http://schemas.microsoft.com/office/drawing/2010/main" val="0"/>
              </a:ext>
            </a:extLst>
          </a:blip>
          <a:srcRect t="11235" b="11235"/>
          <a:stretch/>
        </p:blipFill>
        <p:spPr>
          <a:xfrm>
            <a:off x="0" y="0"/>
            <a:ext cx="12192000" cy="6858000"/>
          </a:xfrm>
          <a:prstGeom prst="rect">
            <a:avLst/>
          </a:prstGeom>
        </p:spPr>
      </p:pic>
      <p:sp>
        <p:nvSpPr>
          <p:cNvPr id="8" name="Titre 1">
            <a:extLst>
              <a:ext uri="{FF2B5EF4-FFF2-40B4-BE49-F238E27FC236}">
                <a16:creationId xmlns:a16="http://schemas.microsoft.com/office/drawing/2014/main" id="{6A783637-9961-889B-C919-BD521C76FE96}"/>
              </a:ext>
            </a:extLst>
          </p:cNvPr>
          <p:cNvSpPr>
            <a:spLocks noGrp="1"/>
          </p:cNvSpPr>
          <p:nvPr>
            <p:ph type="ctrTitle" hasCustomPrompt="1"/>
          </p:nvPr>
        </p:nvSpPr>
        <p:spPr>
          <a:xfrm>
            <a:off x="4295775" y="729044"/>
            <a:ext cx="7200901" cy="5620303"/>
          </a:xfrm>
        </p:spPr>
        <p:txBody>
          <a:bodyPr anchor="b">
            <a:noAutofit/>
          </a:bodyPr>
          <a:lstStyle>
            <a:lvl1pPr algn="l">
              <a:lnSpc>
                <a:spcPct val="80000"/>
              </a:lnSpc>
              <a:defRPr sz="6000" spc="-150">
                <a:solidFill>
                  <a:schemeClr val="bg1"/>
                </a:solidFill>
                <a:latin typeface="+mn-lt"/>
              </a:defRPr>
            </a:lvl1pPr>
          </a:lstStyle>
          <a:p>
            <a:r>
              <a:rPr lang="fr-FR" dirty="0" err="1"/>
              <a:t>Titel</a:t>
            </a:r>
            <a:r>
              <a:rPr lang="fr-FR" dirty="0"/>
              <a:t> van de </a:t>
            </a:r>
            <a:r>
              <a:rPr lang="fr-FR" dirty="0" err="1"/>
              <a:t>presentatie</a:t>
            </a:r>
            <a:r>
              <a:rPr lang="fr-FR" dirty="0"/>
              <a:t>.</a:t>
            </a:r>
            <a:endParaRPr lang="fr-BE" dirty="0"/>
          </a:p>
        </p:txBody>
      </p:sp>
      <p:pic>
        <p:nvPicPr>
          <p:cNvPr id="5" name="Image 4">
            <a:extLst>
              <a:ext uri="{FF2B5EF4-FFF2-40B4-BE49-F238E27FC236}">
                <a16:creationId xmlns:a16="http://schemas.microsoft.com/office/drawing/2014/main" id="{248D38B9-8F9C-5DAD-00C0-0092DD34112B}"/>
              </a:ext>
            </a:extLst>
          </p:cNvPr>
          <p:cNvPicPr>
            <a:picLocks noChangeAspect="1"/>
          </p:cNvPicPr>
          <p:nvPr userDrawn="1"/>
        </p:nvPicPr>
        <p:blipFill>
          <a:blip r:embed="rId3"/>
          <a:srcRect/>
          <a:stretch/>
        </p:blipFill>
        <p:spPr>
          <a:xfrm>
            <a:off x="696091" y="729928"/>
            <a:ext cx="1799460" cy="1955147"/>
          </a:xfrm>
          <a:prstGeom prst="rect">
            <a:avLst/>
          </a:prstGeom>
        </p:spPr>
      </p:pic>
    </p:spTree>
    <p:extLst>
      <p:ext uri="{BB962C8B-B14F-4D97-AF65-F5344CB8AC3E}">
        <p14:creationId xmlns:p14="http://schemas.microsoft.com/office/powerpoint/2010/main" val="36104568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preserve="1" userDrawn="1">
  <p:cSld name="Titeldia - V09">
    <p:bg>
      <p:bgPr>
        <a:solidFill>
          <a:schemeClr val="tx1"/>
        </a:solidFill>
        <a:effectLst/>
      </p:bgPr>
    </p:bg>
    <p:spTree>
      <p:nvGrpSpPr>
        <p:cNvPr id="1" name=""/>
        <p:cNvGrpSpPr/>
        <p:nvPr/>
      </p:nvGrpSpPr>
      <p:grpSpPr>
        <a:xfrm>
          <a:off x="0" y="0"/>
          <a:ext cx="0" cy="0"/>
          <a:chOff x="0" y="0"/>
          <a:chExt cx="0" cy="0"/>
        </a:xfrm>
      </p:grpSpPr>
      <p:pic>
        <p:nvPicPr>
          <p:cNvPr id="103" name="Image 102">
            <a:extLst>
              <a:ext uri="{FF2B5EF4-FFF2-40B4-BE49-F238E27FC236}">
                <a16:creationId xmlns:a16="http://schemas.microsoft.com/office/drawing/2014/main" id="{D31DAA89-0FAC-C52F-B2F9-EF8494BB8383}"/>
              </a:ext>
            </a:extLst>
          </p:cNvPr>
          <p:cNvPicPr>
            <a:picLocks noChangeAspect="1"/>
          </p:cNvPicPr>
          <p:nvPr userDrawn="1"/>
        </p:nvPicPr>
        <p:blipFill>
          <a:blip r:embed="rId2">
            <a:alphaModFix amt="30000"/>
            <a:extLst>
              <a:ext uri="{28A0092B-C50C-407E-A947-70E740481C1C}">
                <a14:useLocalDpi xmlns:a14="http://schemas.microsoft.com/office/drawing/2010/main" val="0"/>
              </a:ext>
            </a:extLst>
          </a:blip>
          <a:srcRect t="7878" b="7878"/>
          <a:stretch/>
        </p:blipFill>
        <p:spPr>
          <a:xfrm>
            <a:off x="0" y="0"/>
            <a:ext cx="12192000" cy="6858000"/>
          </a:xfrm>
          <a:prstGeom prst="rect">
            <a:avLst/>
          </a:prstGeom>
        </p:spPr>
      </p:pic>
      <p:sp>
        <p:nvSpPr>
          <p:cNvPr id="8" name="Titre 1">
            <a:extLst>
              <a:ext uri="{FF2B5EF4-FFF2-40B4-BE49-F238E27FC236}">
                <a16:creationId xmlns:a16="http://schemas.microsoft.com/office/drawing/2014/main" id="{D2FE3495-28D6-F479-2FF1-234A61B0F430}"/>
              </a:ext>
            </a:extLst>
          </p:cNvPr>
          <p:cNvSpPr>
            <a:spLocks noGrp="1"/>
          </p:cNvSpPr>
          <p:nvPr>
            <p:ph type="ctrTitle" hasCustomPrompt="1"/>
          </p:nvPr>
        </p:nvSpPr>
        <p:spPr>
          <a:xfrm>
            <a:off x="4295775" y="729044"/>
            <a:ext cx="7200901" cy="5620303"/>
          </a:xfrm>
        </p:spPr>
        <p:txBody>
          <a:bodyPr anchor="b">
            <a:noAutofit/>
          </a:bodyPr>
          <a:lstStyle>
            <a:lvl1pPr algn="l">
              <a:lnSpc>
                <a:spcPct val="80000"/>
              </a:lnSpc>
              <a:defRPr sz="6000" spc="-150">
                <a:solidFill>
                  <a:schemeClr val="bg1"/>
                </a:solidFill>
                <a:latin typeface="+mn-lt"/>
              </a:defRPr>
            </a:lvl1pPr>
          </a:lstStyle>
          <a:p>
            <a:r>
              <a:rPr lang="fr-FR" dirty="0" err="1"/>
              <a:t>Titel</a:t>
            </a:r>
            <a:r>
              <a:rPr lang="fr-FR" dirty="0"/>
              <a:t> van de </a:t>
            </a:r>
            <a:r>
              <a:rPr lang="fr-FR" dirty="0" err="1"/>
              <a:t>presentatie</a:t>
            </a:r>
            <a:r>
              <a:rPr lang="fr-FR" dirty="0"/>
              <a:t>.</a:t>
            </a:r>
            <a:endParaRPr lang="fr-BE" dirty="0"/>
          </a:p>
        </p:txBody>
      </p:sp>
      <p:pic>
        <p:nvPicPr>
          <p:cNvPr id="5" name="Image 4">
            <a:extLst>
              <a:ext uri="{FF2B5EF4-FFF2-40B4-BE49-F238E27FC236}">
                <a16:creationId xmlns:a16="http://schemas.microsoft.com/office/drawing/2014/main" id="{29E2C369-0DA1-A29F-D554-828F50EB8751}"/>
              </a:ext>
            </a:extLst>
          </p:cNvPr>
          <p:cNvPicPr>
            <a:picLocks noChangeAspect="1"/>
          </p:cNvPicPr>
          <p:nvPr userDrawn="1"/>
        </p:nvPicPr>
        <p:blipFill>
          <a:blip r:embed="rId3"/>
          <a:srcRect/>
          <a:stretch/>
        </p:blipFill>
        <p:spPr>
          <a:xfrm>
            <a:off x="696091" y="729928"/>
            <a:ext cx="1799460" cy="1955147"/>
          </a:xfrm>
          <a:prstGeom prst="rect">
            <a:avLst/>
          </a:prstGeom>
        </p:spPr>
      </p:pic>
    </p:spTree>
    <p:extLst>
      <p:ext uri="{BB962C8B-B14F-4D97-AF65-F5344CB8AC3E}">
        <p14:creationId xmlns:p14="http://schemas.microsoft.com/office/powerpoint/2010/main" val="671605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preserve="1" userDrawn="1">
  <p:cSld name="Titeldia - V10">
    <p:bg>
      <p:bgPr>
        <a:solidFill>
          <a:schemeClr val="tx1"/>
        </a:solidFill>
        <a:effectLst/>
      </p:bgPr>
    </p:bg>
    <p:spTree>
      <p:nvGrpSpPr>
        <p:cNvPr id="1" name=""/>
        <p:cNvGrpSpPr/>
        <p:nvPr/>
      </p:nvGrpSpPr>
      <p:grpSpPr>
        <a:xfrm>
          <a:off x="0" y="0"/>
          <a:ext cx="0" cy="0"/>
          <a:chOff x="0" y="0"/>
          <a:chExt cx="0" cy="0"/>
        </a:xfrm>
      </p:grpSpPr>
      <p:pic>
        <p:nvPicPr>
          <p:cNvPr id="103" name="Image 102">
            <a:extLst>
              <a:ext uri="{FF2B5EF4-FFF2-40B4-BE49-F238E27FC236}">
                <a16:creationId xmlns:a16="http://schemas.microsoft.com/office/drawing/2014/main" id="{D31DAA89-0FAC-C52F-B2F9-EF8494BB8383}"/>
              </a:ext>
            </a:extLst>
          </p:cNvPr>
          <p:cNvPicPr>
            <a:picLocks noChangeAspect="1"/>
          </p:cNvPicPr>
          <p:nvPr userDrawn="1"/>
        </p:nvPicPr>
        <p:blipFill>
          <a:blip r:embed="rId2">
            <a:alphaModFix amt="30000"/>
            <a:extLst>
              <a:ext uri="{28A0092B-C50C-407E-A947-70E740481C1C}">
                <a14:useLocalDpi xmlns:a14="http://schemas.microsoft.com/office/drawing/2010/main" val="0"/>
              </a:ext>
            </a:extLst>
          </a:blip>
          <a:srcRect t="7812" b="7812"/>
          <a:stretch/>
        </p:blipFill>
        <p:spPr>
          <a:xfrm>
            <a:off x="0" y="0"/>
            <a:ext cx="12192000" cy="6858000"/>
          </a:xfrm>
          <a:prstGeom prst="rect">
            <a:avLst/>
          </a:prstGeom>
        </p:spPr>
      </p:pic>
      <p:sp>
        <p:nvSpPr>
          <p:cNvPr id="8" name="Titre 1">
            <a:extLst>
              <a:ext uri="{FF2B5EF4-FFF2-40B4-BE49-F238E27FC236}">
                <a16:creationId xmlns:a16="http://schemas.microsoft.com/office/drawing/2014/main" id="{EFD4AC96-D00E-F5BD-864A-2C925E3A3AB2}"/>
              </a:ext>
            </a:extLst>
          </p:cNvPr>
          <p:cNvSpPr>
            <a:spLocks noGrp="1"/>
          </p:cNvSpPr>
          <p:nvPr>
            <p:ph type="ctrTitle" hasCustomPrompt="1"/>
          </p:nvPr>
        </p:nvSpPr>
        <p:spPr>
          <a:xfrm>
            <a:off x="4295775" y="729044"/>
            <a:ext cx="7200901" cy="5620303"/>
          </a:xfrm>
        </p:spPr>
        <p:txBody>
          <a:bodyPr anchor="b">
            <a:noAutofit/>
          </a:bodyPr>
          <a:lstStyle>
            <a:lvl1pPr algn="l">
              <a:lnSpc>
                <a:spcPct val="80000"/>
              </a:lnSpc>
              <a:defRPr sz="6000" spc="-150">
                <a:solidFill>
                  <a:schemeClr val="bg1"/>
                </a:solidFill>
                <a:latin typeface="+mn-lt"/>
              </a:defRPr>
            </a:lvl1pPr>
          </a:lstStyle>
          <a:p>
            <a:r>
              <a:rPr lang="fr-FR" dirty="0" err="1"/>
              <a:t>Titel</a:t>
            </a:r>
            <a:r>
              <a:rPr lang="fr-FR" dirty="0"/>
              <a:t> van de </a:t>
            </a:r>
            <a:r>
              <a:rPr lang="fr-FR" dirty="0" err="1"/>
              <a:t>presentatie</a:t>
            </a:r>
            <a:r>
              <a:rPr lang="fr-FR" dirty="0"/>
              <a:t>.</a:t>
            </a:r>
            <a:endParaRPr lang="fr-BE" dirty="0"/>
          </a:p>
        </p:txBody>
      </p:sp>
      <p:pic>
        <p:nvPicPr>
          <p:cNvPr id="5" name="Image 4">
            <a:extLst>
              <a:ext uri="{FF2B5EF4-FFF2-40B4-BE49-F238E27FC236}">
                <a16:creationId xmlns:a16="http://schemas.microsoft.com/office/drawing/2014/main" id="{0D82A862-F470-1DBD-C74E-A470DE411758}"/>
              </a:ext>
            </a:extLst>
          </p:cNvPr>
          <p:cNvPicPr>
            <a:picLocks noChangeAspect="1"/>
          </p:cNvPicPr>
          <p:nvPr userDrawn="1"/>
        </p:nvPicPr>
        <p:blipFill>
          <a:blip r:embed="rId3"/>
          <a:srcRect/>
          <a:stretch/>
        </p:blipFill>
        <p:spPr>
          <a:xfrm>
            <a:off x="696091" y="729928"/>
            <a:ext cx="1799460" cy="1955147"/>
          </a:xfrm>
          <a:prstGeom prst="rect">
            <a:avLst/>
          </a:prstGeom>
        </p:spPr>
      </p:pic>
    </p:spTree>
    <p:extLst>
      <p:ext uri="{BB962C8B-B14F-4D97-AF65-F5344CB8AC3E}">
        <p14:creationId xmlns:p14="http://schemas.microsoft.com/office/powerpoint/2010/main" val="39782250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preserve="1" userDrawn="1">
  <p:cSld name="Titeldia - V11">
    <p:bg>
      <p:bgPr>
        <a:solidFill>
          <a:schemeClr val="tx1"/>
        </a:solidFill>
        <a:effectLst/>
      </p:bgPr>
    </p:bg>
    <p:spTree>
      <p:nvGrpSpPr>
        <p:cNvPr id="1" name=""/>
        <p:cNvGrpSpPr/>
        <p:nvPr/>
      </p:nvGrpSpPr>
      <p:grpSpPr>
        <a:xfrm>
          <a:off x="0" y="0"/>
          <a:ext cx="0" cy="0"/>
          <a:chOff x="0" y="0"/>
          <a:chExt cx="0" cy="0"/>
        </a:xfrm>
      </p:grpSpPr>
      <p:pic>
        <p:nvPicPr>
          <p:cNvPr id="103" name="Image 102">
            <a:extLst>
              <a:ext uri="{FF2B5EF4-FFF2-40B4-BE49-F238E27FC236}">
                <a16:creationId xmlns:a16="http://schemas.microsoft.com/office/drawing/2014/main" id="{D31DAA89-0FAC-C52F-B2F9-EF8494BB8383}"/>
              </a:ext>
            </a:extLst>
          </p:cNvPr>
          <p:cNvPicPr>
            <a:picLocks noChangeAspect="1"/>
          </p:cNvPicPr>
          <p:nvPr userDrawn="1"/>
        </p:nvPicPr>
        <p:blipFill>
          <a:blip r:embed="rId2">
            <a:alphaModFix amt="30000"/>
            <a:extLst>
              <a:ext uri="{28A0092B-C50C-407E-A947-70E740481C1C}">
                <a14:useLocalDpi xmlns:a14="http://schemas.microsoft.com/office/drawing/2010/main" val="0"/>
              </a:ext>
            </a:extLst>
          </a:blip>
          <a:srcRect t="7812" b="7812"/>
          <a:stretch/>
        </p:blipFill>
        <p:spPr>
          <a:xfrm>
            <a:off x="0" y="0"/>
            <a:ext cx="12192000" cy="6858000"/>
          </a:xfrm>
          <a:prstGeom prst="rect">
            <a:avLst/>
          </a:prstGeom>
        </p:spPr>
      </p:pic>
      <p:sp>
        <p:nvSpPr>
          <p:cNvPr id="8" name="Titre 1">
            <a:extLst>
              <a:ext uri="{FF2B5EF4-FFF2-40B4-BE49-F238E27FC236}">
                <a16:creationId xmlns:a16="http://schemas.microsoft.com/office/drawing/2014/main" id="{86AB484C-97DA-7D53-9C3B-2221CE67D9DC}"/>
              </a:ext>
            </a:extLst>
          </p:cNvPr>
          <p:cNvSpPr>
            <a:spLocks noGrp="1"/>
          </p:cNvSpPr>
          <p:nvPr>
            <p:ph type="ctrTitle" hasCustomPrompt="1"/>
          </p:nvPr>
        </p:nvSpPr>
        <p:spPr>
          <a:xfrm>
            <a:off x="4295775" y="729044"/>
            <a:ext cx="7200901" cy="5620303"/>
          </a:xfrm>
        </p:spPr>
        <p:txBody>
          <a:bodyPr anchor="b">
            <a:noAutofit/>
          </a:bodyPr>
          <a:lstStyle>
            <a:lvl1pPr algn="l">
              <a:lnSpc>
                <a:spcPct val="80000"/>
              </a:lnSpc>
              <a:defRPr sz="6000" spc="-150">
                <a:solidFill>
                  <a:schemeClr val="bg1"/>
                </a:solidFill>
                <a:latin typeface="+mn-lt"/>
              </a:defRPr>
            </a:lvl1pPr>
          </a:lstStyle>
          <a:p>
            <a:r>
              <a:rPr lang="fr-FR" dirty="0" err="1"/>
              <a:t>Titel</a:t>
            </a:r>
            <a:r>
              <a:rPr lang="fr-FR" dirty="0"/>
              <a:t> van de </a:t>
            </a:r>
            <a:r>
              <a:rPr lang="fr-FR" dirty="0" err="1"/>
              <a:t>presentatie</a:t>
            </a:r>
            <a:r>
              <a:rPr lang="fr-FR" dirty="0"/>
              <a:t>.</a:t>
            </a:r>
            <a:endParaRPr lang="fr-BE" dirty="0"/>
          </a:p>
        </p:txBody>
      </p:sp>
      <p:pic>
        <p:nvPicPr>
          <p:cNvPr id="5" name="Image 4">
            <a:extLst>
              <a:ext uri="{FF2B5EF4-FFF2-40B4-BE49-F238E27FC236}">
                <a16:creationId xmlns:a16="http://schemas.microsoft.com/office/drawing/2014/main" id="{D59A9F9D-ABD7-E534-9521-A3337B3BF88C}"/>
              </a:ext>
            </a:extLst>
          </p:cNvPr>
          <p:cNvPicPr>
            <a:picLocks noChangeAspect="1"/>
          </p:cNvPicPr>
          <p:nvPr userDrawn="1"/>
        </p:nvPicPr>
        <p:blipFill>
          <a:blip r:embed="rId3"/>
          <a:srcRect/>
          <a:stretch/>
        </p:blipFill>
        <p:spPr>
          <a:xfrm>
            <a:off x="696091" y="729928"/>
            <a:ext cx="1799460" cy="1955147"/>
          </a:xfrm>
          <a:prstGeom prst="rect">
            <a:avLst/>
          </a:prstGeom>
        </p:spPr>
      </p:pic>
    </p:spTree>
    <p:extLst>
      <p:ext uri="{BB962C8B-B14F-4D97-AF65-F5344CB8AC3E}">
        <p14:creationId xmlns:p14="http://schemas.microsoft.com/office/powerpoint/2010/main" val="2863233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preserve="1" userDrawn="1">
  <p:cSld name="Titeldia - V12">
    <p:bg>
      <p:bgPr>
        <a:solidFill>
          <a:schemeClr val="tx1"/>
        </a:solidFill>
        <a:effectLst/>
      </p:bgPr>
    </p:bg>
    <p:spTree>
      <p:nvGrpSpPr>
        <p:cNvPr id="1" name=""/>
        <p:cNvGrpSpPr/>
        <p:nvPr/>
      </p:nvGrpSpPr>
      <p:grpSpPr>
        <a:xfrm>
          <a:off x="0" y="0"/>
          <a:ext cx="0" cy="0"/>
          <a:chOff x="0" y="0"/>
          <a:chExt cx="0" cy="0"/>
        </a:xfrm>
      </p:grpSpPr>
      <p:sp>
        <p:nvSpPr>
          <p:cNvPr id="4" name="Espace réservé pour une image  3">
            <a:extLst>
              <a:ext uri="{FF2B5EF4-FFF2-40B4-BE49-F238E27FC236}">
                <a16:creationId xmlns:a16="http://schemas.microsoft.com/office/drawing/2014/main" id="{3A965807-885C-D477-E619-CFD61D4F9B02}"/>
              </a:ext>
            </a:extLst>
          </p:cNvPr>
          <p:cNvSpPr>
            <a:spLocks noGrp="1"/>
          </p:cNvSpPr>
          <p:nvPr>
            <p:ph type="pic" sz="quarter" idx="10"/>
          </p:nvPr>
        </p:nvSpPr>
        <p:spPr>
          <a:xfrm>
            <a:off x="0" y="0"/>
            <a:ext cx="12192000" cy="6858000"/>
          </a:xfrm>
        </p:spPr>
        <p:txBody>
          <a:bodyPr anchor="ctr"/>
          <a:lstStyle>
            <a:lvl1pPr algn="ctr">
              <a:defRPr>
                <a:solidFill>
                  <a:schemeClr val="tx1"/>
                </a:solidFill>
              </a:defRPr>
            </a:lvl1pPr>
          </a:lstStyle>
          <a:p>
            <a:endParaRPr lang="fr-BE"/>
          </a:p>
        </p:txBody>
      </p:sp>
      <p:sp>
        <p:nvSpPr>
          <p:cNvPr id="5" name="Espace réservé du texte 4">
            <a:extLst>
              <a:ext uri="{FF2B5EF4-FFF2-40B4-BE49-F238E27FC236}">
                <a16:creationId xmlns:a16="http://schemas.microsoft.com/office/drawing/2014/main" id="{151ABAB6-85CC-F010-C14D-01BD437E4056}"/>
              </a:ext>
            </a:extLst>
          </p:cNvPr>
          <p:cNvSpPr>
            <a:spLocks noGrp="1"/>
          </p:cNvSpPr>
          <p:nvPr>
            <p:ph type="body" sz="quarter" idx="13"/>
          </p:nvPr>
        </p:nvSpPr>
        <p:spPr>
          <a:xfrm>
            <a:off x="696090" y="729045"/>
            <a:ext cx="1799460" cy="1954800"/>
          </a:xfrm>
          <a:blipFill>
            <a:blip r:embed="rId2"/>
            <a:srcRect/>
            <a:stretch>
              <a:fillRect l="-142" r="-142"/>
            </a:stretch>
          </a:blipFill>
        </p:spPr>
        <p:txBody>
          <a:bodyPr/>
          <a:lstStyle>
            <a:lvl1pPr>
              <a:defRPr sz="1200">
                <a:noFill/>
              </a:defRPr>
            </a:lvl1pPr>
          </a:lstStyle>
          <a:p>
            <a:pPr lvl="0"/>
            <a:endParaRPr lang="fr-BE" dirty="0"/>
          </a:p>
        </p:txBody>
      </p:sp>
      <p:pic>
        <p:nvPicPr>
          <p:cNvPr id="105" name="Image 104">
            <a:extLst>
              <a:ext uri="{FF2B5EF4-FFF2-40B4-BE49-F238E27FC236}">
                <a16:creationId xmlns:a16="http://schemas.microsoft.com/office/drawing/2014/main" id="{5CE889E6-46B3-E1BC-1F20-FC525EFD0BD4}"/>
              </a:ext>
            </a:extLst>
          </p:cNvPr>
          <p:cNvPicPr>
            <a:picLocks noChangeAspect="1"/>
          </p:cNvPicPr>
          <p:nvPr userDrawn="1"/>
        </p:nvPicPr>
        <p:blipFill>
          <a:blip r:embed="rId3"/>
          <a:stretch>
            <a:fillRect/>
          </a:stretch>
        </p:blipFill>
        <p:spPr>
          <a:xfrm>
            <a:off x="12281673" y="0"/>
            <a:ext cx="346773" cy="377827"/>
          </a:xfrm>
          <a:prstGeom prst="rect">
            <a:avLst/>
          </a:prstGeom>
        </p:spPr>
      </p:pic>
      <p:sp>
        <p:nvSpPr>
          <p:cNvPr id="103" name="ZoneTexte 102">
            <a:extLst>
              <a:ext uri="{FF2B5EF4-FFF2-40B4-BE49-F238E27FC236}">
                <a16:creationId xmlns:a16="http://schemas.microsoft.com/office/drawing/2014/main" id="{731A29AA-7EAF-7979-A93C-676DE3CFE6ED}"/>
              </a:ext>
            </a:extLst>
          </p:cNvPr>
          <p:cNvSpPr txBox="1"/>
          <p:nvPr userDrawn="1"/>
        </p:nvSpPr>
        <p:spPr>
          <a:xfrm>
            <a:off x="12281672" y="359467"/>
            <a:ext cx="1614197" cy="400110"/>
          </a:xfrm>
          <a:prstGeom prst="rect">
            <a:avLst/>
          </a:prstGeom>
          <a:noFill/>
        </p:spPr>
        <p:txBody>
          <a:bodyPr wrap="square" lIns="0" rIns="0" rtlCol="0">
            <a:spAutoFit/>
          </a:bodyPr>
          <a:lstStyle/>
          <a:p>
            <a:pPr algn="l"/>
            <a:r>
              <a:rPr lang="fr-FR" sz="1000" dirty="0"/>
              <a:t>1. </a:t>
            </a:r>
            <a:r>
              <a:rPr lang="nl-BE" sz="1000" dirty="0"/>
              <a:t>Klik om een afbeelding toe te voegen</a:t>
            </a:r>
            <a:endParaRPr lang="fr-BE" sz="1000" dirty="0"/>
          </a:p>
        </p:txBody>
      </p:sp>
      <p:sp>
        <p:nvSpPr>
          <p:cNvPr id="106" name="ZoneTexte 105">
            <a:extLst>
              <a:ext uri="{FF2B5EF4-FFF2-40B4-BE49-F238E27FC236}">
                <a16:creationId xmlns:a16="http://schemas.microsoft.com/office/drawing/2014/main" id="{0C2BEF12-3201-86FA-6B7B-126618129EB6}"/>
              </a:ext>
            </a:extLst>
          </p:cNvPr>
          <p:cNvSpPr txBox="1"/>
          <p:nvPr userDrawn="1"/>
        </p:nvSpPr>
        <p:spPr>
          <a:xfrm>
            <a:off x="12281673" y="1117263"/>
            <a:ext cx="2634180" cy="400110"/>
          </a:xfrm>
          <a:prstGeom prst="rect">
            <a:avLst/>
          </a:prstGeom>
          <a:noFill/>
        </p:spPr>
        <p:txBody>
          <a:bodyPr wrap="square" lIns="0" rIns="0" rtlCol="0">
            <a:spAutoFit/>
          </a:bodyPr>
          <a:lstStyle/>
          <a:p>
            <a:pPr algn="l"/>
            <a:r>
              <a:rPr lang="fr-FR" sz="1000" dirty="0"/>
              <a:t>2. </a:t>
            </a:r>
            <a:r>
              <a:rPr lang="nl-BE" sz="1000" dirty="0"/>
              <a:t>Klik met de rechtermuisknop op het beeld</a:t>
            </a:r>
            <a:r>
              <a:rPr lang="fr-FR" sz="1000" dirty="0"/>
              <a:t> </a:t>
            </a:r>
            <a:br>
              <a:rPr lang="fr-FR" sz="1000" dirty="0"/>
            </a:br>
            <a:r>
              <a:rPr lang="fr-FR" sz="1000" dirty="0">
                <a:sym typeface="Wingdings" panose="05000000000000000000" pitchFamily="2" charset="2"/>
              </a:rPr>
              <a:t> </a:t>
            </a:r>
            <a:r>
              <a:rPr lang="fr-FR" sz="1000" dirty="0" err="1">
                <a:sym typeface="Wingdings" panose="05000000000000000000" pitchFamily="2" charset="2"/>
              </a:rPr>
              <a:t>Afbeelding</a:t>
            </a:r>
            <a:r>
              <a:rPr lang="fr-FR" sz="1000" dirty="0">
                <a:sym typeface="Wingdings" panose="05000000000000000000" pitchFamily="2" charset="2"/>
              </a:rPr>
              <a:t> </a:t>
            </a:r>
            <a:r>
              <a:rPr lang="fr-FR" sz="1000" dirty="0" err="1">
                <a:sym typeface="Wingdings" panose="05000000000000000000" pitchFamily="2" charset="2"/>
              </a:rPr>
              <a:t>opmaken</a:t>
            </a:r>
            <a:endParaRPr lang="fr-BE" sz="1000" dirty="0"/>
          </a:p>
        </p:txBody>
      </p:sp>
      <p:sp>
        <p:nvSpPr>
          <p:cNvPr id="109" name="ZoneTexte 108">
            <a:extLst>
              <a:ext uri="{FF2B5EF4-FFF2-40B4-BE49-F238E27FC236}">
                <a16:creationId xmlns:a16="http://schemas.microsoft.com/office/drawing/2014/main" id="{986129A3-E232-4FB9-DE83-3DD87ADEB4B6}"/>
              </a:ext>
            </a:extLst>
          </p:cNvPr>
          <p:cNvSpPr txBox="1"/>
          <p:nvPr userDrawn="1"/>
        </p:nvSpPr>
        <p:spPr>
          <a:xfrm>
            <a:off x="12281672" y="2026110"/>
            <a:ext cx="2634181" cy="400110"/>
          </a:xfrm>
          <a:prstGeom prst="rect">
            <a:avLst/>
          </a:prstGeom>
          <a:noFill/>
        </p:spPr>
        <p:txBody>
          <a:bodyPr wrap="square" lIns="0" rIns="0" rtlCol="0">
            <a:spAutoFit/>
          </a:bodyPr>
          <a:lstStyle/>
          <a:p>
            <a:pPr algn="l"/>
            <a:r>
              <a:rPr lang="fr-FR" sz="1000" dirty="0"/>
              <a:t>3. </a:t>
            </a:r>
            <a:r>
              <a:rPr lang="fr-FR" sz="1000" dirty="0" err="1"/>
              <a:t>Klik</a:t>
            </a:r>
            <a:r>
              <a:rPr lang="fr-FR" sz="1000" dirty="0"/>
              <a:t> op het </a:t>
            </a:r>
            <a:r>
              <a:rPr lang="fr-FR" sz="1000" dirty="0" err="1"/>
              <a:t>beeldpictogram</a:t>
            </a:r>
            <a:br>
              <a:rPr lang="fr-FR" sz="1000" dirty="0"/>
            </a:br>
            <a:r>
              <a:rPr lang="fr-FR" sz="1000" dirty="0">
                <a:sym typeface="Wingdings" panose="05000000000000000000" pitchFamily="2" charset="2"/>
              </a:rPr>
              <a:t> </a:t>
            </a:r>
            <a:r>
              <a:rPr lang="fr-FR" sz="1000" dirty="0" err="1"/>
              <a:t>Transparantie</a:t>
            </a:r>
            <a:r>
              <a:rPr lang="fr-FR" sz="1000" dirty="0"/>
              <a:t> van </a:t>
            </a:r>
            <a:r>
              <a:rPr lang="fr-FR" sz="1000" dirty="0" err="1"/>
              <a:t>a</a:t>
            </a:r>
            <a:r>
              <a:rPr lang="fr-FR" sz="1000" dirty="0" err="1">
                <a:sym typeface="Wingdings" panose="05000000000000000000" pitchFamily="2" charset="2"/>
              </a:rPr>
              <a:t>fbeelding</a:t>
            </a:r>
            <a:r>
              <a:rPr lang="fr-FR" sz="1000" dirty="0">
                <a:sym typeface="Wingdings" panose="05000000000000000000" pitchFamily="2" charset="2"/>
              </a:rPr>
              <a:t> om</a:t>
            </a:r>
            <a:r>
              <a:rPr lang="fr-FR" sz="1000" dirty="0"/>
              <a:t> </a:t>
            </a:r>
            <a:r>
              <a:rPr lang="fr-FR" sz="1000" b="1" dirty="0"/>
              <a:t>70%</a:t>
            </a:r>
            <a:endParaRPr lang="fr-BE" sz="1000" b="1" dirty="0"/>
          </a:p>
        </p:txBody>
      </p:sp>
      <p:pic>
        <p:nvPicPr>
          <p:cNvPr id="111" name="Image 110">
            <a:extLst>
              <a:ext uri="{FF2B5EF4-FFF2-40B4-BE49-F238E27FC236}">
                <a16:creationId xmlns:a16="http://schemas.microsoft.com/office/drawing/2014/main" id="{D14DE56D-EF37-B0B1-712E-A6B752372CB8}"/>
              </a:ext>
            </a:extLst>
          </p:cNvPr>
          <p:cNvPicPr>
            <a:picLocks noChangeAspect="1"/>
          </p:cNvPicPr>
          <p:nvPr userDrawn="1"/>
        </p:nvPicPr>
        <p:blipFill>
          <a:blip r:embed="rId4"/>
          <a:stretch>
            <a:fillRect/>
          </a:stretch>
        </p:blipFill>
        <p:spPr>
          <a:xfrm>
            <a:off x="12281673" y="1638353"/>
            <a:ext cx="390387" cy="390387"/>
          </a:xfrm>
          <a:prstGeom prst="rect">
            <a:avLst/>
          </a:prstGeom>
        </p:spPr>
      </p:pic>
      <p:sp>
        <p:nvSpPr>
          <p:cNvPr id="11" name="Titre 1">
            <a:extLst>
              <a:ext uri="{FF2B5EF4-FFF2-40B4-BE49-F238E27FC236}">
                <a16:creationId xmlns:a16="http://schemas.microsoft.com/office/drawing/2014/main" id="{84C9CC74-5BE9-F018-CBB4-E63058DAF291}"/>
              </a:ext>
            </a:extLst>
          </p:cNvPr>
          <p:cNvSpPr>
            <a:spLocks noGrp="1"/>
          </p:cNvSpPr>
          <p:nvPr>
            <p:ph type="ctrTitle" hasCustomPrompt="1"/>
          </p:nvPr>
        </p:nvSpPr>
        <p:spPr>
          <a:xfrm>
            <a:off x="4295775" y="729044"/>
            <a:ext cx="7200901" cy="5620303"/>
          </a:xfrm>
        </p:spPr>
        <p:txBody>
          <a:bodyPr anchor="b">
            <a:noAutofit/>
          </a:bodyPr>
          <a:lstStyle>
            <a:lvl1pPr algn="l">
              <a:lnSpc>
                <a:spcPct val="80000"/>
              </a:lnSpc>
              <a:defRPr sz="6000" spc="-150">
                <a:solidFill>
                  <a:schemeClr val="bg1"/>
                </a:solidFill>
                <a:latin typeface="+mn-lt"/>
              </a:defRPr>
            </a:lvl1pPr>
          </a:lstStyle>
          <a:p>
            <a:r>
              <a:rPr lang="fr-FR" dirty="0" err="1"/>
              <a:t>Titel</a:t>
            </a:r>
            <a:r>
              <a:rPr lang="fr-FR" dirty="0"/>
              <a:t> van de </a:t>
            </a:r>
            <a:r>
              <a:rPr lang="fr-FR" dirty="0" err="1"/>
              <a:t>presentatie</a:t>
            </a:r>
            <a:r>
              <a:rPr lang="fr-FR" dirty="0"/>
              <a:t>.</a:t>
            </a:r>
            <a:endParaRPr lang="fr-BE" dirty="0"/>
          </a:p>
        </p:txBody>
      </p:sp>
      <p:pic>
        <p:nvPicPr>
          <p:cNvPr id="2" name="Afbeelding 1">
            <a:extLst>
              <a:ext uri="{FF2B5EF4-FFF2-40B4-BE49-F238E27FC236}">
                <a16:creationId xmlns:a16="http://schemas.microsoft.com/office/drawing/2014/main" id="{120B9BFE-774D-EF6C-1CE3-732F4EC1A712}"/>
              </a:ext>
            </a:extLst>
          </p:cNvPr>
          <p:cNvPicPr>
            <a:picLocks noChangeAspect="1"/>
          </p:cNvPicPr>
          <p:nvPr userDrawn="1"/>
        </p:nvPicPr>
        <p:blipFill rotWithShape="1">
          <a:blip r:embed="rId5"/>
          <a:srcRect l="49211" t="87487" r="39470" b="9013"/>
          <a:stretch/>
        </p:blipFill>
        <p:spPr>
          <a:xfrm>
            <a:off x="12281672" y="879028"/>
            <a:ext cx="1348434" cy="234510"/>
          </a:xfrm>
          <a:prstGeom prst="rect">
            <a:avLst/>
          </a:prstGeom>
        </p:spPr>
      </p:pic>
    </p:spTree>
    <p:extLst>
      <p:ext uri="{BB962C8B-B14F-4D97-AF65-F5344CB8AC3E}">
        <p14:creationId xmlns:p14="http://schemas.microsoft.com/office/powerpoint/2010/main" val="29733802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Inhoudsopgave - V1">
    <p:bg>
      <p:bgPr>
        <a:solidFill>
          <a:schemeClr val="accent1"/>
        </a:solidFill>
        <a:effectLst/>
      </p:bgPr>
    </p:bg>
    <p:spTree>
      <p:nvGrpSpPr>
        <p:cNvPr id="1" name=""/>
        <p:cNvGrpSpPr/>
        <p:nvPr/>
      </p:nvGrpSpPr>
      <p:grpSpPr>
        <a:xfrm>
          <a:off x="0" y="0"/>
          <a:ext cx="0" cy="0"/>
          <a:chOff x="0" y="0"/>
          <a:chExt cx="0" cy="0"/>
        </a:xfrm>
      </p:grpSpPr>
      <p:grpSp>
        <p:nvGrpSpPr>
          <p:cNvPr id="85" name="Groupe 84">
            <a:extLst>
              <a:ext uri="{FF2B5EF4-FFF2-40B4-BE49-F238E27FC236}">
                <a16:creationId xmlns:a16="http://schemas.microsoft.com/office/drawing/2014/main" id="{5BE06637-86AF-AEB4-4524-DDA6B5B8C78B}"/>
              </a:ext>
            </a:extLst>
          </p:cNvPr>
          <p:cNvGrpSpPr/>
          <p:nvPr userDrawn="1"/>
        </p:nvGrpSpPr>
        <p:grpSpPr>
          <a:xfrm>
            <a:off x="696090" y="2947988"/>
            <a:ext cx="3250956" cy="2652711"/>
            <a:chOff x="1894506" y="0"/>
            <a:chExt cx="8403858" cy="6857370"/>
          </a:xfrm>
        </p:grpSpPr>
        <p:sp>
          <p:nvSpPr>
            <p:cNvPr id="9" name="Forme libre : forme 8">
              <a:extLst>
                <a:ext uri="{FF2B5EF4-FFF2-40B4-BE49-F238E27FC236}">
                  <a16:creationId xmlns:a16="http://schemas.microsoft.com/office/drawing/2014/main" id="{C519A05B-F7A0-82A3-E0DB-91C2716AC0C9}"/>
                </a:ext>
              </a:extLst>
            </p:cNvPr>
            <p:cNvSpPr/>
            <p:nvPr/>
          </p:nvSpPr>
          <p:spPr>
            <a:xfrm>
              <a:off x="4406877" y="23102"/>
              <a:ext cx="83061" cy="83061"/>
            </a:xfrm>
            <a:custGeom>
              <a:avLst/>
              <a:gdLst>
                <a:gd name="connsiteX0" fmla="*/ 41506 w 83061"/>
                <a:gd name="connsiteY0" fmla="*/ 83061 h 83061"/>
                <a:gd name="connsiteX1" fmla="*/ 83061 w 83061"/>
                <a:gd name="connsiteY1" fmla="*/ 41506 h 83061"/>
                <a:gd name="connsiteX2" fmla="*/ 41506 w 83061"/>
                <a:gd name="connsiteY2" fmla="*/ 0 h 83061"/>
                <a:gd name="connsiteX3" fmla="*/ 0 w 83061"/>
                <a:gd name="connsiteY3" fmla="*/ 41506 h 83061"/>
                <a:gd name="connsiteX4" fmla="*/ 41506 w 83061"/>
                <a:gd name="connsiteY4" fmla="*/ 83061 h 830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61" h="83061">
                  <a:moveTo>
                    <a:pt x="41506" y="83061"/>
                  </a:moveTo>
                  <a:cubicBezTo>
                    <a:pt x="64463" y="83061"/>
                    <a:pt x="83061" y="64463"/>
                    <a:pt x="83061" y="41506"/>
                  </a:cubicBezTo>
                  <a:cubicBezTo>
                    <a:pt x="83061" y="18550"/>
                    <a:pt x="64512" y="0"/>
                    <a:pt x="41506" y="0"/>
                  </a:cubicBezTo>
                  <a:cubicBezTo>
                    <a:pt x="18501" y="0"/>
                    <a:pt x="0" y="18550"/>
                    <a:pt x="0" y="41506"/>
                  </a:cubicBezTo>
                  <a:cubicBezTo>
                    <a:pt x="0" y="64463"/>
                    <a:pt x="18598" y="83061"/>
                    <a:pt x="41506" y="83061"/>
                  </a:cubicBezTo>
                  <a:close/>
                </a:path>
              </a:pathLst>
            </a:custGeom>
            <a:solidFill>
              <a:srgbClr val="FFFFFF"/>
            </a:solidFill>
            <a:ln w="4842" cap="flat">
              <a:noFill/>
              <a:prstDash val="solid"/>
              <a:miter/>
            </a:ln>
          </p:spPr>
          <p:txBody>
            <a:bodyPr rtlCol="0" anchor="ctr"/>
            <a:lstStyle/>
            <a:p>
              <a:endParaRPr lang="fr-BE"/>
            </a:p>
          </p:txBody>
        </p:sp>
        <p:sp>
          <p:nvSpPr>
            <p:cNvPr id="10" name="Forme libre : forme 9">
              <a:extLst>
                <a:ext uri="{FF2B5EF4-FFF2-40B4-BE49-F238E27FC236}">
                  <a16:creationId xmlns:a16="http://schemas.microsoft.com/office/drawing/2014/main" id="{3D368D3C-C3AF-84AC-60DB-B4707AC0BD1D}"/>
                </a:ext>
              </a:extLst>
            </p:cNvPr>
            <p:cNvSpPr/>
            <p:nvPr/>
          </p:nvSpPr>
          <p:spPr>
            <a:xfrm>
              <a:off x="5215841" y="0"/>
              <a:ext cx="129217" cy="129217"/>
            </a:xfrm>
            <a:custGeom>
              <a:avLst/>
              <a:gdLst>
                <a:gd name="connsiteX0" fmla="*/ 64608 w 129217"/>
                <a:gd name="connsiteY0" fmla="*/ 129217 h 129217"/>
                <a:gd name="connsiteX1" fmla="*/ 129217 w 129217"/>
                <a:gd name="connsiteY1" fmla="*/ 64609 h 129217"/>
                <a:gd name="connsiteX2" fmla="*/ 64608 w 129217"/>
                <a:gd name="connsiteY2" fmla="*/ 0 h 129217"/>
                <a:gd name="connsiteX3" fmla="*/ 0 w 129217"/>
                <a:gd name="connsiteY3" fmla="*/ 64609 h 129217"/>
                <a:gd name="connsiteX4" fmla="*/ 64608 w 129217"/>
                <a:gd name="connsiteY4" fmla="*/ 129217 h 1292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9217" h="129217">
                  <a:moveTo>
                    <a:pt x="64608" y="129217"/>
                  </a:moveTo>
                  <a:cubicBezTo>
                    <a:pt x="100303" y="129217"/>
                    <a:pt x="129217" y="100255"/>
                    <a:pt x="129217" y="64609"/>
                  </a:cubicBezTo>
                  <a:cubicBezTo>
                    <a:pt x="129217" y="28962"/>
                    <a:pt x="100303" y="0"/>
                    <a:pt x="64608" y="0"/>
                  </a:cubicBezTo>
                  <a:cubicBezTo>
                    <a:pt x="28914" y="0"/>
                    <a:pt x="0" y="28914"/>
                    <a:pt x="0" y="64609"/>
                  </a:cubicBezTo>
                  <a:cubicBezTo>
                    <a:pt x="0" y="100303"/>
                    <a:pt x="28914" y="129217"/>
                    <a:pt x="64608" y="129217"/>
                  </a:cubicBezTo>
                  <a:close/>
                </a:path>
              </a:pathLst>
            </a:custGeom>
            <a:solidFill>
              <a:srgbClr val="FFFFFF"/>
            </a:solidFill>
            <a:ln w="4842" cap="flat">
              <a:noFill/>
              <a:prstDash val="solid"/>
              <a:miter/>
            </a:ln>
          </p:spPr>
          <p:txBody>
            <a:bodyPr rtlCol="0" anchor="ctr"/>
            <a:lstStyle/>
            <a:p>
              <a:endParaRPr lang="fr-BE"/>
            </a:p>
          </p:txBody>
        </p:sp>
        <p:sp>
          <p:nvSpPr>
            <p:cNvPr id="11" name="Forme libre : forme 10">
              <a:extLst>
                <a:ext uri="{FF2B5EF4-FFF2-40B4-BE49-F238E27FC236}">
                  <a16:creationId xmlns:a16="http://schemas.microsoft.com/office/drawing/2014/main" id="{F017A38B-0E47-3DBA-84A0-706E68405397}"/>
                </a:ext>
              </a:extLst>
            </p:cNvPr>
            <p:cNvSpPr/>
            <p:nvPr/>
          </p:nvSpPr>
          <p:spPr>
            <a:xfrm>
              <a:off x="6052604" y="4649"/>
              <a:ext cx="119966" cy="119966"/>
            </a:xfrm>
            <a:custGeom>
              <a:avLst/>
              <a:gdLst>
                <a:gd name="connsiteX0" fmla="*/ 59959 w 119966"/>
                <a:gd name="connsiteY0" fmla="*/ 119967 h 119966"/>
                <a:gd name="connsiteX1" fmla="*/ 119967 w 119966"/>
                <a:gd name="connsiteY1" fmla="*/ 60008 h 119966"/>
                <a:gd name="connsiteX2" fmla="*/ 59959 w 119966"/>
                <a:gd name="connsiteY2" fmla="*/ 0 h 119966"/>
                <a:gd name="connsiteX3" fmla="*/ 0 w 119966"/>
                <a:gd name="connsiteY3" fmla="*/ 60008 h 119966"/>
                <a:gd name="connsiteX4" fmla="*/ 59959 w 119966"/>
                <a:gd name="connsiteY4" fmla="*/ 119967 h 1199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9966" h="119966">
                  <a:moveTo>
                    <a:pt x="59959" y="119967"/>
                  </a:moveTo>
                  <a:cubicBezTo>
                    <a:pt x="93135" y="119967"/>
                    <a:pt x="119967" y="93135"/>
                    <a:pt x="119967" y="60008"/>
                  </a:cubicBezTo>
                  <a:cubicBezTo>
                    <a:pt x="119967" y="26880"/>
                    <a:pt x="93087" y="0"/>
                    <a:pt x="59959" y="0"/>
                  </a:cubicBezTo>
                  <a:cubicBezTo>
                    <a:pt x="26832" y="0"/>
                    <a:pt x="0" y="26880"/>
                    <a:pt x="0" y="60008"/>
                  </a:cubicBezTo>
                  <a:cubicBezTo>
                    <a:pt x="0" y="93135"/>
                    <a:pt x="26880" y="119967"/>
                    <a:pt x="59959" y="119967"/>
                  </a:cubicBezTo>
                  <a:close/>
                </a:path>
              </a:pathLst>
            </a:custGeom>
            <a:solidFill>
              <a:srgbClr val="FFFFFF"/>
            </a:solidFill>
            <a:ln w="4842" cap="flat">
              <a:noFill/>
              <a:prstDash val="solid"/>
              <a:miter/>
            </a:ln>
          </p:spPr>
          <p:txBody>
            <a:bodyPr rtlCol="0" anchor="ctr"/>
            <a:lstStyle/>
            <a:p>
              <a:endParaRPr lang="fr-BE"/>
            </a:p>
          </p:txBody>
        </p:sp>
        <p:sp>
          <p:nvSpPr>
            <p:cNvPr id="12" name="Forme libre : forme 11">
              <a:extLst>
                <a:ext uri="{FF2B5EF4-FFF2-40B4-BE49-F238E27FC236}">
                  <a16:creationId xmlns:a16="http://schemas.microsoft.com/office/drawing/2014/main" id="{33D69FE3-7291-E63A-8FF7-97965BBE4F51}"/>
                </a:ext>
              </a:extLst>
            </p:cNvPr>
            <p:cNvSpPr/>
            <p:nvPr/>
          </p:nvSpPr>
          <p:spPr>
            <a:xfrm>
              <a:off x="6919249" y="39230"/>
              <a:ext cx="50805" cy="50756"/>
            </a:xfrm>
            <a:custGeom>
              <a:avLst/>
              <a:gdLst>
                <a:gd name="connsiteX0" fmla="*/ 25378 w 50805"/>
                <a:gd name="connsiteY0" fmla="*/ 50757 h 50756"/>
                <a:gd name="connsiteX1" fmla="*/ 50805 w 50805"/>
                <a:gd name="connsiteY1" fmla="*/ 25378 h 50756"/>
                <a:gd name="connsiteX2" fmla="*/ 25378 w 50805"/>
                <a:gd name="connsiteY2" fmla="*/ 0 h 50756"/>
                <a:gd name="connsiteX3" fmla="*/ 0 w 50805"/>
                <a:gd name="connsiteY3" fmla="*/ 25378 h 50756"/>
                <a:gd name="connsiteX4" fmla="*/ 25378 w 50805"/>
                <a:gd name="connsiteY4" fmla="*/ 50757 h 507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805" h="50756">
                  <a:moveTo>
                    <a:pt x="25378" y="50757"/>
                  </a:moveTo>
                  <a:cubicBezTo>
                    <a:pt x="39375" y="50757"/>
                    <a:pt x="50805" y="39424"/>
                    <a:pt x="50805" y="25378"/>
                  </a:cubicBezTo>
                  <a:cubicBezTo>
                    <a:pt x="50805" y="11333"/>
                    <a:pt x="39375" y="0"/>
                    <a:pt x="25378" y="0"/>
                  </a:cubicBezTo>
                  <a:cubicBezTo>
                    <a:pt x="11381" y="0"/>
                    <a:pt x="0" y="11382"/>
                    <a:pt x="0" y="25378"/>
                  </a:cubicBezTo>
                  <a:cubicBezTo>
                    <a:pt x="0" y="39375"/>
                    <a:pt x="11333" y="50757"/>
                    <a:pt x="25378" y="50757"/>
                  </a:cubicBezTo>
                  <a:close/>
                </a:path>
              </a:pathLst>
            </a:custGeom>
            <a:solidFill>
              <a:srgbClr val="FFFFFF"/>
            </a:solidFill>
            <a:ln w="4842" cap="flat">
              <a:noFill/>
              <a:prstDash val="solid"/>
              <a:miter/>
            </a:ln>
          </p:spPr>
          <p:txBody>
            <a:bodyPr rtlCol="0" anchor="ctr"/>
            <a:lstStyle/>
            <a:p>
              <a:endParaRPr lang="fr-BE"/>
            </a:p>
          </p:txBody>
        </p:sp>
        <p:sp>
          <p:nvSpPr>
            <p:cNvPr id="13" name="Forme libre : forme 12">
              <a:extLst>
                <a:ext uri="{FF2B5EF4-FFF2-40B4-BE49-F238E27FC236}">
                  <a16:creationId xmlns:a16="http://schemas.microsoft.com/office/drawing/2014/main" id="{89E98B14-C807-135C-D4A1-8290DBF447E0}"/>
                </a:ext>
              </a:extLst>
            </p:cNvPr>
            <p:cNvSpPr/>
            <p:nvPr/>
          </p:nvSpPr>
          <p:spPr>
            <a:xfrm>
              <a:off x="2747300" y="859816"/>
              <a:ext cx="73810" cy="73810"/>
            </a:xfrm>
            <a:custGeom>
              <a:avLst/>
              <a:gdLst>
                <a:gd name="connsiteX0" fmla="*/ 36905 w 73810"/>
                <a:gd name="connsiteY0" fmla="*/ 73811 h 73810"/>
                <a:gd name="connsiteX1" fmla="*/ 73811 w 73810"/>
                <a:gd name="connsiteY1" fmla="*/ 36905 h 73810"/>
                <a:gd name="connsiteX2" fmla="*/ 36905 w 73810"/>
                <a:gd name="connsiteY2" fmla="*/ 0 h 73810"/>
                <a:gd name="connsiteX3" fmla="*/ 0 w 73810"/>
                <a:gd name="connsiteY3" fmla="*/ 36905 h 73810"/>
                <a:gd name="connsiteX4" fmla="*/ 36905 w 73810"/>
                <a:gd name="connsiteY4" fmla="*/ 73811 h 738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810" h="73810">
                  <a:moveTo>
                    <a:pt x="36905" y="73811"/>
                  </a:moveTo>
                  <a:cubicBezTo>
                    <a:pt x="57295" y="73811"/>
                    <a:pt x="73811" y="57295"/>
                    <a:pt x="73811" y="36905"/>
                  </a:cubicBezTo>
                  <a:cubicBezTo>
                    <a:pt x="73811" y="16515"/>
                    <a:pt x="57295" y="0"/>
                    <a:pt x="36905" y="0"/>
                  </a:cubicBezTo>
                  <a:cubicBezTo>
                    <a:pt x="16515" y="0"/>
                    <a:pt x="0" y="16515"/>
                    <a:pt x="0" y="36905"/>
                  </a:cubicBezTo>
                  <a:cubicBezTo>
                    <a:pt x="0" y="57295"/>
                    <a:pt x="16515" y="73811"/>
                    <a:pt x="36905" y="73811"/>
                  </a:cubicBezTo>
                  <a:close/>
                </a:path>
              </a:pathLst>
            </a:custGeom>
            <a:solidFill>
              <a:srgbClr val="FFFFFF"/>
            </a:solidFill>
            <a:ln w="4842" cap="flat">
              <a:noFill/>
              <a:prstDash val="solid"/>
              <a:miter/>
            </a:ln>
          </p:spPr>
          <p:txBody>
            <a:bodyPr rtlCol="0" anchor="ctr"/>
            <a:lstStyle/>
            <a:p>
              <a:endParaRPr lang="fr-BE"/>
            </a:p>
          </p:txBody>
        </p:sp>
        <p:sp>
          <p:nvSpPr>
            <p:cNvPr id="14" name="Forme libre : forme 13">
              <a:extLst>
                <a:ext uri="{FF2B5EF4-FFF2-40B4-BE49-F238E27FC236}">
                  <a16:creationId xmlns:a16="http://schemas.microsoft.com/office/drawing/2014/main" id="{23CB0F22-7AE1-8D86-D222-9C269DBA16EF}"/>
                </a:ext>
              </a:extLst>
            </p:cNvPr>
            <p:cNvSpPr/>
            <p:nvPr/>
          </p:nvSpPr>
          <p:spPr>
            <a:xfrm>
              <a:off x="3496352" y="776755"/>
              <a:ext cx="239933" cy="239933"/>
            </a:xfrm>
            <a:custGeom>
              <a:avLst/>
              <a:gdLst>
                <a:gd name="connsiteX0" fmla="*/ 119967 w 239933"/>
                <a:gd name="connsiteY0" fmla="*/ 239933 h 239933"/>
                <a:gd name="connsiteX1" fmla="*/ 239933 w 239933"/>
                <a:gd name="connsiteY1" fmla="*/ 119967 h 239933"/>
                <a:gd name="connsiteX2" fmla="*/ 119967 w 239933"/>
                <a:gd name="connsiteY2" fmla="*/ 0 h 239933"/>
                <a:gd name="connsiteX3" fmla="*/ 0 w 239933"/>
                <a:gd name="connsiteY3" fmla="*/ 119967 h 239933"/>
                <a:gd name="connsiteX4" fmla="*/ 119967 w 239933"/>
                <a:gd name="connsiteY4" fmla="*/ 239933 h 239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933" h="239933">
                  <a:moveTo>
                    <a:pt x="119967" y="239933"/>
                  </a:moveTo>
                  <a:cubicBezTo>
                    <a:pt x="186222" y="239933"/>
                    <a:pt x="239933" y="186222"/>
                    <a:pt x="239933" y="119967"/>
                  </a:cubicBezTo>
                  <a:cubicBezTo>
                    <a:pt x="239933" y="53711"/>
                    <a:pt x="186270" y="0"/>
                    <a:pt x="119967" y="0"/>
                  </a:cubicBezTo>
                  <a:cubicBezTo>
                    <a:pt x="53663" y="0"/>
                    <a:pt x="0" y="53711"/>
                    <a:pt x="0" y="119967"/>
                  </a:cubicBezTo>
                  <a:cubicBezTo>
                    <a:pt x="0" y="186222"/>
                    <a:pt x="53711" y="239933"/>
                    <a:pt x="119967" y="239933"/>
                  </a:cubicBezTo>
                  <a:close/>
                </a:path>
              </a:pathLst>
            </a:custGeom>
            <a:solidFill>
              <a:srgbClr val="FFFFFF"/>
            </a:solidFill>
            <a:ln w="4842" cap="flat">
              <a:noFill/>
              <a:prstDash val="solid"/>
              <a:miter/>
            </a:ln>
          </p:spPr>
          <p:txBody>
            <a:bodyPr rtlCol="0" anchor="ctr"/>
            <a:lstStyle/>
            <a:p>
              <a:endParaRPr lang="fr-BE"/>
            </a:p>
          </p:txBody>
        </p:sp>
        <p:sp>
          <p:nvSpPr>
            <p:cNvPr id="15" name="Forme libre : forme 14">
              <a:extLst>
                <a:ext uri="{FF2B5EF4-FFF2-40B4-BE49-F238E27FC236}">
                  <a16:creationId xmlns:a16="http://schemas.microsoft.com/office/drawing/2014/main" id="{58851620-934A-0257-158E-5E3BACCC0C32}"/>
                </a:ext>
              </a:extLst>
            </p:cNvPr>
            <p:cNvSpPr/>
            <p:nvPr/>
          </p:nvSpPr>
          <p:spPr>
            <a:xfrm>
              <a:off x="4268458" y="716699"/>
              <a:ext cx="359899" cy="359948"/>
            </a:xfrm>
            <a:custGeom>
              <a:avLst/>
              <a:gdLst>
                <a:gd name="connsiteX0" fmla="*/ 179926 w 359899"/>
                <a:gd name="connsiteY0" fmla="*/ 359948 h 359948"/>
                <a:gd name="connsiteX1" fmla="*/ 359900 w 359899"/>
                <a:gd name="connsiteY1" fmla="*/ 179974 h 359948"/>
                <a:gd name="connsiteX2" fmla="*/ 179926 w 359899"/>
                <a:gd name="connsiteY2" fmla="*/ 0 h 359948"/>
                <a:gd name="connsiteX3" fmla="*/ 0 w 359899"/>
                <a:gd name="connsiteY3" fmla="*/ 179974 h 359948"/>
                <a:gd name="connsiteX4" fmla="*/ 179926 w 359899"/>
                <a:gd name="connsiteY4" fmla="*/ 359948 h 3599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9899" h="359948">
                  <a:moveTo>
                    <a:pt x="179926" y="359948"/>
                  </a:moveTo>
                  <a:cubicBezTo>
                    <a:pt x="279357" y="359948"/>
                    <a:pt x="359900" y="279357"/>
                    <a:pt x="359900" y="179974"/>
                  </a:cubicBezTo>
                  <a:cubicBezTo>
                    <a:pt x="359900" y="80591"/>
                    <a:pt x="279357" y="0"/>
                    <a:pt x="179926" y="0"/>
                  </a:cubicBezTo>
                  <a:cubicBezTo>
                    <a:pt x="80494" y="0"/>
                    <a:pt x="0" y="80591"/>
                    <a:pt x="0" y="179974"/>
                  </a:cubicBezTo>
                  <a:cubicBezTo>
                    <a:pt x="0" y="279357"/>
                    <a:pt x="80543" y="359948"/>
                    <a:pt x="179926" y="359948"/>
                  </a:cubicBezTo>
                  <a:close/>
                </a:path>
              </a:pathLst>
            </a:custGeom>
            <a:solidFill>
              <a:srgbClr val="FFFFFF"/>
            </a:solidFill>
            <a:ln w="4842" cap="flat">
              <a:noFill/>
              <a:prstDash val="solid"/>
              <a:miter/>
            </a:ln>
          </p:spPr>
          <p:txBody>
            <a:bodyPr rtlCol="0" anchor="ctr"/>
            <a:lstStyle/>
            <a:p>
              <a:endParaRPr lang="fr-BE"/>
            </a:p>
          </p:txBody>
        </p:sp>
        <p:sp>
          <p:nvSpPr>
            <p:cNvPr id="16" name="Forme libre : forme 15">
              <a:extLst>
                <a:ext uri="{FF2B5EF4-FFF2-40B4-BE49-F238E27FC236}">
                  <a16:creationId xmlns:a16="http://schemas.microsoft.com/office/drawing/2014/main" id="{18B13593-1895-4B07-D9B4-5D4DE5563461}"/>
                </a:ext>
              </a:extLst>
            </p:cNvPr>
            <p:cNvSpPr/>
            <p:nvPr/>
          </p:nvSpPr>
          <p:spPr>
            <a:xfrm>
              <a:off x="5068219" y="684395"/>
              <a:ext cx="424508" cy="424556"/>
            </a:xfrm>
            <a:custGeom>
              <a:avLst/>
              <a:gdLst>
                <a:gd name="connsiteX0" fmla="*/ 212230 w 424508"/>
                <a:gd name="connsiteY0" fmla="*/ 424557 h 424556"/>
                <a:gd name="connsiteX1" fmla="*/ 424508 w 424508"/>
                <a:gd name="connsiteY1" fmla="*/ 212278 h 424556"/>
                <a:gd name="connsiteX2" fmla="*/ 212230 w 424508"/>
                <a:gd name="connsiteY2" fmla="*/ 0 h 424556"/>
                <a:gd name="connsiteX3" fmla="*/ 0 w 424508"/>
                <a:gd name="connsiteY3" fmla="*/ 212278 h 424556"/>
                <a:gd name="connsiteX4" fmla="*/ 212230 w 424508"/>
                <a:gd name="connsiteY4" fmla="*/ 424557 h 4245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4508" h="424556">
                  <a:moveTo>
                    <a:pt x="212230" y="424557"/>
                  </a:moveTo>
                  <a:cubicBezTo>
                    <a:pt x="329484" y="424557"/>
                    <a:pt x="424508" y="329484"/>
                    <a:pt x="424508" y="212278"/>
                  </a:cubicBezTo>
                  <a:cubicBezTo>
                    <a:pt x="424508" y="95072"/>
                    <a:pt x="329533" y="0"/>
                    <a:pt x="212230" y="0"/>
                  </a:cubicBezTo>
                  <a:cubicBezTo>
                    <a:pt x="94927" y="0"/>
                    <a:pt x="0" y="95024"/>
                    <a:pt x="0" y="212278"/>
                  </a:cubicBezTo>
                  <a:cubicBezTo>
                    <a:pt x="0" y="329533"/>
                    <a:pt x="95024" y="424557"/>
                    <a:pt x="212230" y="424557"/>
                  </a:cubicBezTo>
                  <a:close/>
                </a:path>
              </a:pathLst>
            </a:custGeom>
            <a:solidFill>
              <a:srgbClr val="FFFFFF"/>
            </a:solidFill>
            <a:ln w="4842" cap="flat">
              <a:noFill/>
              <a:prstDash val="solid"/>
              <a:miter/>
            </a:ln>
          </p:spPr>
          <p:txBody>
            <a:bodyPr rtlCol="0" anchor="ctr"/>
            <a:lstStyle/>
            <a:p>
              <a:endParaRPr lang="fr-BE"/>
            </a:p>
          </p:txBody>
        </p:sp>
        <p:sp>
          <p:nvSpPr>
            <p:cNvPr id="17" name="Forme libre : forme 16">
              <a:extLst>
                <a:ext uri="{FF2B5EF4-FFF2-40B4-BE49-F238E27FC236}">
                  <a16:creationId xmlns:a16="http://schemas.microsoft.com/office/drawing/2014/main" id="{A7131E6E-8C0D-54D9-89DF-4A68DAA6763C}"/>
                </a:ext>
              </a:extLst>
            </p:cNvPr>
            <p:cNvSpPr/>
            <p:nvPr/>
          </p:nvSpPr>
          <p:spPr>
            <a:xfrm>
              <a:off x="5904885" y="689044"/>
              <a:ext cx="415354" cy="415306"/>
            </a:xfrm>
            <a:custGeom>
              <a:avLst/>
              <a:gdLst>
                <a:gd name="connsiteX0" fmla="*/ 207677 w 415354"/>
                <a:gd name="connsiteY0" fmla="*/ 415306 h 415306"/>
                <a:gd name="connsiteX1" fmla="*/ 415355 w 415354"/>
                <a:gd name="connsiteY1" fmla="*/ 207677 h 415306"/>
                <a:gd name="connsiteX2" fmla="*/ 207677 w 415354"/>
                <a:gd name="connsiteY2" fmla="*/ 0 h 415306"/>
                <a:gd name="connsiteX3" fmla="*/ 0 w 415354"/>
                <a:gd name="connsiteY3" fmla="*/ 207677 h 415306"/>
                <a:gd name="connsiteX4" fmla="*/ 207677 w 415354"/>
                <a:gd name="connsiteY4" fmla="*/ 415306 h 4153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5354" h="415306">
                  <a:moveTo>
                    <a:pt x="207677" y="415306"/>
                  </a:moveTo>
                  <a:cubicBezTo>
                    <a:pt x="322413" y="415306"/>
                    <a:pt x="415355" y="322316"/>
                    <a:pt x="415355" y="207677"/>
                  </a:cubicBezTo>
                  <a:cubicBezTo>
                    <a:pt x="415355" y="93038"/>
                    <a:pt x="322413" y="0"/>
                    <a:pt x="207677" y="0"/>
                  </a:cubicBezTo>
                  <a:cubicBezTo>
                    <a:pt x="92941" y="0"/>
                    <a:pt x="0" y="92941"/>
                    <a:pt x="0" y="207677"/>
                  </a:cubicBezTo>
                  <a:cubicBezTo>
                    <a:pt x="0" y="322413"/>
                    <a:pt x="92990" y="415306"/>
                    <a:pt x="207677" y="415306"/>
                  </a:cubicBezTo>
                  <a:close/>
                </a:path>
              </a:pathLst>
            </a:custGeom>
            <a:solidFill>
              <a:srgbClr val="FFFFFF"/>
            </a:solidFill>
            <a:ln w="4842" cap="flat">
              <a:noFill/>
              <a:prstDash val="solid"/>
              <a:miter/>
            </a:ln>
          </p:spPr>
          <p:txBody>
            <a:bodyPr rtlCol="0" anchor="ctr"/>
            <a:lstStyle/>
            <a:p>
              <a:endParaRPr lang="fr-BE"/>
            </a:p>
          </p:txBody>
        </p:sp>
        <p:sp>
          <p:nvSpPr>
            <p:cNvPr id="18" name="Forme libre : forme 17">
              <a:extLst>
                <a:ext uri="{FF2B5EF4-FFF2-40B4-BE49-F238E27FC236}">
                  <a16:creationId xmlns:a16="http://schemas.microsoft.com/office/drawing/2014/main" id="{DFB8825D-A7C4-0542-3E6C-AD9AADB05EA7}"/>
                </a:ext>
              </a:extLst>
            </p:cNvPr>
            <p:cNvSpPr/>
            <p:nvPr/>
          </p:nvSpPr>
          <p:spPr>
            <a:xfrm>
              <a:off x="6773904" y="725998"/>
              <a:ext cx="341495" cy="341447"/>
            </a:xfrm>
            <a:custGeom>
              <a:avLst/>
              <a:gdLst>
                <a:gd name="connsiteX0" fmla="*/ 170724 w 341495"/>
                <a:gd name="connsiteY0" fmla="*/ 341447 h 341447"/>
                <a:gd name="connsiteX1" fmla="*/ 341496 w 341495"/>
                <a:gd name="connsiteY1" fmla="*/ 170724 h 341447"/>
                <a:gd name="connsiteX2" fmla="*/ 170724 w 341495"/>
                <a:gd name="connsiteY2" fmla="*/ 0 h 341447"/>
                <a:gd name="connsiteX3" fmla="*/ 0 w 341495"/>
                <a:gd name="connsiteY3" fmla="*/ 170724 h 341447"/>
                <a:gd name="connsiteX4" fmla="*/ 170724 w 341495"/>
                <a:gd name="connsiteY4" fmla="*/ 341447 h 3414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495" h="341447">
                  <a:moveTo>
                    <a:pt x="170724" y="341447"/>
                  </a:moveTo>
                  <a:cubicBezTo>
                    <a:pt x="265069" y="341447"/>
                    <a:pt x="341496" y="265021"/>
                    <a:pt x="341496" y="170724"/>
                  </a:cubicBezTo>
                  <a:cubicBezTo>
                    <a:pt x="341496" y="76426"/>
                    <a:pt x="265021" y="0"/>
                    <a:pt x="170724" y="0"/>
                  </a:cubicBezTo>
                  <a:cubicBezTo>
                    <a:pt x="76426" y="0"/>
                    <a:pt x="0" y="76426"/>
                    <a:pt x="0" y="170724"/>
                  </a:cubicBezTo>
                  <a:cubicBezTo>
                    <a:pt x="0" y="265021"/>
                    <a:pt x="76475" y="341447"/>
                    <a:pt x="170724" y="341447"/>
                  </a:cubicBezTo>
                  <a:close/>
                </a:path>
              </a:pathLst>
            </a:custGeom>
            <a:solidFill>
              <a:srgbClr val="FFFFFF"/>
            </a:solidFill>
            <a:ln w="4842" cap="flat">
              <a:noFill/>
              <a:prstDash val="solid"/>
              <a:miter/>
            </a:ln>
          </p:spPr>
          <p:txBody>
            <a:bodyPr rtlCol="0" anchor="ctr"/>
            <a:lstStyle/>
            <a:p>
              <a:endParaRPr lang="fr-BE"/>
            </a:p>
          </p:txBody>
        </p:sp>
        <p:sp>
          <p:nvSpPr>
            <p:cNvPr id="19" name="Forme libre : forme 18">
              <a:extLst>
                <a:ext uri="{FF2B5EF4-FFF2-40B4-BE49-F238E27FC236}">
                  <a16:creationId xmlns:a16="http://schemas.microsoft.com/office/drawing/2014/main" id="{AB8485C6-9A5E-A48E-D309-2D3E202BDAAD}"/>
                </a:ext>
              </a:extLst>
            </p:cNvPr>
            <p:cNvSpPr/>
            <p:nvPr/>
          </p:nvSpPr>
          <p:spPr>
            <a:xfrm>
              <a:off x="7668302" y="788282"/>
              <a:ext cx="216831" cy="216879"/>
            </a:xfrm>
            <a:custGeom>
              <a:avLst/>
              <a:gdLst>
                <a:gd name="connsiteX0" fmla="*/ 108391 w 216831"/>
                <a:gd name="connsiteY0" fmla="*/ 216879 h 216879"/>
                <a:gd name="connsiteX1" fmla="*/ 216831 w 216831"/>
                <a:gd name="connsiteY1" fmla="*/ 108440 h 216879"/>
                <a:gd name="connsiteX2" fmla="*/ 108391 w 216831"/>
                <a:gd name="connsiteY2" fmla="*/ 0 h 216879"/>
                <a:gd name="connsiteX3" fmla="*/ 0 w 216831"/>
                <a:gd name="connsiteY3" fmla="*/ 108440 h 216879"/>
                <a:gd name="connsiteX4" fmla="*/ 108391 w 216831"/>
                <a:gd name="connsiteY4" fmla="*/ 216879 h 2168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831" h="216879">
                  <a:moveTo>
                    <a:pt x="108391" y="216879"/>
                  </a:moveTo>
                  <a:cubicBezTo>
                    <a:pt x="168302" y="216879"/>
                    <a:pt x="216831" y="168302"/>
                    <a:pt x="216831" y="108440"/>
                  </a:cubicBezTo>
                  <a:cubicBezTo>
                    <a:pt x="216831" y="48577"/>
                    <a:pt x="168302" y="0"/>
                    <a:pt x="108391" y="0"/>
                  </a:cubicBezTo>
                  <a:cubicBezTo>
                    <a:pt x="48481" y="0"/>
                    <a:pt x="0" y="48529"/>
                    <a:pt x="0" y="108440"/>
                  </a:cubicBezTo>
                  <a:cubicBezTo>
                    <a:pt x="0" y="168350"/>
                    <a:pt x="48529" y="216879"/>
                    <a:pt x="108391" y="216879"/>
                  </a:cubicBezTo>
                  <a:close/>
                </a:path>
              </a:pathLst>
            </a:custGeom>
            <a:solidFill>
              <a:srgbClr val="FFFFFF"/>
            </a:solidFill>
            <a:ln w="4842" cap="flat">
              <a:noFill/>
              <a:prstDash val="solid"/>
              <a:miter/>
            </a:ln>
          </p:spPr>
          <p:txBody>
            <a:bodyPr rtlCol="0" anchor="ctr"/>
            <a:lstStyle/>
            <a:p>
              <a:endParaRPr lang="fr-BE"/>
            </a:p>
          </p:txBody>
        </p:sp>
        <p:sp>
          <p:nvSpPr>
            <p:cNvPr id="20" name="Forme libre : forme 19">
              <a:extLst>
                <a:ext uri="{FF2B5EF4-FFF2-40B4-BE49-F238E27FC236}">
                  <a16:creationId xmlns:a16="http://schemas.microsoft.com/office/drawing/2014/main" id="{1F587BA9-812A-8291-0B80-4CA1DB197B29}"/>
                </a:ext>
              </a:extLst>
            </p:cNvPr>
            <p:cNvSpPr/>
            <p:nvPr/>
          </p:nvSpPr>
          <p:spPr>
            <a:xfrm>
              <a:off x="8585801" y="873620"/>
              <a:ext cx="46156" cy="46155"/>
            </a:xfrm>
            <a:custGeom>
              <a:avLst/>
              <a:gdLst>
                <a:gd name="connsiteX0" fmla="*/ 23005 w 46156"/>
                <a:gd name="connsiteY0" fmla="*/ 46156 h 46155"/>
                <a:gd name="connsiteX1" fmla="*/ 46156 w 46156"/>
                <a:gd name="connsiteY1" fmla="*/ 23102 h 46155"/>
                <a:gd name="connsiteX2" fmla="*/ 23005 w 46156"/>
                <a:gd name="connsiteY2" fmla="*/ 0 h 46155"/>
                <a:gd name="connsiteX3" fmla="*/ 0 w 46156"/>
                <a:gd name="connsiteY3" fmla="*/ 23102 h 46155"/>
                <a:gd name="connsiteX4" fmla="*/ 23005 w 46156"/>
                <a:gd name="connsiteY4" fmla="*/ 46156 h 461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56" h="46155">
                  <a:moveTo>
                    <a:pt x="23005" y="46156"/>
                  </a:moveTo>
                  <a:cubicBezTo>
                    <a:pt x="35743" y="46156"/>
                    <a:pt x="46156" y="35840"/>
                    <a:pt x="46156" y="23102"/>
                  </a:cubicBezTo>
                  <a:cubicBezTo>
                    <a:pt x="46156" y="10364"/>
                    <a:pt x="35791" y="0"/>
                    <a:pt x="23005" y="0"/>
                  </a:cubicBezTo>
                  <a:cubicBezTo>
                    <a:pt x="10219" y="0"/>
                    <a:pt x="0" y="10316"/>
                    <a:pt x="0" y="23102"/>
                  </a:cubicBezTo>
                  <a:cubicBezTo>
                    <a:pt x="0" y="35888"/>
                    <a:pt x="10268" y="46156"/>
                    <a:pt x="23005" y="46156"/>
                  </a:cubicBezTo>
                  <a:close/>
                </a:path>
              </a:pathLst>
            </a:custGeom>
            <a:solidFill>
              <a:srgbClr val="FFFFFF"/>
            </a:solidFill>
            <a:ln w="4842" cap="flat">
              <a:noFill/>
              <a:prstDash val="solid"/>
              <a:miter/>
            </a:ln>
          </p:spPr>
          <p:txBody>
            <a:bodyPr rtlCol="0" anchor="ctr"/>
            <a:lstStyle/>
            <a:p>
              <a:endParaRPr lang="fr-BE"/>
            </a:p>
          </p:txBody>
        </p:sp>
        <p:sp>
          <p:nvSpPr>
            <p:cNvPr id="21" name="Forme libre : forme 20">
              <a:extLst>
                <a:ext uri="{FF2B5EF4-FFF2-40B4-BE49-F238E27FC236}">
                  <a16:creationId xmlns:a16="http://schemas.microsoft.com/office/drawing/2014/main" id="{DA783C66-7574-CC94-95F4-6367104DFB54}"/>
                </a:ext>
              </a:extLst>
            </p:cNvPr>
            <p:cNvSpPr/>
            <p:nvPr/>
          </p:nvSpPr>
          <p:spPr>
            <a:xfrm>
              <a:off x="1947587" y="1724186"/>
              <a:ext cx="9202" cy="9202"/>
            </a:xfrm>
            <a:custGeom>
              <a:avLst/>
              <a:gdLst>
                <a:gd name="connsiteX0" fmla="*/ 4601 w 9202"/>
                <a:gd name="connsiteY0" fmla="*/ 9202 h 9202"/>
                <a:gd name="connsiteX1" fmla="*/ 9202 w 9202"/>
                <a:gd name="connsiteY1" fmla="*/ 4601 h 9202"/>
                <a:gd name="connsiteX2" fmla="*/ 4601 w 9202"/>
                <a:gd name="connsiteY2" fmla="*/ 0 h 9202"/>
                <a:gd name="connsiteX3" fmla="*/ 0 w 9202"/>
                <a:gd name="connsiteY3" fmla="*/ 4601 h 9202"/>
                <a:gd name="connsiteX4" fmla="*/ 4601 w 9202"/>
                <a:gd name="connsiteY4" fmla="*/ 9202 h 92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02" h="9202">
                  <a:moveTo>
                    <a:pt x="4601" y="9202"/>
                  </a:moveTo>
                  <a:cubicBezTo>
                    <a:pt x="7168" y="9202"/>
                    <a:pt x="9202" y="7120"/>
                    <a:pt x="9202" y="4601"/>
                  </a:cubicBezTo>
                  <a:cubicBezTo>
                    <a:pt x="9202" y="2083"/>
                    <a:pt x="7168" y="0"/>
                    <a:pt x="4601" y="0"/>
                  </a:cubicBezTo>
                  <a:cubicBezTo>
                    <a:pt x="2034" y="0"/>
                    <a:pt x="0" y="2083"/>
                    <a:pt x="0" y="4601"/>
                  </a:cubicBezTo>
                  <a:cubicBezTo>
                    <a:pt x="0" y="7120"/>
                    <a:pt x="2034" y="9202"/>
                    <a:pt x="4601" y="9202"/>
                  </a:cubicBezTo>
                  <a:close/>
                </a:path>
              </a:pathLst>
            </a:custGeom>
            <a:solidFill>
              <a:srgbClr val="FFFFFF"/>
            </a:solidFill>
            <a:ln w="4842" cap="flat">
              <a:noFill/>
              <a:prstDash val="solid"/>
              <a:miter/>
            </a:ln>
          </p:spPr>
          <p:txBody>
            <a:bodyPr rtlCol="0" anchor="ctr"/>
            <a:lstStyle/>
            <a:p>
              <a:endParaRPr lang="fr-BE"/>
            </a:p>
          </p:txBody>
        </p:sp>
        <p:sp>
          <p:nvSpPr>
            <p:cNvPr id="22" name="Forme libre : forme 21">
              <a:extLst>
                <a:ext uri="{FF2B5EF4-FFF2-40B4-BE49-F238E27FC236}">
                  <a16:creationId xmlns:a16="http://schemas.microsoft.com/office/drawing/2014/main" id="{64C9D8E8-0CCA-03A5-6CA1-7E7C7FAC882E}"/>
                </a:ext>
              </a:extLst>
            </p:cNvPr>
            <p:cNvSpPr/>
            <p:nvPr/>
          </p:nvSpPr>
          <p:spPr>
            <a:xfrm>
              <a:off x="2661914" y="1606447"/>
              <a:ext cx="244582" cy="244582"/>
            </a:xfrm>
            <a:custGeom>
              <a:avLst/>
              <a:gdLst>
                <a:gd name="connsiteX0" fmla="*/ 122291 w 244582"/>
                <a:gd name="connsiteY0" fmla="*/ 244583 h 244582"/>
                <a:gd name="connsiteX1" fmla="*/ 244583 w 244582"/>
                <a:gd name="connsiteY1" fmla="*/ 122291 h 244582"/>
                <a:gd name="connsiteX2" fmla="*/ 122291 w 244582"/>
                <a:gd name="connsiteY2" fmla="*/ 0 h 244582"/>
                <a:gd name="connsiteX3" fmla="*/ 0 w 244582"/>
                <a:gd name="connsiteY3" fmla="*/ 122291 h 244582"/>
                <a:gd name="connsiteX4" fmla="*/ 122291 w 244582"/>
                <a:gd name="connsiteY4" fmla="*/ 244583 h 2445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4582" h="244582">
                  <a:moveTo>
                    <a:pt x="122291" y="244583"/>
                  </a:moveTo>
                  <a:cubicBezTo>
                    <a:pt x="189854" y="244583"/>
                    <a:pt x="244583" y="189854"/>
                    <a:pt x="244583" y="122291"/>
                  </a:cubicBezTo>
                  <a:cubicBezTo>
                    <a:pt x="244583" y="54728"/>
                    <a:pt x="189854" y="0"/>
                    <a:pt x="122291" y="0"/>
                  </a:cubicBezTo>
                  <a:cubicBezTo>
                    <a:pt x="54728" y="0"/>
                    <a:pt x="0" y="54728"/>
                    <a:pt x="0" y="122291"/>
                  </a:cubicBezTo>
                  <a:cubicBezTo>
                    <a:pt x="0" y="189854"/>
                    <a:pt x="54777" y="244583"/>
                    <a:pt x="122291" y="244583"/>
                  </a:cubicBezTo>
                  <a:close/>
                </a:path>
              </a:pathLst>
            </a:custGeom>
            <a:solidFill>
              <a:srgbClr val="FFFFFF"/>
            </a:solidFill>
            <a:ln w="4842" cap="flat">
              <a:noFill/>
              <a:prstDash val="solid"/>
              <a:miter/>
            </a:ln>
          </p:spPr>
          <p:txBody>
            <a:bodyPr rtlCol="0" anchor="ctr"/>
            <a:lstStyle/>
            <a:p>
              <a:endParaRPr lang="fr-BE"/>
            </a:p>
          </p:txBody>
        </p:sp>
        <p:sp>
          <p:nvSpPr>
            <p:cNvPr id="23" name="Forme libre : forme 22">
              <a:extLst>
                <a:ext uri="{FF2B5EF4-FFF2-40B4-BE49-F238E27FC236}">
                  <a16:creationId xmlns:a16="http://schemas.microsoft.com/office/drawing/2014/main" id="{2FFE18B6-0A3E-4988-5F99-584287F73401}"/>
                </a:ext>
              </a:extLst>
            </p:cNvPr>
            <p:cNvSpPr/>
            <p:nvPr/>
          </p:nvSpPr>
          <p:spPr>
            <a:xfrm>
              <a:off x="3394838" y="1507307"/>
              <a:ext cx="443009" cy="442960"/>
            </a:xfrm>
            <a:custGeom>
              <a:avLst/>
              <a:gdLst>
                <a:gd name="connsiteX0" fmla="*/ 221481 w 443009"/>
                <a:gd name="connsiteY0" fmla="*/ 442961 h 442960"/>
                <a:gd name="connsiteX1" fmla="*/ 443009 w 443009"/>
                <a:gd name="connsiteY1" fmla="*/ 221481 h 442960"/>
                <a:gd name="connsiteX2" fmla="*/ 221481 w 443009"/>
                <a:gd name="connsiteY2" fmla="*/ 0 h 442960"/>
                <a:gd name="connsiteX3" fmla="*/ 0 w 443009"/>
                <a:gd name="connsiteY3" fmla="*/ 221481 h 442960"/>
                <a:gd name="connsiteX4" fmla="*/ 221481 w 443009"/>
                <a:gd name="connsiteY4" fmla="*/ 442961 h 4429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3009" h="442960">
                  <a:moveTo>
                    <a:pt x="221481" y="442961"/>
                  </a:moveTo>
                  <a:cubicBezTo>
                    <a:pt x="343820" y="442961"/>
                    <a:pt x="443009" y="343772"/>
                    <a:pt x="443009" y="221481"/>
                  </a:cubicBezTo>
                  <a:cubicBezTo>
                    <a:pt x="443009" y="99189"/>
                    <a:pt x="343820" y="0"/>
                    <a:pt x="221481" y="0"/>
                  </a:cubicBezTo>
                  <a:cubicBezTo>
                    <a:pt x="99141" y="0"/>
                    <a:pt x="0" y="99189"/>
                    <a:pt x="0" y="221481"/>
                  </a:cubicBezTo>
                  <a:cubicBezTo>
                    <a:pt x="0" y="343772"/>
                    <a:pt x="99189" y="442961"/>
                    <a:pt x="221481" y="442961"/>
                  </a:cubicBezTo>
                  <a:close/>
                </a:path>
              </a:pathLst>
            </a:custGeom>
            <a:solidFill>
              <a:srgbClr val="FFFFFF"/>
            </a:solidFill>
            <a:ln w="4842" cap="flat">
              <a:noFill/>
              <a:prstDash val="solid"/>
              <a:miter/>
            </a:ln>
          </p:spPr>
          <p:txBody>
            <a:bodyPr rtlCol="0" anchor="ctr"/>
            <a:lstStyle/>
            <a:p>
              <a:endParaRPr lang="fr-BE"/>
            </a:p>
          </p:txBody>
        </p:sp>
        <p:sp>
          <p:nvSpPr>
            <p:cNvPr id="24" name="Forme libre : forme 23">
              <a:extLst>
                <a:ext uri="{FF2B5EF4-FFF2-40B4-BE49-F238E27FC236}">
                  <a16:creationId xmlns:a16="http://schemas.microsoft.com/office/drawing/2014/main" id="{5DCB8EA1-899B-5A5B-1267-6A9BE831B376}"/>
                </a:ext>
              </a:extLst>
            </p:cNvPr>
            <p:cNvSpPr/>
            <p:nvPr/>
          </p:nvSpPr>
          <p:spPr>
            <a:xfrm>
              <a:off x="4150816" y="1431074"/>
              <a:ext cx="595231" cy="595328"/>
            </a:xfrm>
            <a:custGeom>
              <a:avLst/>
              <a:gdLst>
                <a:gd name="connsiteX0" fmla="*/ 297567 w 595231"/>
                <a:gd name="connsiteY0" fmla="*/ 595329 h 595328"/>
                <a:gd name="connsiteX1" fmla="*/ 595232 w 595231"/>
                <a:gd name="connsiteY1" fmla="*/ 297664 h 595328"/>
                <a:gd name="connsiteX2" fmla="*/ 297567 w 595231"/>
                <a:gd name="connsiteY2" fmla="*/ 0 h 595328"/>
                <a:gd name="connsiteX3" fmla="*/ 0 w 595231"/>
                <a:gd name="connsiteY3" fmla="*/ 297664 h 595328"/>
                <a:gd name="connsiteX4" fmla="*/ 297567 w 595231"/>
                <a:gd name="connsiteY4" fmla="*/ 595329 h 5953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5231" h="595328">
                  <a:moveTo>
                    <a:pt x="297567" y="595329"/>
                  </a:moveTo>
                  <a:cubicBezTo>
                    <a:pt x="461995" y="595329"/>
                    <a:pt x="595232" y="462092"/>
                    <a:pt x="595232" y="297664"/>
                  </a:cubicBezTo>
                  <a:cubicBezTo>
                    <a:pt x="595232" y="133237"/>
                    <a:pt x="461995" y="0"/>
                    <a:pt x="297567" y="0"/>
                  </a:cubicBezTo>
                  <a:cubicBezTo>
                    <a:pt x="133140" y="0"/>
                    <a:pt x="0" y="133237"/>
                    <a:pt x="0" y="297664"/>
                  </a:cubicBezTo>
                  <a:cubicBezTo>
                    <a:pt x="0" y="462092"/>
                    <a:pt x="133286" y="595329"/>
                    <a:pt x="297567" y="595329"/>
                  </a:cubicBezTo>
                  <a:close/>
                </a:path>
              </a:pathLst>
            </a:custGeom>
            <a:solidFill>
              <a:srgbClr val="FFFFFF"/>
            </a:solidFill>
            <a:ln w="4842" cap="flat">
              <a:noFill/>
              <a:prstDash val="solid"/>
              <a:miter/>
            </a:ln>
          </p:spPr>
          <p:txBody>
            <a:bodyPr rtlCol="0" anchor="ctr"/>
            <a:lstStyle/>
            <a:p>
              <a:endParaRPr lang="fr-BE"/>
            </a:p>
          </p:txBody>
        </p:sp>
        <p:sp>
          <p:nvSpPr>
            <p:cNvPr id="25" name="Forme libre : forme 24">
              <a:extLst>
                <a:ext uri="{FF2B5EF4-FFF2-40B4-BE49-F238E27FC236}">
                  <a16:creationId xmlns:a16="http://schemas.microsoft.com/office/drawing/2014/main" id="{4B1839EF-7307-D6D3-65FB-A1E6FF5D70AF}"/>
                </a:ext>
              </a:extLst>
            </p:cNvPr>
            <p:cNvSpPr/>
            <p:nvPr/>
          </p:nvSpPr>
          <p:spPr>
            <a:xfrm>
              <a:off x="4934353" y="1382690"/>
              <a:ext cx="692241" cy="692193"/>
            </a:xfrm>
            <a:custGeom>
              <a:avLst/>
              <a:gdLst>
                <a:gd name="connsiteX0" fmla="*/ 346096 w 692241"/>
                <a:gd name="connsiteY0" fmla="*/ 692193 h 692193"/>
                <a:gd name="connsiteX1" fmla="*/ 692241 w 692241"/>
                <a:gd name="connsiteY1" fmla="*/ 346097 h 692193"/>
                <a:gd name="connsiteX2" fmla="*/ 346096 w 692241"/>
                <a:gd name="connsiteY2" fmla="*/ 0 h 692193"/>
                <a:gd name="connsiteX3" fmla="*/ 0 w 692241"/>
                <a:gd name="connsiteY3" fmla="*/ 346097 h 692193"/>
                <a:gd name="connsiteX4" fmla="*/ 346096 w 692241"/>
                <a:gd name="connsiteY4" fmla="*/ 692193 h 6921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241" h="692193">
                  <a:moveTo>
                    <a:pt x="346096" y="692193"/>
                  </a:moveTo>
                  <a:cubicBezTo>
                    <a:pt x="537210" y="692193"/>
                    <a:pt x="692241" y="537259"/>
                    <a:pt x="692241" y="346097"/>
                  </a:cubicBezTo>
                  <a:cubicBezTo>
                    <a:pt x="692241" y="154935"/>
                    <a:pt x="537210" y="0"/>
                    <a:pt x="346096" y="0"/>
                  </a:cubicBezTo>
                  <a:cubicBezTo>
                    <a:pt x="154983" y="0"/>
                    <a:pt x="0" y="154935"/>
                    <a:pt x="0" y="346097"/>
                  </a:cubicBezTo>
                  <a:cubicBezTo>
                    <a:pt x="0" y="537259"/>
                    <a:pt x="154935" y="692193"/>
                    <a:pt x="346096" y="692193"/>
                  </a:cubicBezTo>
                  <a:close/>
                </a:path>
              </a:pathLst>
            </a:custGeom>
            <a:solidFill>
              <a:srgbClr val="FFFFFF"/>
            </a:solidFill>
            <a:ln w="4842" cap="flat">
              <a:noFill/>
              <a:prstDash val="solid"/>
              <a:miter/>
            </a:ln>
          </p:spPr>
          <p:txBody>
            <a:bodyPr rtlCol="0" anchor="ctr"/>
            <a:lstStyle/>
            <a:p>
              <a:endParaRPr lang="fr-BE"/>
            </a:p>
          </p:txBody>
        </p:sp>
        <p:sp>
          <p:nvSpPr>
            <p:cNvPr id="26" name="Forme libre : forme 25">
              <a:extLst>
                <a:ext uri="{FF2B5EF4-FFF2-40B4-BE49-F238E27FC236}">
                  <a16:creationId xmlns:a16="http://schemas.microsoft.com/office/drawing/2014/main" id="{933A5749-768D-D9D4-F3E4-8E4FE5FFED53}"/>
                </a:ext>
              </a:extLst>
            </p:cNvPr>
            <p:cNvSpPr/>
            <p:nvPr/>
          </p:nvSpPr>
          <p:spPr>
            <a:xfrm>
              <a:off x="5764190" y="1380317"/>
              <a:ext cx="696794" cy="696842"/>
            </a:xfrm>
            <a:custGeom>
              <a:avLst/>
              <a:gdLst>
                <a:gd name="connsiteX0" fmla="*/ 348373 w 696794"/>
                <a:gd name="connsiteY0" fmla="*/ 696843 h 696842"/>
                <a:gd name="connsiteX1" fmla="*/ 696794 w 696794"/>
                <a:gd name="connsiteY1" fmla="*/ 348421 h 696842"/>
                <a:gd name="connsiteX2" fmla="*/ 348373 w 696794"/>
                <a:gd name="connsiteY2" fmla="*/ 0 h 696842"/>
                <a:gd name="connsiteX3" fmla="*/ 0 w 696794"/>
                <a:gd name="connsiteY3" fmla="*/ 348421 h 696842"/>
                <a:gd name="connsiteX4" fmla="*/ 348373 w 696794"/>
                <a:gd name="connsiteY4" fmla="*/ 696843 h 6968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6794" h="696842">
                  <a:moveTo>
                    <a:pt x="348373" y="696843"/>
                  </a:moveTo>
                  <a:cubicBezTo>
                    <a:pt x="540842" y="696843"/>
                    <a:pt x="696794" y="540843"/>
                    <a:pt x="696794" y="348421"/>
                  </a:cubicBezTo>
                  <a:cubicBezTo>
                    <a:pt x="696794" y="156000"/>
                    <a:pt x="540794" y="0"/>
                    <a:pt x="348373" y="0"/>
                  </a:cubicBezTo>
                  <a:cubicBezTo>
                    <a:pt x="155952" y="0"/>
                    <a:pt x="0" y="156000"/>
                    <a:pt x="0" y="348421"/>
                  </a:cubicBezTo>
                  <a:cubicBezTo>
                    <a:pt x="0" y="540843"/>
                    <a:pt x="156000" y="696843"/>
                    <a:pt x="348373" y="696843"/>
                  </a:cubicBezTo>
                  <a:close/>
                </a:path>
              </a:pathLst>
            </a:custGeom>
            <a:solidFill>
              <a:srgbClr val="FFFFFF"/>
            </a:solidFill>
            <a:ln w="4842" cap="flat">
              <a:noFill/>
              <a:prstDash val="solid"/>
              <a:miter/>
            </a:ln>
          </p:spPr>
          <p:txBody>
            <a:bodyPr rtlCol="0" anchor="ctr"/>
            <a:lstStyle/>
            <a:p>
              <a:endParaRPr lang="fr-BE"/>
            </a:p>
          </p:txBody>
        </p:sp>
        <p:sp>
          <p:nvSpPr>
            <p:cNvPr id="27" name="Forme libre : forme 26">
              <a:extLst>
                <a:ext uri="{FF2B5EF4-FFF2-40B4-BE49-F238E27FC236}">
                  <a16:creationId xmlns:a16="http://schemas.microsoft.com/office/drawing/2014/main" id="{8C4BD0A5-9474-4057-2D68-B5D8D9B6BC57}"/>
                </a:ext>
              </a:extLst>
            </p:cNvPr>
            <p:cNvSpPr/>
            <p:nvPr/>
          </p:nvSpPr>
          <p:spPr>
            <a:xfrm rot="16213800">
              <a:off x="6638163" y="1422023"/>
              <a:ext cx="613732" cy="613732"/>
            </a:xfrm>
            <a:custGeom>
              <a:avLst/>
              <a:gdLst>
                <a:gd name="connsiteX0" fmla="*/ 613733 w 613732"/>
                <a:gd name="connsiteY0" fmla="*/ 306867 h 613732"/>
                <a:gd name="connsiteX1" fmla="*/ 306866 w 613732"/>
                <a:gd name="connsiteY1" fmla="*/ 613733 h 613732"/>
                <a:gd name="connsiteX2" fmla="*/ 0 w 613732"/>
                <a:gd name="connsiteY2" fmla="*/ 306867 h 613732"/>
                <a:gd name="connsiteX3" fmla="*/ 306866 w 613732"/>
                <a:gd name="connsiteY3" fmla="*/ 0 h 613732"/>
                <a:gd name="connsiteX4" fmla="*/ 613733 w 613732"/>
                <a:gd name="connsiteY4" fmla="*/ 306867 h 6137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3732" h="613732">
                  <a:moveTo>
                    <a:pt x="613733" y="306867"/>
                  </a:moveTo>
                  <a:cubicBezTo>
                    <a:pt x="613733" y="476344"/>
                    <a:pt x="476344" y="613733"/>
                    <a:pt x="306866" y="613733"/>
                  </a:cubicBezTo>
                  <a:cubicBezTo>
                    <a:pt x="137389" y="613733"/>
                    <a:pt x="0" y="476344"/>
                    <a:pt x="0" y="306867"/>
                  </a:cubicBezTo>
                  <a:cubicBezTo>
                    <a:pt x="0" y="137389"/>
                    <a:pt x="137389" y="0"/>
                    <a:pt x="306866" y="0"/>
                  </a:cubicBezTo>
                  <a:cubicBezTo>
                    <a:pt x="476344" y="0"/>
                    <a:pt x="613733" y="137389"/>
                    <a:pt x="613733" y="306867"/>
                  </a:cubicBezTo>
                  <a:close/>
                </a:path>
              </a:pathLst>
            </a:custGeom>
            <a:solidFill>
              <a:srgbClr val="FFFFFF"/>
            </a:solidFill>
            <a:ln w="4842" cap="flat">
              <a:noFill/>
              <a:prstDash val="solid"/>
              <a:miter/>
            </a:ln>
          </p:spPr>
          <p:txBody>
            <a:bodyPr rtlCol="0" anchor="ctr"/>
            <a:lstStyle/>
            <a:p>
              <a:endParaRPr lang="fr-BE"/>
            </a:p>
          </p:txBody>
        </p:sp>
        <p:sp>
          <p:nvSpPr>
            <p:cNvPr id="28" name="Forme libre : forme 27">
              <a:extLst>
                <a:ext uri="{FF2B5EF4-FFF2-40B4-BE49-F238E27FC236}">
                  <a16:creationId xmlns:a16="http://schemas.microsoft.com/office/drawing/2014/main" id="{971C613B-EC86-89C2-799F-83A62EFA7A55}"/>
                </a:ext>
              </a:extLst>
            </p:cNvPr>
            <p:cNvSpPr/>
            <p:nvPr/>
          </p:nvSpPr>
          <p:spPr>
            <a:xfrm rot="16207200">
              <a:off x="7543991" y="1495828"/>
              <a:ext cx="466111" cy="466111"/>
            </a:xfrm>
            <a:custGeom>
              <a:avLst/>
              <a:gdLst>
                <a:gd name="connsiteX0" fmla="*/ 466112 w 466111"/>
                <a:gd name="connsiteY0" fmla="*/ 233056 h 466111"/>
                <a:gd name="connsiteX1" fmla="*/ 233056 w 466111"/>
                <a:gd name="connsiteY1" fmla="*/ 466112 h 466111"/>
                <a:gd name="connsiteX2" fmla="*/ 0 w 466111"/>
                <a:gd name="connsiteY2" fmla="*/ 233056 h 466111"/>
                <a:gd name="connsiteX3" fmla="*/ 233056 w 466111"/>
                <a:gd name="connsiteY3" fmla="*/ 0 h 466111"/>
                <a:gd name="connsiteX4" fmla="*/ 466112 w 466111"/>
                <a:gd name="connsiteY4" fmla="*/ 233056 h 4661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6111" h="466111">
                  <a:moveTo>
                    <a:pt x="466112" y="233056"/>
                  </a:moveTo>
                  <a:cubicBezTo>
                    <a:pt x="466112" y="361769"/>
                    <a:pt x="361769" y="466112"/>
                    <a:pt x="233056" y="466112"/>
                  </a:cubicBezTo>
                  <a:cubicBezTo>
                    <a:pt x="104343" y="466112"/>
                    <a:pt x="0" y="361769"/>
                    <a:pt x="0" y="233056"/>
                  </a:cubicBezTo>
                  <a:cubicBezTo>
                    <a:pt x="0" y="104343"/>
                    <a:pt x="104343" y="0"/>
                    <a:pt x="233056" y="0"/>
                  </a:cubicBezTo>
                  <a:cubicBezTo>
                    <a:pt x="361769" y="0"/>
                    <a:pt x="466112" y="104343"/>
                    <a:pt x="466112" y="233056"/>
                  </a:cubicBezTo>
                  <a:close/>
                </a:path>
              </a:pathLst>
            </a:custGeom>
            <a:solidFill>
              <a:srgbClr val="FFFFFF"/>
            </a:solidFill>
            <a:ln w="4842" cap="flat">
              <a:noFill/>
              <a:prstDash val="solid"/>
              <a:miter/>
            </a:ln>
          </p:spPr>
          <p:txBody>
            <a:bodyPr rtlCol="0" anchor="ctr"/>
            <a:lstStyle/>
            <a:p>
              <a:endParaRPr lang="fr-BE"/>
            </a:p>
          </p:txBody>
        </p:sp>
        <p:sp>
          <p:nvSpPr>
            <p:cNvPr id="29" name="Forme libre : forme 28">
              <a:extLst>
                <a:ext uri="{FF2B5EF4-FFF2-40B4-BE49-F238E27FC236}">
                  <a16:creationId xmlns:a16="http://schemas.microsoft.com/office/drawing/2014/main" id="{49339320-B364-B858-D8CD-445A7A8723FC}"/>
                </a:ext>
              </a:extLst>
            </p:cNvPr>
            <p:cNvSpPr/>
            <p:nvPr/>
          </p:nvSpPr>
          <p:spPr>
            <a:xfrm>
              <a:off x="8472712" y="1592596"/>
              <a:ext cx="272189" cy="272285"/>
            </a:xfrm>
            <a:custGeom>
              <a:avLst/>
              <a:gdLst>
                <a:gd name="connsiteX0" fmla="*/ 136094 w 272189"/>
                <a:gd name="connsiteY0" fmla="*/ 272286 h 272285"/>
                <a:gd name="connsiteX1" fmla="*/ 272189 w 272189"/>
                <a:gd name="connsiteY1" fmla="*/ 136143 h 272285"/>
                <a:gd name="connsiteX2" fmla="*/ 136094 w 272189"/>
                <a:gd name="connsiteY2" fmla="*/ 0 h 272285"/>
                <a:gd name="connsiteX3" fmla="*/ 0 w 272189"/>
                <a:gd name="connsiteY3" fmla="*/ 136143 h 272285"/>
                <a:gd name="connsiteX4" fmla="*/ 136094 w 272189"/>
                <a:gd name="connsiteY4" fmla="*/ 272286 h 2722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2189" h="272285">
                  <a:moveTo>
                    <a:pt x="136094" y="272286"/>
                  </a:moveTo>
                  <a:cubicBezTo>
                    <a:pt x="211261" y="272286"/>
                    <a:pt x="272189" y="211358"/>
                    <a:pt x="272189" y="136143"/>
                  </a:cubicBezTo>
                  <a:cubicBezTo>
                    <a:pt x="272189" y="60928"/>
                    <a:pt x="211261" y="0"/>
                    <a:pt x="136094" y="0"/>
                  </a:cubicBezTo>
                  <a:cubicBezTo>
                    <a:pt x="60928" y="0"/>
                    <a:pt x="0" y="60928"/>
                    <a:pt x="0" y="136143"/>
                  </a:cubicBezTo>
                  <a:cubicBezTo>
                    <a:pt x="0" y="211358"/>
                    <a:pt x="60976" y="272286"/>
                    <a:pt x="136094" y="272286"/>
                  </a:cubicBezTo>
                  <a:close/>
                </a:path>
              </a:pathLst>
            </a:custGeom>
            <a:solidFill>
              <a:srgbClr val="FFFFFF"/>
            </a:solidFill>
            <a:ln w="4842" cap="flat">
              <a:noFill/>
              <a:prstDash val="solid"/>
              <a:miter/>
            </a:ln>
          </p:spPr>
          <p:txBody>
            <a:bodyPr rtlCol="0" anchor="ctr"/>
            <a:lstStyle/>
            <a:p>
              <a:endParaRPr lang="fr-BE"/>
            </a:p>
          </p:txBody>
        </p:sp>
        <p:sp>
          <p:nvSpPr>
            <p:cNvPr id="30" name="Forme libre : forme 29">
              <a:extLst>
                <a:ext uri="{FF2B5EF4-FFF2-40B4-BE49-F238E27FC236}">
                  <a16:creationId xmlns:a16="http://schemas.microsoft.com/office/drawing/2014/main" id="{F1CD7D80-3CBC-0533-AA79-92E65CAA7DDD}"/>
                </a:ext>
              </a:extLst>
            </p:cNvPr>
            <p:cNvSpPr/>
            <p:nvPr/>
          </p:nvSpPr>
          <p:spPr>
            <a:xfrm>
              <a:off x="9417818" y="1705685"/>
              <a:ext cx="46204" cy="46155"/>
            </a:xfrm>
            <a:custGeom>
              <a:avLst/>
              <a:gdLst>
                <a:gd name="connsiteX0" fmla="*/ 23054 w 46204"/>
                <a:gd name="connsiteY0" fmla="*/ 46156 h 46155"/>
                <a:gd name="connsiteX1" fmla="*/ 46205 w 46204"/>
                <a:gd name="connsiteY1" fmla="*/ 23102 h 46155"/>
                <a:gd name="connsiteX2" fmla="*/ 23054 w 46204"/>
                <a:gd name="connsiteY2" fmla="*/ 0 h 46155"/>
                <a:gd name="connsiteX3" fmla="*/ 0 w 46204"/>
                <a:gd name="connsiteY3" fmla="*/ 23102 h 46155"/>
                <a:gd name="connsiteX4" fmla="*/ 23054 w 46204"/>
                <a:gd name="connsiteY4" fmla="*/ 46156 h 461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204" h="46155">
                  <a:moveTo>
                    <a:pt x="23054" y="46156"/>
                  </a:moveTo>
                  <a:cubicBezTo>
                    <a:pt x="35840" y="46156"/>
                    <a:pt x="46205" y="35840"/>
                    <a:pt x="46205" y="23102"/>
                  </a:cubicBezTo>
                  <a:cubicBezTo>
                    <a:pt x="46205" y="10365"/>
                    <a:pt x="35888" y="0"/>
                    <a:pt x="23054" y="0"/>
                  </a:cubicBezTo>
                  <a:cubicBezTo>
                    <a:pt x="10219" y="0"/>
                    <a:pt x="0" y="10316"/>
                    <a:pt x="0" y="23102"/>
                  </a:cubicBezTo>
                  <a:cubicBezTo>
                    <a:pt x="0" y="35888"/>
                    <a:pt x="10316" y="46156"/>
                    <a:pt x="23054" y="46156"/>
                  </a:cubicBezTo>
                  <a:close/>
                </a:path>
              </a:pathLst>
            </a:custGeom>
            <a:solidFill>
              <a:srgbClr val="FFFFFF"/>
            </a:solidFill>
            <a:ln w="4842" cap="flat">
              <a:noFill/>
              <a:prstDash val="solid"/>
              <a:miter/>
            </a:ln>
          </p:spPr>
          <p:txBody>
            <a:bodyPr rtlCol="0" anchor="ctr"/>
            <a:lstStyle/>
            <a:p>
              <a:endParaRPr lang="fr-BE"/>
            </a:p>
          </p:txBody>
        </p:sp>
        <p:sp>
          <p:nvSpPr>
            <p:cNvPr id="31" name="Forme libre : forme 30">
              <a:extLst>
                <a:ext uri="{FF2B5EF4-FFF2-40B4-BE49-F238E27FC236}">
                  <a16:creationId xmlns:a16="http://schemas.microsoft.com/office/drawing/2014/main" id="{E401BD22-8EDC-D1DA-32B3-AFF4DEBAC091}"/>
                </a:ext>
              </a:extLst>
            </p:cNvPr>
            <p:cNvSpPr/>
            <p:nvPr/>
          </p:nvSpPr>
          <p:spPr>
            <a:xfrm>
              <a:off x="1903708" y="2512323"/>
              <a:ext cx="96961" cy="96961"/>
            </a:xfrm>
            <a:custGeom>
              <a:avLst/>
              <a:gdLst>
                <a:gd name="connsiteX0" fmla="*/ 48481 w 96961"/>
                <a:gd name="connsiteY0" fmla="*/ 96961 h 96961"/>
                <a:gd name="connsiteX1" fmla="*/ 96961 w 96961"/>
                <a:gd name="connsiteY1" fmla="*/ 48481 h 96961"/>
                <a:gd name="connsiteX2" fmla="*/ 48481 w 96961"/>
                <a:gd name="connsiteY2" fmla="*/ 0 h 96961"/>
                <a:gd name="connsiteX3" fmla="*/ 0 w 96961"/>
                <a:gd name="connsiteY3" fmla="*/ 48481 h 96961"/>
                <a:gd name="connsiteX4" fmla="*/ 48481 w 96961"/>
                <a:gd name="connsiteY4" fmla="*/ 96961 h 969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961" h="96961">
                  <a:moveTo>
                    <a:pt x="48481" y="96961"/>
                  </a:moveTo>
                  <a:cubicBezTo>
                    <a:pt x="75215" y="96961"/>
                    <a:pt x="96961" y="75264"/>
                    <a:pt x="96961" y="48481"/>
                  </a:cubicBezTo>
                  <a:cubicBezTo>
                    <a:pt x="96961" y="21698"/>
                    <a:pt x="75264" y="0"/>
                    <a:pt x="48481" y="0"/>
                  </a:cubicBezTo>
                  <a:cubicBezTo>
                    <a:pt x="21698" y="0"/>
                    <a:pt x="0" y="21698"/>
                    <a:pt x="0" y="48481"/>
                  </a:cubicBezTo>
                  <a:cubicBezTo>
                    <a:pt x="0" y="75264"/>
                    <a:pt x="21698" y="96961"/>
                    <a:pt x="48481" y="96961"/>
                  </a:cubicBezTo>
                  <a:close/>
                </a:path>
              </a:pathLst>
            </a:custGeom>
            <a:solidFill>
              <a:srgbClr val="FFFFFF"/>
            </a:solidFill>
            <a:ln w="4842" cap="flat">
              <a:noFill/>
              <a:prstDash val="solid"/>
              <a:miter/>
            </a:ln>
          </p:spPr>
          <p:txBody>
            <a:bodyPr rtlCol="0" anchor="ctr"/>
            <a:lstStyle/>
            <a:p>
              <a:endParaRPr lang="fr-BE"/>
            </a:p>
          </p:txBody>
        </p:sp>
        <p:sp>
          <p:nvSpPr>
            <p:cNvPr id="32" name="Forme libre : forme 31">
              <a:extLst>
                <a:ext uri="{FF2B5EF4-FFF2-40B4-BE49-F238E27FC236}">
                  <a16:creationId xmlns:a16="http://schemas.microsoft.com/office/drawing/2014/main" id="{49BD7077-4DC5-01A2-C02A-7C948830BE2B}"/>
                </a:ext>
              </a:extLst>
            </p:cNvPr>
            <p:cNvSpPr/>
            <p:nvPr/>
          </p:nvSpPr>
          <p:spPr>
            <a:xfrm>
              <a:off x="2608832" y="2385479"/>
              <a:ext cx="350745" cy="350746"/>
            </a:xfrm>
            <a:custGeom>
              <a:avLst/>
              <a:gdLst>
                <a:gd name="connsiteX0" fmla="*/ 175373 w 350745"/>
                <a:gd name="connsiteY0" fmla="*/ 350746 h 350746"/>
                <a:gd name="connsiteX1" fmla="*/ 350746 w 350745"/>
                <a:gd name="connsiteY1" fmla="*/ 175373 h 350746"/>
                <a:gd name="connsiteX2" fmla="*/ 175373 w 350745"/>
                <a:gd name="connsiteY2" fmla="*/ 0 h 350746"/>
                <a:gd name="connsiteX3" fmla="*/ 0 w 350745"/>
                <a:gd name="connsiteY3" fmla="*/ 175373 h 350746"/>
                <a:gd name="connsiteX4" fmla="*/ 175373 w 350745"/>
                <a:gd name="connsiteY4" fmla="*/ 350746 h 3507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0745" h="350746">
                  <a:moveTo>
                    <a:pt x="175373" y="350746"/>
                  </a:moveTo>
                  <a:cubicBezTo>
                    <a:pt x="272286" y="350746"/>
                    <a:pt x="350746" y="272237"/>
                    <a:pt x="350746" y="175373"/>
                  </a:cubicBezTo>
                  <a:cubicBezTo>
                    <a:pt x="350746" y="78509"/>
                    <a:pt x="272237" y="0"/>
                    <a:pt x="175373" y="0"/>
                  </a:cubicBezTo>
                  <a:cubicBezTo>
                    <a:pt x="78509" y="0"/>
                    <a:pt x="0" y="78509"/>
                    <a:pt x="0" y="175373"/>
                  </a:cubicBezTo>
                  <a:cubicBezTo>
                    <a:pt x="0" y="272237"/>
                    <a:pt x="78557" y="350746"/>
                    <a:pt x="175373" y="350746"/>
                  </a:cubicBezTo>
                  <a:close/>
                </a:path>
              </a:pathLst>
            </a:custGeom>
            <a:solidFill>
              <a:srgbClr val="FFFFFF"/>
            </a:solidFill>
            <a:ln w="4842" cap="flat">
              <a:noFill/>
              <a:prstDash val="solid"/>
              <a:miter/>
            </a:ln>
          </p:spPr>
          <p:txBody>
            <a:bodyPr rtlCol="0" anchor="ctr"/>
            <a:lstStyle/>
            <a:p>
              <a:endParaRPr lang="fr-BE"/>
            </a:p>
          </p:txBody>
        </p:sp>
        <p:sp>
          <p:nvSpPr>
            <p:cNvPr id="33" name="Forme libre : forme 32">
              <a:extLst>
                <a:ext uri="{FF2B5EF4-FFF2-40B4-BE49-F238E27FC236}">
                  <a16:creationId xmlns:a16="http://schemas.microsoft.com/office/drawing/2014/main" id="{815B8E64-BC8A-6652-0640-33C800288215}"/>
                </a:ext>
              </a:extLst>
            </p:cNvPr>
            <p:cNvSpPr/>
            <p:nvPr/>
          </p:nvSpPr>
          <p:spPr>
            <a:xfrm>
              <a:off x="3325629" y="2270114"/>
              <a:ext cx="581477" cy="581477"/>
            </a:xfrm>
            <a:custGeom>
              <a:avLst/>
              <a:gdLst>
                <a:gd name="connsiteX0" fmla="*/ 290690 w 581477"/>
                <a:gd name="connsiteY0" fmla="*/ 581477 h 581477"/>
                <a:gd name="connsiteX1" fmla="*/ 581477 w 581477"/>
                <a:gd name="connsiteY1" fmla="*/ 290739 h 581477"/>
                <a:gd name="connsiteX2" fmla="*/ 290690 w 581477"/>
                <a:gd name="connsiteY2" fmla="*/ 0 h 581477"/>
                <a:gd name="connsiteX3" fmla="*/ 0 w 581477"/>
                <a:gd name="connsiteY3" fmla="*/ 290739 h 581477"/>
                <a:gd name="connsiteX4" fmla="*/ 290690 w 581477"/>
                <a:gd name="connsiteY4" fmla="*/ 581477 h 5814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1477" h="581477">
                  <a:moveTo>
                    <a:pt x="290690" y="581477"/>
                  </a:moveTo>
                  <a:cubicBezTo>
                    <a:pt x="451243" y="581477"/>
                    <a:pt x="581477" y="451340"/>
                    <a:pt x="581477" y="290739"/>
                  </a:cubicBezTo>
                  <a:cubicBezTo>
                    <a:pt x="581477" y="130137"/>
                    <a:pt x="451291" y="0"/>
                    <a:pt x="290690" y="0"/>
                  </a:cubicBezTo>
                  <a:cubicBezTo>
                    <a:pt x="130089" y="0"/>
                    <a:pt x="0" y="130137"/>
                    <a:pt x="0" y="290739"/>
                  </a:cubicBezTo>
                  <a:cubicBezTo>
                    <a:pt x="0" y="451340"/>
                    <a:pt x="130137" y="581477"/>
                    <a:pt x="290690" y="581477"/>
                  </a:cubicBezTo>
                  <a:close/>
                </a:path>
              </a:pathLst>
            </a:custGeom>
            <a:solidFill>
              <a:srgbClr val="FFFFFF"/>
            </a:solidFill>
            <a:ln w="4842" cap="flat">
              <a:noFill/>
              <a:prstDash val="solid"/>
              <a:miter/>
            </a:ln>
          </p:spPr>
          <p:txBody>
            <a:bodyPr rtlCol="0" anchor="ctr"/>
            <a:lstStyle/>
            <a:p>
              <a:endParaRPr lang="fr-BE"/>
            </a:p>
          </p:txBody>
        </p:sp>
        <p:sp>
          <p:nvSpPr>
            <p:cNvPr id="34" name="Forme libre : forme 33">
              <a:extLst>
                <a:ext uri="{FF2B5EF4-FFF2-40B4-BE49-F238E27FC236}">
                  <a16:creationId xmlns:a16="http://schemas.microsoft.com/office/drawing/2014/main" id="{A05AF37D-2335-9C28-921F-6CD7A4E76798}"/>
                </a:ext>
              </a:extLst>
            </p:cNvPr>
            <p:cNvSpPr/>
            <p:nvPr/>
          </p:nvSpPr>
          <p:spPr>
            <a:xfrm>
              <a:off x="4060829" y="2173201"/>
              <a:ext cx="775254" cy="775302"/>
            </a:xfrm>
            <a:custGeom>
              <a:avLst/>
              <a:gdLst>
                <a:gd name="connsiteX0" fmla="*/ 387554 w 775254"/>
                <a:gd name="connsiteY0" fmla="*/ 775303 h 775302"/>
                <a:gd name="connsiteX1" fmla="*/ 775254 w 775254"/>
                <a:gd name="connsiteY1" fmla="*/ 387651 h 775302"/>
                <a:gd name="connsiteX2" fmla="*/ 387554 w 775254"/>
                <a:gd name="connsiteY2" fmla="*/ 0 h 775302"/>
                <a:gd name="connsiteX3" fmla="*/ 0 w 775254"/>
                <a:gd name="connsiteY3" fmla="*/ 387651 h 775302"/>
                <a:gd name="connsiteX4" fmla="*/ 387554 w 775254"/>
                <a:gd name="connsiteY4" fmla="*/ 775303 h 7753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254" h="775302">
                  <a:moveTo>
                    <a:pt x="387554" y="775303"/>
                  </a:moveTo>
                  <a:cubicBezTo>
                    <a:pt x="601673" y="775303"/>
                    <a:pt x="775254" y="601770"/>
                    <a:pt x="775254" y="387651"/>
                  </a:cubicBezTo>
                  <a:cubicBezTo>
                    <a:pt x="775254" y="173533"/>
                    <a:pt x="601722" y="0"/>
                    <a:pt x="387554" y="0"/>
                  </a:cubicBezTo>
                  <a:cubicBezTo>
                    <a:pt x="173387" y="0"/>
                    <a:pt x="0" y="173533"/>
                    <a:pt x="0" y="387651"/>
                  </a:cubicBezTo>
                  <a:cubicBezTo>
                    <a:pt x="0" y="601770"/>
                    <a:pt x="173533" y="775303"/>
                    <a:pt x="387554" y="775303"/>
                  </a:cubicBezTo>
                  <a:close/>
                </a:path>
              </a:pathLst>
            </a:custGeom>
            <a:solidFill>
              <a:srgbClr val="FFFFFF"/>
            </a:solidFill>
            <a:ln w="4842" cap="flat">
              <a:noFill/>
              <a:prstDash val="solid"/>
              <a:miter/>
            </a:ln>
          </p:spPr>
          <p:txBody>
            <a:bodyPr rtlCol="0" anchor="ctr"/>
            <a:lstStyle/>
            <a:p>
              <a:endParaRPr lang="fr-BE"/>
            </a:p>
          </p:txBody>
        </p:sp>
        <p:sp>
          <p:nvSpPr>
            <p:cNvPr id="35" name="Forme libre : forme 34">
              <a:extLst>
                <a:ext uri="{FF2B5EF4-FFF2-40B4-BE49-F238E27FC236}">
                  <a16:creationId xmlns:a16="http://schemas.microsoft.com/office/drawing/2014/main" id="{FAEA889F-90E1-FFC2-EA32-BE965235BD1A}"/>
                </a:ext>
              </a:extLst>
            </p:cNvPr>
            <p:cNvSpPr/>
            <p:nvPr/>
          </p:nvSpPr>
          <p:spPr>
            <a:xfrm>
              <a:off x="4823637" y="2103991"/>
              <a:ext cx="913722" cy="913721"/>
            </a:xfrm>
            <a:custGeom>
              <a:avLst/>
              <a:gdLst>
                <a:gd name="connsiteX0" fmla="*/ 456813 w 913722"/>
                <a:gd name="connsiteY0" fmla="*/ 913722 h 913721"/>
                <a:gd name="connsiteX1" fmla="*/ 913722 w 913722"/>
                <a:gd name="connsiteY1" fmla="*/ 456861 h 913721"/>
                <a:gd name="connsiteX2" fmla="*/ 456813 w 913722"/>
                <a:gd name="connsiteY2" fmla="*/ 0 h 913721"/>
                <a:gd name="connsiteX3" fmla="*/ 0 w 913722"/>
                <a:gd name="connsiteY3" fmla="*/ 456861 h 913721"/>
                <a:gd name="connsiteX4" fmla="*/ 456813 w 913722"/>
                <a:gd name="connsiteY4" fmla="*/ 913722 h 9137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3722" h="913721">
                  <a:moveTo>
                    <a:pt x="456813" y="913722"/>
                  </a:moveTo>
                  <a:cubicBezTo>
                    <a:pt x="709096" y="913722"/>
                    <a:pt x="913722" y="709193"/>
                    <a:pt x="913722" y="456861"/>
                  </a:cubicBezTo>
                  <a:cubicBezTo>
                    <a:pt x="913722" y="204529"/>
                    <a:pt x="709145" y="0"/>
                    <a:pt x="456813" y="0"/>
                  </a:cubicBezTo>
                  <a:cubicBezTo>
                    <a:pt x="204481" y="0"/>
                    <a:pt x="0" y="204529"/>
                    <a:pt x="0" y="456861"/>
                  </a:cubicBezTo>
                  <a:cubicBezTo>
                    <a:pt x="0" y="709193"/>
                    <a:pt x="204481" y="913722"/>
                    <a:pt x="456813" y="913722"/>
                  </a:cubicBezTo>
                  <a:close/>
                </a:path>
              </a:pathLst>
            </a:custGeom>
            <a:solidFill>
              <a:srgbClr val="FFFFFF"/>
            </a:solidFill>
            <a:ln w="4842" cap="flat">
              <a:noFill/>
              <a:prstDash val="solid"/>
              <a:miter/>
            </a:ln>
          </p:spPr>
          <p:txBody>
            <a:bodyPr rtlCol="0" anchor="ctr"/>
            <a:lstStyle/>
            <a:p>
              <a:endParaRPr lang="fr-BE"/>
            </a:p>
          </p:txBody>
        </p:sp>
        <p:sp>
          <p:nvSpPr>
            <p:cNvPr id="36" name="Forme libre : forme 35">
              <a:extLst>
                <a:ext uri="{FF2B5EF4-FFF2-40B4-BE49-F238E27FC236}">
                  <a16:creationId xmlns:a16="http://schemas.microsoft.com/office/drawing/2014/main" id="{40066EC5-8090-1950-8DAC-C25726702094}"/>
                </a:ext>
              </a:extLst>
            </p:cNvPr>
            <p:cNvSpPr/>
            <p:nvPr/>
          </p:nvSpPr>
          <p:spPr>
            <a:xfrm>
              <a:off x="5641899" y="2090140"/>
              <a:ext cx="941376" cy="941376"/>
            </a:xfrm>
            <a:custGeom>
              <a:avLst/>
              <a:gdLst>
                <a:gd name="connsiteX0" fmla="*/ 470664 w 941376"/>
                <a:gd name="connsiteY0" fmla="*/ 941377 h 941376"/>
                <a:gd name="connsiteX1" fmla="*/ 941377 w 941376"/>
                <a:gd name="connsiteY1" fmla="*/ 470713 h 941376"/>
                <a:gd name="connsiteX2" fmla="*/ 470664 w 941376"/>
                <a:gd name="connsiteY2" fmla="*/ 0 h 941376"/>
                <a:gd name="connsiteX3" fmla="*/ 0 w 941376"/>
                <a:gd name="connsiteY3" fmla="*/ 470713 h 941376"/>
                <a:gd name="connsiteX4" fmla="*/ 470664 w 941376"/>
                <a:gd name="connsiteY4" fmla="*/ 941377 h 9413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1376" h="941376">
                  <a:moveTo>
                    <a:pt x="470664" y="941377"/>
                  </a:moveTo>
                  <a:cubicBezTo>
                    <a:pt x="730648" y="941377"/>
                    <a:pt x="941377" y="730648"/>
                    <a:pt x="941377" y="470713"/>
                  </a:cubicBezTo>
                  <a:cubicBezTo>
                    <a:pt x="941377" y="210777"/>
                    <a:pt x="730648" y="0"/>
                    <a:pt x="470664" y="0"/>
                  </a:cubicBezTo>
                  <a:cubicBezTo>
                    <a:pt x="210680" y="0"/>
                    <a:pt x="0" y="210729"/>
                    <a:pt x="0" y="470713"/>
                  </a:cubicBezTo>
                  <a:cubicBezTo>
                    <a:pt x="0" y="730697"/>
                    <a:pt x="210680" y="941377"/>
                    <a:pt x="470664" y="941377"/>
                  </a:cubicBezTo>
                  <a:close/>
                </a:path>
              </a:pathLst>
            </a:custGeom>
            <a:solidFill>
              <a:srgbClr val="FFFFFF"/>
            </a:solidFill>
            <a:ln w="4842" cap="flat">
              <a:noFill/>
              <a:prstDash val="solid"/>
              <a:miter/>
            </a:ln>
          </p:spPr>
          <p:txBody>
            <a:bodyPr rtlCol="0" anchor="ctr"/>
            <a:lstStyle/>
            <a:p>
              <a:endParaRPr lang="fr-BE"/>
            </a:p>
          </p:txBody>
        </p:sp>
        <p:sp>
          <p:nvSpPr>
            <p:cNvPr id="37" name="Forme libre : forme 36">
              <a:extLst>
                <a:ext uri="{FF2B5EF4-FFF2-40B4-BE49-F238E27FC236}">
                  <a16:creationId xmlns:a16="http://schemas.microsoft.com/office/drawing/2014/main" id="{BACFD5E9-C7A7-ADF9-5E51-E7884711045F}"/>
                </a:ext>
              </a:extLst>
            </p:cNvPr>
            <p:cNvSpPr/>
            <p:nvPr/>
          </p:nvSpPr>
          <p:spPr>
            <a:xfrm rot="16272000">
              <a:off x="6522257" y="2138531"/>
              <a:ext cx="844464" cy="844464"/>
            </a:xfrm>
            <a:custGeom>
              <a:avLst/>
              <a:gdLst>
                <a:gd name="connsiteX0" fmla="*/ 844464 w 844464"/>
                <a:gd name="connsiteY0" fmla="*/ 422232 h 844464"/>
                <a:gd name="connsiteX1" fmla="*/ 422232 w 844464"/>
                <a:gd name="connsiteY1" fmla="*/ 844464 h 844464"/>
                <a:gd name="connsiteX2" fmla="*/ 0 w 844464"/>
                <a:gd name="connsiteY2" fmla="*/ 422232 h 844464"/>
                <a:gd name="connsiteX3" fmla="*/ 422232 w 844464"/>
                <a:gd name="connsiteY3" fmla="*/ 0 h 844464"/>
                <a:gd name="connsiteX4" fmla="*/ 844464 w 844464"/>
                <a:gd name="connsiteY4" fmla="*/ 422232 h 8444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64" h="844464">
                  <a:moveTo>
                    <a:pt x="844464" y="422232"/>
                  </a:moveTo>
                  <a:cubicBezTo>
                    <a:pt x="844464" y="655424"/>
                    <a:pt x="655424" y="844464"/>
                    <a:pt x="422232" y="844464"/>
                  </a:cubicBezTo>
                  <a:cubicBezTo>
                    <a:pt x="189040" y="844464"/>
                    <a:pt x="0" y="655424"/>
                    <a:pt x="0" y="422232"/>
                  </a:cubicBezTo>
                  <a:cubicBezTo>
                    <a:pt x="0" y="189040"/>
                    <a:pt x="189040" y="0"/>
                    <a:pt x="422232" y="0"/>
                  </a:cubicBezTo>
                  <a:cubicBezTo>
                    <a:pt x="655424" y="0"/>
                    <a:pt x="844464" y="189040"/>
                    <a:pt x="844464" y="422232"/>
                  </a:cubicBezTo>
                  <a:close/>
                </a:path>
              </a:pathLst>
            </a:custGeom>
            <a:solidFill>
              <a:srgbClr val="FFFFFF"/>
            </a:solidFill>
            <a:ln w="4842" cap="flat">
              <a:noFill/>
              <a:prstDash val="solid"/>
              <a:miter/>
            </a:ln>
          </p:spPr>
          <p:txBody>
            <a:bodyPr rtlCol="0" anchor="ctr"/>
            <a:lstStyle/>
            <a:p>
              <a:endParaRPr lang="fr-BE"/>
            </a:p>
          </p:txBody>
        </p:sp>
        <p:sp>
          <p:nvSpPr>
            <p:cNvPr id="38" name="Forme libre : forme 37">
              <a:extLst>
                <a:ext uri="{FF2B5EF4-FFF2-40B4-BE49-F238E27FC236}">
                  <a16:creationId xmlns:a16="http://schemas.microsoft.com/office/drawing/2014/main" id="{BC57438D-59F2-FC5C-C8B6-917FCFBCB9D6}"/>
                </a:ext>
              </a:extLst>
            </p:cNvPr>
            <p:cNvSpPr/>
            <p:nvPr/>
          </p:nvSpPr>
          <p:spPr>
            <a:xfrm>
              <a:off x="7444449" y="2228607"/>
              <a:ext cx="664538" cy="664489"/>
            </a:xfrm>
            <a:custGeom>
              <a:avLst/>
              <a:gdLst>
                <a:gd name="connsiteX0" fmla="*/ 332245 w 664538"/>
                <a:gd name="connsiteY0" fmla="*/ 664490 h 664489"/>
                <a:gd name="connsiteX1" fmla="*/ 664538 w 664538"/>
                <a:gd name="connsiteY1" fmla="*/ 332245 h 664489"/>
                <a:gd name="connsiteX2" fmla="*/ 332245 w 664538"/>
                <a:gd name="connsiteY2" fmla="*/ 0 h 664489"/>
                <a:gd name="connsiteX3" fmla="*/ 0 w 664538"/>
                <a:gd name="connsiteY3" fmla="*/ 332245 h 664489"/>
                <a:gd name="connsiteX4" fmla="*/ 332245 w 664538"/>
                <a:gd name="connsiteY4" fmla="*/ 664490 h 6644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4538" h="664489">
                  <a:moveTo>
                    <a:pt x="332245" y="664490"/>
                  </a:moveTo>
                  <a:cubicBezTo>
                    <a:pt x="515754" y="664490"/>
                    <a:pt x="664538" y="515755"/>
                    <a:pt x="664538" y="332245"/>
                  </a:cubicBezTo>
                  <a:cubicBezTo>
                    <a:pt x="664538" y="148735"/>
                    <a:pt x="515754" y="0"/>
                    <a:pt x="332245" y="0"/>
                  </a:cubicBezTo>
                  <a:cubicBezTo>
                    <a:pt x="148735" y="0"/>
                    <a:pt x="0" y="148735"/>
                    <a:pt x="0" y="332245"/>
                  </a:cubicBezTo>
                  <a:cubicBezTo>
                    <a:pt x="0" y="515755"/>
                    <a:pt x="148735" y="664490"/>
                    <a:pt x="332245" y="664490"/>
                  </a:cubicBezTo>
                  <a:close/>
                </a:path>
              </a:pathLst>
            </a:custGeom>
            <a:solidFill>
              <a:srgbClr val="FFFFFF"/>
            </a:solidFill>
            <a:ln w="4842" cap="flat">
              <a:noFill/>
              <a:prstDash val="solid"/>
              <a:miter/>
            </a:ln>
          </p:spPr>
          <p:txBody>
            <a:bodyPr rtlCol="0" anchor="ctr"/>
            <a:lstStyle/>
            <a:p>
              <a:endParaRPr lang="fr-BE"/>
            </a:p>
          </p:txBody>
        </p:sp>
        <p:sp>
          <p:nvSpPr>
            <p:cNvPr id="39" name="Forme libre : forme 38">
              <a:extLst>
                <a:ext uri="{FF2B5EF4-FFF2-40B4-BE49-F238E27FC236}">
                  <a16:creationId xmlns:a16="http://schemas.microsoft.com/office/drawing/2014/main" id="{215ABB9A-D511-E8FC-0A9E-26D99D379A26}"/>
                </a:ext>
              </a:extLst>
            </p:cNvPr>
            <p:cNvSpPr/>
            <p:nvPr/>
          </p:nvSpPr>
          <p:spPr>
            <a:xfrm>
              <a:off x="8385002" y="2337047"/>
              <a:ext cx="447659" cy="447610"/>
            </a:xfrm>
            <a:custGeom>
              <a:avLst/>
              <a:gdLst>
                <a:gd name="connsiteX0" fmla="*/ 223805 w 447659"/>
                <a:gd name="connsiteY0" fmla="*/ 447611 h 447610"/>
                <a:gd name="connsiteX1" fmla="*/ 447659 w 447659"/>
                <a:gd name="connsiteY1" fmla="*/ 223805 h 447610"/>
                <a:gd name="connsiteX2" fmla="*/ 223805 w 447659"/>
                <a:gd name="connsiteY2" fmla="*/ 0 h 447610"/>
                <a:gd name="connsiteX3" fmla="*/ 0 w 447659"/>
                <a:gd name="connsiteY3" fmla="*/ 223805 h 447610"/>
                <a:gd name="connsiteX4" fmla="*/ 223805 w 447659"/>
                <a:gd name="connsiteY4" fmla="*/ 447611 h 447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7659" h="447610">
                  <a:moveTo>
                    <a:pt x="223805" y="447611"/>
                  </a:moveTo>
                  <a:cubicBezTo>
                    <a:pt x="347404" y="447611"/>
                    <a:pt x="447659" y="347404"/>
                    <a:pt x="447659" y="223805"/>
                  </a:cubicBezTo>
                  <a:cubicBezTo>
                    <a:pt x="447659" y="100206"/>
                    <a:pt x="347404" y="0"/>
                    <a:pt x="223805" y="0"/>
                  </a:cubicBezTo>
                  <a:cubicBezTo>
                    <a:pt x="100207" y="0"/>
                    <a:pt x="0" y="100206"/>
                    <a:pt x="0" y="223805"/>
                  </a:cubicBezTo>
                  <a:cubicBezTo>
                    <a:pt x="0" y="347404"/>
                    <a:pt x="100158" y="447611"/>
                    <a:pt x="223805" y="447611"/>
                  </a:cubicBezTo>
                  <a:close/>
                </a:path>
              </a:pathLst>
            </a:custGeom>
            <a:solidFill>
              <a:srgbClr val="FFFFFF"/>
            </a:solidFill>
            <a:ln w="4842" cap="flat">
              <a:noFill/>
              <a:prstDash val="solid"/>
              <a:miter/>
            </a:ln>
          </p:spPr>
          <p:txBody>
            <a:bodyPr rtlCol="0" anchor="ctr"/>
            <a:lstStyle/>
            <a:p>
              <a:endParaRPr lang="fr-BE"/>
            </a:p>
          </p:txBody>
        </p:sp>
        <p:sp>
          <p:nvSpPr>
            <p:cNvPr id="40" name="Forme libre : forme 39">
              <a:extLst>
                <a:ext uri="{FF2B5EF4-FFF2-40B4-BE49-F238E27FC236}">
                  <a16:creationId xmlns:a16="http://schemas.microsoft.com/office/drawing/2014/main" id="{6B12A971-D68A-3F86-C1E0-408039601F62}"/>
                </a:ext>
              </a:extLst>
            </p:cNvPr>
            <p:cNvSpPr/>
            <p:nvPr/>
          </p:nvSpPr>
          <p:spPr>
            <a:xfrm>
              <a:off x="9339358" y="2459338"/>
              <a:ext cx="203075" cy="203027"/>
            </a:xfrm>
            <a:custGeom>
              <a:avLst/>
              <a:gdLst>
                <a:gd name="connsiteX0" fmla="*/ 101514 w 203075"/>
                <a:gd name="connsiteY0" fmla="*/ 203028 h 203027"/>
                <a:gd name="connsiteX1" fmla="*/ 203076 w 203075"/>
                <a:gd name="connsiteY1" fmla="*/ 101514 h 203027"/>
                <a:gd name="connsiteX2" fmla="*/ 101514 w 203075"/>
                <a:gd name="connsiteY2" fmla="*/ 0 h 203027"/>
                <a:gd name="connsiteX3" fmla="*/ 0 w 203075"/>
                <a:gd name="connsiteY3" fmla="*/ 101514 h 203027"/>
                <a:gd name="connsiteX4" fmla="*/ 101514 w 203075"/>
                <a:gd name="connsiteY4" fmla="*/ 203028 h 203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3075" h="203027">
                  <a:moveTo>
                    <a:pt x="101514" y="203028"/>
                  </a:moveTo>
                  <a:cubicBezTo>
                    <a:pt x="157598" y="203028"/>
                    <a:pt x="203076" y="157598"/>
                    <a:pt x="203076" y="101514"/>
                  </a:cubicBezTo>
                  <a:cubicBezTo>
                    <a:pt x="203076" y="45429"/>
                    <a:pt x="157598" y="0"/>
                    <a:pt x="101514" y="0"/>
                  </a:cubicBezTo>
                  <a:cubicBezTo>
                    <a:pt x="45429" y="0"/>
                    <a:pt x="0" y="45478"/>
                    <a:pt x="0" y="101514"/>
                  </a:cubicBezTo>
                  <a:cubicBezTo>
                    <a:pt x="0" y="157550"/>
                    <a:pt x="45478" y="203028"/>
                    <a:pt x="101514" y="203028"/>
                  </a:cubicBezTo>
                  <a:close/>
                </a:path>
              </a:pathLst>
            </a:custGeom>
            <a:solidFill>
              <a:srgbClr val="FFFFFF"/>
            </a:solidFill>
            <a:ln w="4842" cap="flat">
              <a:noFill/>
              <a:prstDash val="solid"/>
              <a:miter/>
            </a:ln>
          </p:spPr>
          <p:txBody>
            <a:bodyPr rtlCol="0" anchor="ctr"/>
            <a:lstStyle/>
            <a:p>
              <a:endParaRPr lang="fr-BE"/>
            </a:p>
          </p:txBody>
        </p:sp>
        <p:sp>
          <p:nvSpPr>
            <p:cNvPr id="41" name="Forme libre : forme 40">
              <a:extLst>
                <a:ext uri="{FF2B5EF4-FFF2-40B4-BE49-F238E27FC236}">
                  <a16:creationId xmlns:a16="http://schemas.microsoft.com/office/drawing/2014/main" id="{E2782882-0843-1F13-B949-E890E24E6031}"/>
                </a:ext>
              </a:extLst>
            </p:cNvPr>
            <p:cNvSpPr/>
            <p:nvPr/>
          </p:nvSpPr>
          <p:spPr>
            <a:xfrm>
              <a:off x="1894506" y="3335235"/>
              <a:ext cx="115365" cy="115365"/>
            </a:xfrm>
            <a:custGeom>
              <a:avLst/>
              <a:gdLst>
                <a:gd name="connsiteX0" fmla="*/ 57683 w 115365"/>
                <a:gd name="connsiteY0" fmla="*/ 115366 h 115365"/>
                <a:gd name="connsiteX1" fmla="*/ 115366 w 115365"/>
                <a:gd name="connsiteY1" fmla="*/ 57683 h 115365"/>
                <a:gd name="connsiteX2" fmla="*/ 57683 w 115365"/>
                <a:gd name="connsiteY2" fmla="*/ 0 h 115365"/>
                <a:gd name="connsiteX3" fmla="*/ 0 w 115365"/>
                <a:gd name="connsiteY3" fmla="*/ 57683 h 115365"/>
                <a:gd name="connsiteX4" fmla="*/ 57683 w 115365"/>
                <a:gd name="connsiteY4" fmla="*/ 115366 h 1153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365" h="115365">
                  <a:moveTo>
                    <a:pt x="57683" y="115366"/>
                  </a:moveTo>
                  <a:cubicBezTo>
                    <a:pt x="89551" y="115366"/>
                    <a:pt x="115366" y="89551"/>
                    <a:pt x="115366" y="57683"/>
                  </a:cubicBezTo>
                  <a:cubicBezTo>
                    <a:pt x="115366" y="25814"/>
                    <a:pt x="89551" y="0"/>
                    <a:pt x="57683" y="0"/>
                  </a:cubicBezTo>
                  <a:cubicBezTo>
                    <a:pt x="25814" y="0"/>
                    <a:pt x="0" y="25814"/>
                    <a:pt x="0" y="57683"/>
                  </a:cubicBezTo>
                  <a:cubicBezTo>
                    <a:pt x="0" y="89551"/>
                    <a:pt x="25814" y="115366"/>
                    <a:pt x="57683" y="115366"/>
                  </a:cubicBezTo>
                  <a:close/>
                </a:path>
              </a:pathLst>
            </a:custGeom>
            <a:solidFill>
              <a:srgbClr val="FFFFFF"/>
            </a:solidFill>
            <a:ln w="4842" cap="flat">
              <a:noFill/>
              <a:prstDash val="solid"/>
              <a:miter/>
            </a:ln>
          </p:spPr>
          <p:txBody>
            <a:bodyPr rtlCol="0" anchor="ctr"/>
            <a:lstStyle/>
            <a:p>
              <a:endParaRPr lang="fr-BE"/>
            </a:p>
          </p:txBody>
        </p:sp>
        <p:sp>
          <p:nvSpPr>
            <p:cNvPr id="42" name="Forme libre : forme 41">
              <a:extLst>
                <a:ext uri="{FF2B5EF4-FFF2-40B4-BE49-F238E27FC236}">
                  <a16:creationId xmlns:a16="http://schemas.microsoft.com/office/drawing/2014/main" id="{1A5BE019-6C37-0852-2174-7B71635B96AF}"/>
                </a:ext>
              </a:extLst>
            </p:cNvPr>
            <p:cNvSpPr/>
            <p:nvPr/>
          </p:nvSpPr>
          <p:spPr>
            <a:xfrm>
              <a:off x="2597305" y="3206018"/>
              <a:ext cx="373799" cy="373799"/>
            </a:xfrm>
            <a:custGeom>
              <a:avLst/>
              <a:gdLst>
                <a:gd name="connsiteX0" fmla="*/ 186900 w 373799"/>
                <a:gd name="connsiteY0" fmla="*/ 373800 h 373799"/>
                <a:gd name="connsiteX1" fmla="*/ 373800 w 373799"/>
                <a:gd name="connsiteY1" fmla="*/ 186900 h 373799"/>
                <a:gd name="connsiteX2" fmla="*/ 186900 w 373799"/>
                <a:gd name="connsiteY2" fmla="*/ 0 h 373799"/>
                <a:gd name="connsiteX3" fmla="*/ 0 w 373799"/>
                <a:gd name="connsiteY3" fmla="*/ 186900 h 373799"/>
                <a:gd name="connsiteX4" fmla="*/ 186900 w 373799"/>
                <a:gd name="connsiteY4" fmla="*/ 373800 h 373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3799" h="373799">
                  <a:moveTo>
                    <a:pt x="186900" y="373800"/>
                  </a:moveTo>
                  <a:cubicBezTo>
                    <a:pt x="290109" y="373800"/>
                    <a:pt x="373800" y="290109"/>
                    <a:pt x="373800" y="186900"/>
                  </a:cubicBezTo>
                  <a:cubicBezTo>
                    <a:pt x="373800" y="83691"/>
                    <a:pt x="290109" y="0"/>
                    <a:pt x="186900" y="0"/>
                  </a:cubicBezTo>
                  <a:cubicBezTo>
                    <a:pt x="83691" y="0"/>
                    <a:pt x="0" y="83691"/>
                    <a:pt x="0" y="186900"/>
                  </a:cubicBezTo>
                  <a:cubicBezTo>
                    <a:pt x="0" y="290109"/>
                    <a:pt x="83691" y="373800"/>
                    <a:pt x="186900" y="373800"/>
                  </a:cubicBezTo>
                  <a:close/>
                </a:path>
              </a:pathLst>
            </a:custGeom>
            <a:solidFill>
              <a:srgbClr val="FFFFFF"/>
            </a:solidFill>
            <a:ln w="4842" cap="flat">
              <a:noFill/>
              <a:prstDash val="solid"/>
              <a:miter/>
            </a:ln>
          </p:spPr>
          <p:txBody>
            <a:bodyPr rtlCol="0" anchor="ctr"/>
            <a:lstStyle/>
            <a:p>
              <a:endParaRPr lang="fr-BE"/>
            </a:p>
          </p:txBody>
        </p:sp>
        <p:sp>
          <p:nvSpPr>
            <p:cNvPr id="43" name="Forme libre : forme 42">
              <a:extLst>
                <a:ext uri="{FF2B5EF4-FFF2-40B4-BE49-F238E27FC236}">
                  <a16:creationId xmlns:a16="http://schemas.microsoft.com/office/drawing/2014/main" id="{138DC82F-1945-D455-00A0-F0AB3662EE60}"/>
                </a:ext>
              </a:extLst>
            </p:cNvPr>
            <p:cNvSpPr/>
            <p:nvPr/>
          </p:nvSpPr>
          <p:spPr>
            <a:xfrm>
              <a:off x="3302526" y="3079077"/>
              <a:ext cx="627584" cy="627633"/>
            </a:xfrm>
            <a:custGeom>
              <a:avLst/>
              <a:gdLst>
                <a:gd name="connsiteX0" fmla="*/ 313792 w 627584"/>
                <a:gd name="connsiteY0" fmla="*/ 627633 h 627633"/>
                <a:gd name="connsiteX1" fmla="*/ 627584 w 627584"/>
                <a:gd name="connsiteY1" fmla="*/ 313841 h 627633"/>
                <a:gd name="connsiteX2" fmla="*/ 313792 w 627584"/>
                <a:gd name="connsiteY2" fmla="*/ 0 h 627633"/>
                <a:gd name="connsiteX3" fmla="*/ 0 w 627584"/>
                <a:gd name="connsiteY3" fmla="*/ 313841 h 627633"/>
                <a:gd name="connsiteX4" fmla="*/ 313792 w 627584"/>
                <a:gd name="connsiteY4" fmla="*/ 627633 h 6276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7584" h="627633">
                  <a:moveTo>
                    <a:pt x="313792" y="627633"/>
                  </a:moveTo>
                  <a:cubicBezTo>
                    <a:pt x="487083" y="627633"/>
                    <a:pt x="627584" y="487180"/>
                    <a:pt x="627584" y="313841"/>
                  </a:cubicBezTo>
                  <a:cubicBezTo>
                    <a:pt x="627584" y="140502"/>
                    <a:pt x="487083" y="0"/>
                    <a:pt x="313792" y="0"/>
                  </a:cubicBezTo>
                  <a:cubicBezTo>
                    <a:pt x="140502" y="0"/>
                    <a:pt x="0" y="140502"/>
                    <a:pt x="0" y="313841"/>
                  </a:cubicBezTo>
                  <a:cubicBezTo>
                    <a:pt x="0" y="487180"/>
                    <a:pt x="140502" y="627633"/>
                    <a:pt x="313792" y="627633"/>
                  </a:cubicBezTo>
                  <a:close/>
                </a:path>
              </a:pathLst>
            </a:custGeom>
            <a:solidFill>
              <a:srgbClr val="FFFFFF"/>
            </a:solidFill>
            <a:ln w="4842" cap="flat">
              <a:noFill/>
              <a:prstDash val="solid"/>
              <a:miter/>
            </a:ln>
          </p:spPr>
          <p:txBody>
            <a:bodyPr rtlCol="0" anchor="ctr"/>
            <a:lstStyle/>
            <a:p>
              <a:endParaRPr lang="fr-BE"/>
            </a:p>
          </p:txBody>
        </p:sp>
        <p:sp>
          <p:nvSpPr>
            <p:cNvPr id="44" name="Forme libre : forme 43">
              <a:extLst>
                <a:ext uri="{FF2B5EF4-FFF2-40B4-BE49-F238E27FC236}">
                  <a16:creationId xmlns:a16="http://schemas.microsoft.com/office/drawing/2014/main" id="{505E65C7-7FEE-B2A8-3425-C4BB17B951CC}"/>
                </a:ext>
              </a:extLst>
            </p:cNvPr>
            <p:cNvSpPr/>
            <p:nvPr/>
          </p:nvSpPr>
          <p:spPr>
            <a:xfrm>
              <a:off x="4021551" y="2966084"/>
              <a:ext cx="853762" cy="853714"/>
            </a:xfrm>
            <a:custGeom>
              <a:avLst/>
              <a:gdLst>
                <a:gd name="connsiteX0" fmla="*/ 426833 w 853762"/>
                <a:gd name="connsiteY0" fmla="*/ 853715 h 853714"/>
                <a:gd name="connsiteX1" fmla="*/ 853763 w 853762"/>
                <a:gd name="connsiteY1" fmla="*/ 426882 h 853714"/>
                <a:gd name="connsiteX2" fmla="*/ 426833 w 853762"/>
                <a:gd name="connsiteY2" fmla="*/ 0 h 853714"/>
                <a:gd name="connsiteX3" fmla="*/ 0 w 853762"/>
                <a:gd name="connsiteY3" fmla="*/ 426882 h 853714"/>
                <a:gd name="connsiteX4" fmla="*/ 426833 w 853762"/>
                <a:gd name="connsiteY4" fmla="*/ 853715 h 8537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3762" h="853714">
                  <a:moveTo>
                    <a:pt x="426833" y="853715"/>
                  </a:moveTo>
                  <a:cubicBezTo>
                    <a:pt x="662601" y="853715"/>
                    <a:pt x="853763" y="662601"/>
                    <a:pt x="853763" y="426882"/>
                  </a:cubicBezTo>
                  <a:cubicBezTo>
                    <a:pt x="853763" y="191162"/>
                    <a:pt x="662649" y="0"/>
                    <a:pt x="426833" y="0"/>
                  </a:cubicBezTo>
                  <a:cubicBezTo>
                    <a:pt x="191017" y="0"/>
                    <a:pt x="0" y="191114"/>
                    <a:pt x="0" y="426882"/>
                  </a:cubicBezTo>
                  <a:cubicBezTo>
                    <a:pt x="0" y="662649"/>
                    <a:pt x="191114" y="853715"/>
                    <a:pt x="426833" y="853715"/>
                  </a:cubicBezTo>
                  <a:close/>
                </a:path>
              </a:pathLst>
            </a:custGeom>
            <a:solidFill>
              <a:srgbClr val="FFFFFF"/>
            </a:solidFill>
            <a:ln w="4842" cap="flat">
              <a:noFill/>
              <a:prstDash val="solid"/>
              <a:miter/>
            </a:ln>
          </p:spPr>
          <p:txBody>
            <a:bodyPr rtlCol="0" anchor="ctr"/>
            <a:lstStyle/>
            <a:p>
              <a:endParaRPr lang="fr-BE"/>
            </a:p>
          </p:txBody>
        </p:sp>
        <p:sp>
          <p:nvSpPr>
            <p:cNvPr id="45" name="Forme libre : forme 44">
              <a:extLst>
                <a:ext uri="{FF2B5EF4-FFF2-40B4-BE49-F238E27FC236}">
                  <a16:creationId xmlns:a16="http://schemas.microsoft.com/office/drawing/2014/main" id="{CB62A919-3AA3-7FFD-065E-301E3A240B4B}"/>
                </a:ext>
              </a:extLst>
            </p:cNvPr>
            <p:cNvSpPr/>
            <p:nvPr/>
          </p:nvSpPr>
          <p:spPr>
            <a:xfrm>
              <a:off x="4756703" y="2869123"/>
              <a:ext cx="1047540" cy="1047540"/>
            </a:xfrm>
            <a:custGeom>
              <a:avLst/>
              <a:gdLst>
                <a:gd name="connsiteX0" fmla="*/ 523746 w 1047540"/>
                <a:gd name="connsiteY0" fmla="*/ 1047540 h 1047540"/>
                <a:gd name="connsiteX1" fmla="*/ 1047540 w 1047540"/>
                <a:gd name="connsiteY1" fmla="*/ 523794 h 1047540"/>
                <a:gd name="connsiteX2" fmla="*/ 523746 w 1047540"/>
                <a:gd name="connsiteY2" fmla="*/ 0 h 1047540"/>
                <a:gd name="connsiteX3" fmla="*/ 0 w 1047540"/>
                <a:gd name="connsiteY3" fmla="*/ 523794 h 1047540"/>
                <a:gd name="connsiteX4" fmla="*/ 523746 w 1047540"/>
                <a:gd name="connsiteY4" fmla="*/ 1047540 h 10475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7540" h="1047540">
                  <a:moveTo>
                    <a:pt x="523746" y="1047540"/>
                  </a:moveTo>
                  <a:cubicBezTo>
                    <a:pt x="812983" y="1047540"/>
                    <a:pt x="1047540" y="813080"/>
                    <a:pt x="1047540" y="523794"/>
                  </a:cubicBezTo>
                  <a:cubicBezTo>
                    <a:pt x="1047540" y="234509"/>
                    <a:pt x="812983" y="0"/>
                    <a:pt x="523746" y="0"/>
                  </a:cubicBezTo>
                  <a:cubicBezTo>
                    <a:pt x="234509" y="0"/>
                    <a:pt x="0" y="234460"/>
                    <a:pt x="0" y="523794"/>
                  </a:cubicBezTo>
                  <a:cubicBezTo>
                    <a:pt x="0" y="813128"/>
                    <a:pt x="234509" y="1047540"/>
                    <a:pt x="523746" y="1047540"/>
                  </a:cubicBezTo>
                  <a:close/>
                </a:path>
              </a:pathLst>
            </a:custGeom>
            <a:solidFill>
              <a:srgbClr val="FFFFFF"/>
            </a:solidFill>
            <a:ln w="4842" cap="flat">
              <a:noFill/>
              <a:prstDash val="solid"/>
              <a:miter/>
            </a:ln>
          </p:spPr>
          <p:txBody>
            <a:bodyPr rtlCol="0" anchor="ctr"/>
            <a:lstStyle/>
            <a:p>
              <a:endParaRPr lang="fr-BE"/>
            </a:p>
          </p:txBody>
        </p:sp>
        <p:sp>
          <p:nvSpPr>
            <p:cNvPr id="46" name="Forme libre : forme 45">
              <a:extLst>
                <a:ext uri="{FF2B5EF4-FFF2-40B4-BE49-F238E27FC236}">
                  <a16:creationId xmlns:a16="http://schemas.microsoft.com/office/drawing/2014/main" id="{D945354D-DCA7-6E37-F4F3-27AF26433C2A}"/>
                </a:ext>
              </a:extLst>
            </p:cNvPr>
            <p:cNvSpPr/>
            <p:nvPr/>
          </p:nvSpPr>
          <p:spPr>
            <a:xfrm>
              <a:off x="5542710" y="2823016"/>
              <a:ext cx="1139803" cy="1139803"/>
            </a:xfrm>
            <a:custGeom>
              <a:avLst/>
              <a:gdLst>
                <a:gd name="connsiteX0" fmla="*/ 569853 w 1139803"/>
                <a:gd name="connsiteY0" fmla="*/ 1139803 h 1139803"/>
                <a:gd name="connsiteX1" fmla="*/ 1139803 w 1139803"/>
                <a:gd name="connsiteY1" fmla="*/ 569902 h 1139803"/>
                <a:gd name="connsiteX2" fmla="*/ 569853 w 1139803"/>
                <a:gd name="connsiteY2" fmla="*/ 0 h 1139803"/>
                <a:gd name="connsiteX3" fmla="*/ 0 w 1139803"/>
                <a:gd name="connsiteY3" fmla="*/ 569902 h 1139803"/>
                <a:gd name="connsiteX4" fmla="*/ 569853 w 1139803"/>
                <a:gd name="connsiteY4" fmla="*/ 1139803 h 11398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9803" h="1139803">
                  <a:moveTo>
                    <a:pt x="569853" y="1139803"/>
                  </a:moveTo>
                  <a:cubicBezTo>
                    <a:pt x="884614" y="1139803"/>
                    <a:pt x="1139803" y="884663"/>
                    <a:pt x="1139803" y="569902"/>
                  </a:cubicBezTo>
                  <a:cubicBezTo>
                    <a:pt x="1139803" y="255141"/>
                    <a:pt x="884614" y="0"/>
                    <a:pt x="569853" y="0"/>
                  </a:cubicBezTo>
                  <a:cubicBezTo>
                    <a:pt x="255092" y="0"/>
                    <a:pt x="0" y="255141"/>
                    <a:pt x="0" y="569902"/>
                  </a:cubicBezTo>
                  <a:cubicBezTo>
                    <a:pt x="0" y="884663"/>
                    <a:pt x="255141" y="1139803"/>
                    <a:pt x="569853" y="1139803"/>
                  </a:cubicBezTo>
                  <a:close/>
                </a:path>
              </a:pathLst>
            </a:custGeom>
            <a:solidFill>
              <a:srgbClr val="FFFFFF"/>
            </a:solidFill>
            <a:ln w="4842" cap="flat">
              <a:noFill/>
              <a:prstDash val="solid"/>
              <a:miter/>
            </a:ln>
          </p:spPr>
          <p:txBody>
            <a:bodyPr rtlCol="0" anchor="ctr"/>
            <a:lstStyle/>
            <a:p>
              <a:endParaRPr lang="fr-BE"/>
            </a:p>
          </p:txBody>
        </p:sp>
        <p:sp>
          <p:nvSpPr>
            <p:cNvPr id="47" name="Forme libre : forme 46">
              <a:extLst>
                <a:ext uri="{FF2B5EF4-FFF2-40B4-BE49-F238E27FC236}">
                  <a16:creationId xmlns:a16="http://schemas.microsoft.com/office/drawing/2014/main" id="{F13D1621-2ABB-0CC4-3A5D-4A33E0084FB6}"/>
                </a:ext>
              </a:extLst>
            </p:cNvPr>
            <p:cNvSpPr/>
            <p:nvPr/>
          </p:nvSpPr>
          <p:spPr>
            <a:xfrm>
              <a:off x="6448537" y="2896826"/>
              <a:ext cx="992182" cy="992182"/>
            </a:xfrm>
            <a:custGeom>
              <a:avLst/>
              <a:gdLst>
                <a:gd name="connsiteX0" fmla="*/ 496091 w 992182"/>
                <a:gd name="connsiteY0" fmla="*/ 992182 h 992182"/>
                <a:gd name="connsiteX1" fmla="*/ 992182 w 992182"/>
                <a:gd name="connsiteY1" fmla="*/ 496091 h 992182"/>
                <a:gd name="connsiteX2" fmla="*/ 496091 w 992182"/>
                <a:gd name="connsiteY2" fmla="*/ 0 h 992182"/>
                <a:gd name="connsiteX3" fmla="*/ 0 w 992182"/>
                <a:gd name="connsiteY3" fmla="*/ 496091 h 992182"/>
                <a:gd name="connsiteX4" fmla="*/ 496091 w 992182"/>
                <a:gd name="connsiteY4" fmla="*/ 992182 h 9921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2182" h="992182">
                  <a:moveTo>
                    <a:pt x="496091" y="992182"/>
                  </a:moveTo>
                  <a:cubicBezTo>
                    <a:pt x="770072" y="992182"/>
                    <a:pt x="992182" y="770072"/>
                    <a:pt x="992182" y="496091"/>
                  </a:cubicBezTo>
                  <a:cubicBezTo>
                    <a:pt x="992182" y="222110"/>
                    <a:pt x="770072" y="0"/>
                    <a:pt x="496091" y="0"/>
                  </a:cubicBezTo>
                  <a:cubicBezTo>
                    <a:pt x="222110" y="0"/>
                    <a:pt x="0" y="222110"/>
                    <a:pt x="0" y="496091"/>
                  </a:cubicBezTo>
                  <a:cubicBezTo>
                    <a:pt x="0" y="770072"/>
                    <a:pt x="222110" y="992182"/>
                    <a:pt x="496091" y="992182"/>
                  </a:cubicBezTo>
                  <a:close/>
                </a:path>
              </a:pathLst>
            </a:custGeom>
            <a:solidFill>
              <a:srgbClr val="FFFFFF"/>
            </a:solidFill>
            <a:ln w="4842" cap="flat">
              <a:noFill/>
              <a:prstDash val="solid"/>
              <a:miter/>
            </a:ln>
          </p:spPr>
          <p:txBody>
            <a:bodyPr rtlCol="0" anchor="ctr"/>
            <a:lstStyle/>
            <a:p>
              <a:endParaRPr lang="fr-BE"/>
            </a:p>
          </p:txBody>
        </p:sp>
        <p:sp>
          <p:nvSpPr>
            <p:cNvPr id="48" name="Forme libre : forme 47">
              <a:extLst>
                <a:ext uri="{FF2B5EF4-FFF2-40B4-BE49-F238E27FC236}">
                  <a16:creationId xmlns:a16="http://schemas.microsoft.com/office/drawing/2014/main" id="{09234C71-72ED-85EC-C00E-3AAEF63110F7}"/>
                </a:ext>
              </a:extLst>
            </p:cNvPr>
            <p:cNvSpPr/>
            <p:nvPr/>
          </p:nvSpPr>
          <p:spPr>
            <a:xfrm>
              <a:off x="7384489" y="3000665"/>
              <a:ext cx="784456" cy="784504"/>
            </a:xfrm>
            <a:custGeom>
              <a:avLst/>
              <a:gdLst>
                <a:gd name="connsiteX0" fmla="*/ 392204 w 784456"/>
                <a:gd name="connsiteY0" fmla="*/ 784505 h 784504"/>
                <a:gd name="connsiteX1" fmla="*/ 784456 w 784456"/>
                <a:gd name="connsiteY1" fmla="*/ 392252 h 784504"/>
                <a:gd name="connsiteX2" fmla="*/ 392204 w 784456"/>
                <a:gd name="connsiteY2" fmla="*/ 0 h 784504"/>
                <a:gd name="connsiteX3" fmla="*/ 0 w 784456"/>
                <a:gd name="connsiteY3" fmla="*/ 392252 h 784504"/>
                <a:gd name="connsiteX4" fmla="*/ 392204 w 784456"/>
                <a:gd name="connsiteY4" fmla="*/ 784505 h 7845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4456" h="784504">
                  <a:moveTo>
                    <a:pt x="392204" y="784505"/>
                  </a:moveTo>
                  <a:cubicBezTo>
                    <a:pt x="608890" y="784505"/>
                    <a:pt x="784456" y="608890"/>
                    <a:pt x="784456" y="392252"/>
                  </a:cubicBezTo>
                  <a:cubicBezTo>
                    <a:pt x="784456" y="175615"/>
                    <a:pt x="608841" y="0"/>
                    <a:pt x="392204" y="0"/>
                  </a:cubicBezTo>
                  <a:cubicBezTo>
                    <a:pt x="175567" y="0"/>
                    <a:pt x="0" y="175615"/>
                    <a:pt x="0" y="392252"/>
                  </a:cubicBezTo>
                  <a:cubicBezTo>
                    <a:pt x="0" y="608890"/>
                    <a:pt x="175615" y="784505"/>
                    <a:pt x="392204" y="784505"/>
                  </a:cubicBezTo>
                  <a:close/>
                </a:path>
              </a:pathLst>
            </a:custGeom>
            <a:solidFill>
              <a:srgbClr val="FFFFFF"/>
            </a:solidFill>
            <a:ln w="4842" cap="flat">
              <a:noFill/>
              <a:prstDash val="solid"/>
              <a:miter/>
            </a:ln>
          </p:spPr>
          <p:txBody>
            <a:bodyPr rtlCol="0" anchor="ctr"/>
            <a:lstStyle/>
            <a:p>
              <a:endParaRPr lang="fr-BE"/>
            </a:p>
          </p:txBody>
        </p:sp>
        <p:sp>
          <p:nvSpPr>
            <p:cNvPr id="49" name="Forme libre : forme 48">
              <a:extLst>
                <a:ext uri="{FF2B5EF4-FFF2-40B4-BE49-F238E27FC236}">
                  <a16:creationId xmlns:a16="http://schemas.microsoft.com/office/drawing/2014/main" id="{37B1E0F6-2A20-8C0F-4247-2035701B9BDA}"/>
                </a:ext>
              </a:extLst>
            </p:cNvPr>
            <p:cNvSpPr/>
            <p:nvPr/>
          </p:nvSpPr>
          <p:spPr>
            <a:xfrm>
              <a:off x="8331969" y="3116079"/>
              <a:ext cx="553725" cy="553725"/>
            </a:xfrm>
            <a:custGeom>
              <a:avLst/>
              <a:gdLst>
                <a:gd name="connsiteX0" fmla="*/ 276838 w 553725"/>
                <a:gd name="connsiteY0" fmla="*/ 553725 h 553725"/>
                <a:gd name="connsiteX1" fmla="*/ 553725 w 553725"/>
                <a:gd name="connsiteY1" fmla="*/ 276887 h 553725"/>
                <a:gd name="connsiteX2" fmla="*/ 276838 w 553725"/>
                <a:gd name="connsiteY2" fmla="*/ 0 h 553725"/>
                <a:gd name="connsiteX3" fmla="*/ 0 w 553725"/>
                <a:gd name="connsiteY3" fmla="*/ 276887 h 553725"/>
                <a:gd name="connsiteX4" fmla="*/ 276838 w 553725"/>
                <a:gd name="connsiteY4" fmla="*/ 553725 h 5537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3725" h="553725">
                  <a:moveTo>
                    <a:pt x="276838" y="553725"/>
                  </a:moveTo>
                  <a:cubicBezTo>
                    <a:pt x="429739" y="553725"/>
                    <a:pt x="553725" y="429787"/>
                    <a:pt x="553725" y="276887"/>
                  </a:cubicBezTo>
                  <a:cubicBezTo>
                    <a:pt x="553725" y="123986"/>
                    <a:pt x="429739" y="0"/>
                    <a:pt x="276838" y="0"/>
                  </a:cubicBezTo>
                  <a:cubicBezTo>
                    <a:pt x="123938" y="0"/>
                    <a:pt x="0" y="123938"/>
                    <a:pt x="0" y="276887"/>
                  </a:cubicBezTo>
                  <a:cubicBezTo>
                    <a:pt x="0" y="429836"/>
                    <a:pt x="123938" y="553725"/>
                    <a:pt x="276838" y="553725"/>
                  </a:cubicBezTo>
                  <a:close/>
                </a:path>
              </a:pathLst>
            </a:custGeom>
            <a:solidFill>
              <a:srgbClr val="FFFFFF"/>
            </a:solidFill>
            <a:ln w="4842" cap="flat">
              <a:noFill/>
              <a:prstDash val="solid"/>
              <a:miter/>
            </a:ln>
          </p:spPr>
          <p:txBody>
            <a:bodyPr rtlCol="0" anchor="ctr"/>
            <a:lstStyle/>
            <a:p>
              <a:endParaRPr lang="fr-BE"/>
            </a:p>
          </p:txBody>
        </p:sp>
        <p:sp>
          <p:nvSpPr>
            <p:cNvPr id="50" name="Forme libre : forme 49">
              <a:extLst>
                <a:ext uri="{FF2B5EF4-FFF2-40B4-BE49-F238E27FC236}">
                  <a16:creationId xmlns:a16="http://schemas.microsoft.com/office/drawing/2014/main" id="{CFC243AC-D596-8759-B1B9-30E8A7123594}"/>
                </a:ext>
              </a:extLst>
            </p:cNvPr>
            <p:cNvSpPr/>
            <p:nvPr/>
          </p:nvSpPr>
          <p:spPr>
            <a:xfrm>
              <a:off x="9290926" y="3242923"/>
              <a:ext cx="299940" cy="299989"/>
            </a:xfrm>
            <a:custGeom>
              <a:avLst/>
              <a:gdLst>
                <a:gd name="connsiteX0" fmla="*/ 149946 w 299940"/>
                <a:gd name="connsiteY0" fmla="*/ 299989 h 299989"/>
                <a:gd name="connsiteX1" fmla="*/ 299940 w 299940"/>
                <a:gd name="connsiteY1" fmla="*/ 149994 h 299989"/>
                <a:gd name="connsiteX2" fmla="*/ 149946 w 299940"/>
                <a:gd name="connsiteY2" fmla="*/ 0 h 299989"/>
                <a:gd name="connsiteX3" fmla="*/ 0 w 299940"/>
                <a:gd name="connsiteY3" fmla="*/ 149994 h 299989"/>
                <a:gd name="connsiteX4" fmla="*/ 149946 w 299940"/>
                <a:gd name="connsiteY4" fmla="*/ 299989 h 299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9940" h="299989">
                  <a:moveTo>
                    <a:pt x="149946" y="299989"/>
                  </a:moveTo>
                  <a:cubicBezTo>
                    <a:pt x="232813" y="299989"/>
                    <a:pt x="299940" y="232862"/>
                    <a:pt x="299940" y="149994"/>
                  </a:cubicBezTo>
                  <a:cubicBezTo>
                    <a:pt x="299940" y="67127"/>
                    <a:pt x="232765" y="0"/>
                    <a:pt x="149946" y="0"/>
                  </a:cubicBezTo>
                  <a:cubicBezTo>
                    <a:pt x="67127" y="0"/>
                    <a:pt x="0" y="67175"/>
                    <a:pt x="0" y="149994"/>
                  </a:cubicBezTo>
                  <a:cubicBezTo>
                    <a:pt x="0" y="232814"/>
                    <a:pt x="67175" y="299989"/>
                    <a:pt x="149946" y="299989"/>
                  </a:cubicBezTo>
                  <a:close/>
                </a:path>
              </a:pathLst>
            </a:custGeom>
            <a:solidFill>
              <a:srgbClr val="FFFFFF"/>
            </a:solidFill>
            <a:ln w="4842" cap="flat">
              <a:noFill/>
              <a:prstDash val="solid"/>
              <a:miter/>
            </a:ln>
          </p:spPr>
          <p:txBody>
            <a:bodyPr rtlCol="0" anchor="ctr"/>
            <a:lstStyle/>
            <a:p>
              <a:endParaRPr lang="fr-BE"/>
            </a:p>
          </p:txBody>
        </p:sp>
        <p:sp>
          <p:nvSpPr>
            <p:cNvPr id="51" name="Forme libre : forme 50">
              <a:extLst>
                <a:ext uri="{FF2B5EF4-FFF2-40B4-BE49-F238E27FC236}">
                  <a16:creationId xmlns:a16="http://schemas.microsoft.com/office/drawing/2014/main" id="{094385F6-5D09-B24A-00AF-25E2AA2927CF}"/>
                </a:ext>
              </a:extLst>
            </p:cNvPr>
            <p:cNvSpPr/>
            <p:nvPr/>
          </p:nvSpPr>
          <p:spPr>
            <a:xfrm>
              <a:off x="10259086" y="3379114"/>
              <a:ext cx="27752" cy="27654"/>
            </a:xfrm>
            <a:custGeom>
              <a:avLst/>
              <a:gdLst>
                <a:gd name="connsiteX0" fmla="*/ 13852 w 27752"/>
                <a:gd name="connsiteY0" fmla="*/ 27655 h 27654"/>
                <a:gd name="connsiteX1" fmla="*/ 27752 w 27752"/>
                <a:gd name="connsiteY1" fmla="*/ 13852 h 27654"/>
                <a:gd name="connsiteX2" fmla="*/ 13852 w 27752"/>
                <a:gd name="connsiteY2" fmla="*/ 0 h 27654"/>
                <a:gd name="connsiteX3" fmla="*/ 0 w 27752"/>
                <a:gd name="connsiteY3" fmla="*/ 13852 h 27654"/>
                <a:gd name="connsiteX4" fmla="*/ 13852 w 27752"/>
                <a:gd name="connsiteY4" fmla="*/ 27655 h 276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752" h="27654">
                  <a:moveTo>
                    <a:pt x="13852" y="27655"/>
                  </a:moveTo>
                  <a:cubicBezTo>
                    <a:pt x="21504" y="27655"/>
                    <a:pt x="27752" y="21455"/>
                    <a:pt x="27752" y="13852"/>
                  </a:cubicBezTo>
                  <a:cubicBezTo>
                    <a:pt x="27752" y="6248"/>
                    <a:pt x="21553" y="0"/>
                    <a:pt x="13852" y="0"/>
                  </a:cubicBezTo>
                  <a:cubicBezTo>
                    <a:pt x="6151" y="0"/>
                    <a:pt x="0" y="6151"/>
                    <a:pt x="0" y="13852"/>
                  </a:cubicBezTo>
                  <a:cubicBezTo>
                    <a:pt x="0" y="21552"/>
                    <a:pt x="6199" y="27655"/>
                    <a:pt x="13852" y="27655"/>
                  </a:cubicBezTo>
                  <a:close/>
                </a:path>
              </a:pathLst>
            </a:custGeom>
            <a:solidFill>
              <a:srgbClr val="FFFFFF"/>
            </a:solidFill>
            <a:ln w="4842" cap="flat">
              <a:noFill/>
              <a:prstDash val="solid"/>
              <a:miter/>
            </a:ln>
          </p:spPr>
          <p:txBody>
            <a:bodyPr rtlCol="0" anchor="ctr"/>
            <a:lstStyle/>
            <a:p>
              <a:endParaRPr lang="fr-BE"/>
            </a:p>
          </p:txBody>
        </p:sp>
        <p:sp>
          <p:nvSpPr>
            <p:cNvPr id="52" name="Forme libre : forme 51">
              <a:extLst>
                <a:ext uri="{FF2B5EF4-FFF2-40B4-BE49-F238E27FC236}">
                  <a16:creationId xmlns:a16="http://schemas.microsoft.com/office/drawing/2014/main" id="{CB4DD90B-D373-7BC9-3E33-92631A180972}"/>
                </a:ext>
              </a:extLst>
            </p:cNvPr>
            <p:cNvSpPr/>
            <p:nvPr/>
          </p:nvSpPr>
          <p:spPr>
            <a:xfrm>
              <a:off x="1924485" y="4197328"/>
              <a:ext cx="55358" cy="55357"/>
            </a:xfrm>
            <a:custGeom>
              <a:avLst/>
              <a:gdLst>
                <a:gd name="connsiteX0" fmla="*/ 27703 w 55358"/>
                <a:gd name="connsiteY0" fmla="*/ 55358 h 55357"/>
                <a:gd name="connsiteX1" fmla="*/ 55358 w 55358"/>
                <a:gd name="connsiteY1" fmla="*/ 27703 h 55357"/>
                <a:gd name="connsiteX2" fmla="*/ 27703 w 55358"/>
                <a:gd name="connsiteY2" fmla="*/ 0 h 55357"/>
                <a:gd name="connsiteX3" fmla="*/ 0 w 55358"/>
                <a:gd name="connsiteY3" fmla="*/ 27703 h 55357"/>
                <a:gd name="connsiteX4" fmla="*/ 27703 w 55358"/>
                <a:gd name="connsiteY4" fmla="*/ 55358 h 553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358" h="55357">
                  <a:moveTo>
                    <a:pt x="27703" y="55358"/>
                  </a:moveTo>
                  <a:cubicBezTo>
                    <a:pt x="43008" y="55358"/>
                    <a:pt x="55358" y="42959"/>
                    <a:pt x="55358" y="27703"/>
                  </a:cubicBezTo>
                  <a:cubicBezTo>
                    <a:pt x="55358" y="12447"/>
                    <a:pt x="43008" y="0"/>
                    <a:pt x="27703" y="0"/>
                  </a:cubicBezTo>
                  <a:cubicBezTo>
                    <a:pt x="12399" y="0"/>
                    <a:pt x="0" y="12399"/>
                    <a:pt x="0" y="27703"/>
                  </a:cubicBezTo>
                  <a:cubicBezTo>
                    <a:pt x="0" y="43008"/>
                    <a:pt x="12447" y="55358"/>
                    <a:pt x="27703" y="55358"/>
                  </a:cubicBezTo>
                  <a:close/>
                </a:path>
              </a:pathLst>
            </a:custGeom>
            <a:solidFill>
              <a:srgbClr val="FFFFFF"/>
            </a:solidFill>
            <a:ln w="4842" cap="flat">
              <a:noFill/>
              <a:prstDash val="solid"/>
              <a:miter/>
            </a:ln>
          </p:spPr>
          <p:txBody>
            <a:bodyPr rtlCol="0" anchor="ctr"/>
            <a:lstStyle/>
            <a:p>
              <a:endParaRPr lang="fr-BE"/>
            </a:p>
          </p:txBody>
        </p:sp>
        <p:sp>
          <p:nvSpPr>
            <p:cNvPr id="53" name="Forme libre : forme 52">
              <a:extLst>
                <a:ext uri="{FF2B5EF4-FFF2-40B4-BE49-F238E27FC236}">
                  <a16:creationId xmlns:a16="http://schemas.microsoft.com/office/drawing/2014/main" id="{185BA806-DC7F-971B-D0D5-D0B2830AACD8}"/>
                </a:ext>
              </a:extLst>
            </p:cNvPr>
            <p:cNvSpPr/>
            <p:nvPr/>
          </p:nvSpPr>
          <p:spPr>
            <a:xfrm>
              <a:off x="2622684" y="4063461"/>
              <a:ext cx="323091" cy="323042"/>
            </a:xfrm>
            <a:custGeom>
              <a:avLst/>
              <a:gdLst>
                <a:gd name="connsiteX0" fmla="*/ 161521 w 323091"/>
                <a:gd name="connsiteY0" fmla="*/ 323043 h 323042"/>
                <a:gd name="connsiteX1" fmla="*/ 323091 w 323091"/>
                <a:gd name="connsiteY1" fmla="*/ 161521 h 323042"/>
                <a:gd name="connsiteX2" fmla="*/ 161521 w 323091"/>
                <a:gd name="connsiteY2" fmla="*/ 0 h 323042"/>
                <a:gd name="connsiteX3" fmla="*/ 0 w 323091"/>
                <a:gd name="connsiteY3" fmla="*/ 161521 h 323042"/>
                <a:gd name="connsiteX4" fmla="*/ 161521 w 323091"/>
                <a:gd name="connsiteY4" fmla="*/ 323043 h 3230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3091" h="323042">
                  <a:moveTo>
                    <a:pt x="161521" y="323043"/>
                  </a:moveTo>
                  <a:cubicBezTo>
                    <a:pt x="250782" y="323043"/>
                    <a:pt x="323091" y="250734"/>
                    <a:pt x="323091" y="161521"/>
                  </a:cubicBezTo>
                  <a:cubicBezTo>
                    <a:pt x="323091" y="72309"/>
                    <a:pt x="250782" y="0"/>
                    <a:pt x="161521" y="0"/>
                  </a:cubicBezTo>
                  <a:cubicBezTo>
                    <a:pt x="72261" y="0"/>
                    <a:pt x="0" y="72309"/>
                    <a:pt x="0" y="161521"/>
                  </a:cubicBezTo>
                  <a:cubicBezTo>
                    <a:pt x="0" y="250734"/>
                    <a:pt x="72358" y="323043"/>
                    <a:pt x="161521" y="323043"/>
                  </a:cubicBezTo>
                  <a:close/>
                </a:path>
              </a:pathLst>
            </a:custGeom>
            <a:solidFill>
              <a:srgbClr val="FFFFFF"/>
            </a:solidFill>
            <a:ln w="4842" cap="flat">
              <a:noFill/>
              <a:prstDash val="solid"/>
              <a:miter/>
            </a:ln>
          </p:spPr>
          <p:txBody>
            <a:bodyPr rtlCol="0" anchor="ctr"/>
            <a:lstStyle/>
            <a:p>
              <a:endParaRPr lang="fr-BE"/>
            </a:p>
          </p:txBody>
        </p:sp>
        <p:sp>
          <p:nvSpPr>
            <p:cNvPr id="54" name="Forme libre : forme 53">
              <a:extLst>
                <a:ext uri="{FF2B5EF4-FFF2-40B4-BE49-F238E27FC236}">
                  <a16:creationId xmlns:a16="http://schemas.microsoft.com/office/drawing/2014/main" id="{EFD4D961-8501-E608-A440-B9C761692AD2}"/>
                </a:ext>
              </a:extLst>
            </p:cNvPr>
            <p:cNvSpPr/>
            <p:nvPr/>
          </p:nvSpPr>
          <p:spPr>
            <a:xfrm>
              <a:off x="3332506" y="3941170"/>
              <a:ext cx="567625" cy="567625"/>
            </a:xfrm>
            <a:custGeom>
              <a:avLst/>
              <a:gdLst>
                <a:gd name="connsiteX0" fmla="*/ 283813 w 567625"/>
                <a:gd name="connsiteY0" fmla="*/ 567626 h 567625"/>
                <a:gd name="connsiteX1" fmla="*/ 567625 w 567625"/>
                <a:gd name="connsiteY1" fmla="*/ 283813 h 567625"/>
                <a:gd name="connsiteX2" fmla="*/ 283813 w 567625"/>
                <a:gd name="connsiteY2" fmla="*/ 0 h 567625"/>
                <a:gd name="connsiteX3" fmla="*/ 0 w 567625"/>
                <a:gd name="connsiteY3" fmla="*/ 283813 h 567625"/>
                <a:gd name="connsiteX4" fmla="*/ 283813 w 567625"/>
                <a:gd name="connsiteY4" fmla="*/ 567626 h 5676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7625" h="567625">
                  <a:moveTo>
                    <a:pt x="283813" y="567626"/>
                  </a:moveTo>
                  <a:cubicBezTo>
                    <a:pt x="440539" y="567626"/>
                    <a:pt x="567625" y="440588"/>
                    <a:pt x="567625" y="283813"/>
                  </a:cubicBezTo>
                  <a:cubicBezTo>
                    <a:pt x="567625" y="127038"/>
                    <a:pt x="440539" y="0"/>
                    <a:pt x="283813" y="0"/>
                  </a:cubicBezTo>
                  <a:cubicBezTo>
                    <a:pt x="127086" y="0"/>
                    <a:pt x="0" y="127038"/>
                    <a:pt x="0" y="283813"/>
                  </a:cubicBezTo>
                  <a:cubicBezTo>
                    <a:pt x="0" y="440588"/>
                    <a:pt x="127086" y="567626"/>
                    <a:pt x="283813" y="567626"/>
                  </a:cubicBezTo>
                  <a:close/>
                </a:path>
              </a:pathLst>
            </a:custGeom>
            <a:solidFill>
              <a:srgbClr val="FFFFFF"/>
            </a:solidFill>
            <a:ln w="4842" cap="flat">
              <a:noFill/>
              <a:prstDash val="solid"/>
              <a:miter/>
            </a:ln>
          </p:spPr>
          <p:txBody>
            <a:bodyPr rtlCol="0" anchor="ctr"/>
            <a:lstStyle/>
            <a:p>
              <a:endParaRPr lang="fr-BE"/>
            </a:p>
          </p:txBody>
        </p:sp>
        <p:sp>
          <p:nvSpPr>
            <p:cNvPr id="55" name="Forme libre : forme 54">
              <a:extLst>
                <a:ext uri="{FF2B5EF4-FFF2-40B4-BE49-F238E27FC236}">
                  <a16:creationId xmlns:a16="http://schemas.microsoft.com/office/drawing/2014/main" id="{5EA9DD74-A40C-184B-C1C6-767431F5B9AB}"/>
                </a:ext>
              </a:extLst>
            </p:cNvPr>
            <p:cNvSpPr/>
            <p:nvPr/>
          </p:nvSpPr>
          <p:spPr>
            <a:xfrm>
              <a:off x="4056180" y="3832779"/>
              <a:ext cx="784456" cy="784504"/>
            </a:xfrm>
            <a:custGeom>
              <a:avLst/>
              <a:gdLst>
                <a:gd name="connsiteX0" fmla="*/ 392204 w 784456"/>
                <a:gd name="connsiteY0" fmla="*/ 784505 h 784504"/>
                <a:gd name="connsiteX1" fmla="*/ 784456 w 784456"/>
                <a:gd name="connsiteY1" fmla="*/ 392252 h 784504"/>
                <a:gd name="connsiteX2" fmla="*/ 392204 w 784456"/>
                <a:gd name="connsiteY2" fmla="*/ 0 h 784504"/>
                <a:gd name="connsiteX3" fmla="*/ 0 w 784456"/>
                <a:gd name="connsiteY3" fmla="*/ 392252 h 784504"/>
                <a:gd name="connsiteX4" fmla="*/ 392204 w 784456"/>
                <a:gd name="connsiteY4" fmla="*/ 784505 h 7845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4456" h="784504">
                  <a:moveTo>
                    <a:pt x="392204" y="784505"/>
                  </a:moveTo>
                  <a:cubicBezTo>
                    <a:pt x="608890" y="784505"/>
                    <a:pt x="784456" y="608890"/>
                    <a:pt x="784456" y="392252"/>
                  </a:cubicBezTo>
                  <a:cubicBezTo>
                    <a:pt x="784456" y="175615"/>
                    <a:pt x="608841" y="0"/>
                    <a:pt x="392204" y="0"/>
                  </a:cubicBezTo>
                  <a:cubicBezTo>
                    <a:pt x="175567" y="0"/>
                    <a:pt x="0" y="175567"/>
                    <a:pt x="0" y="392252"/>
                  </a:cubicBezTo>
                  <a:cubicBezTo>
                    <a:pt x="0" y="608938"/>
                    <a:pt x="175615" y="784505"/>
                    <a:pt x="392204" y="784505"/>
                  </a:cubicBezTo>
                  <a:close/>
                </a:path>
              </a:pathLst>
            </a:custGeom>
            <a:solidFill>
              <a:srgbClr val="FFFFFF"/>
            </a:solidFill>
            <a:ln w="4842" cap="flat">
              <a:noFill/>
              <a:prstDash val="solid"/>
              <a:miter/>
            </a:ln>
          </p:spPr>
          <p:txBody>
            <a:bodyPr rtlCol="0" anchor="ctr"/>
            <a:lstStyle/>
            <a:p>
              <a:endParaRPr lang="fr-BE"/>
            </a:p>
          </p:txBody>
        </p:sp>
        <p:sp>
          <p:nvSpPr>
            <p:cNvPr id="56" name="Forme libre : forme 55">
              <a:extLst>
                <a:ext uri="{FF2B5EF4-FFF2-40B4-BE49-F238E27FC236}">
                  <a16:creationId xmlns:a16="http://schemas.microsoft.com/office/drawing/2014/main" id="{B446838A-4FAE-E3B3-F6AA-81EA263410E1}"/>
                </a:ext>
              </a:extLst>
            </p:cNvPr>
            <p:cNvSpPr/>
            <p:nvPr/>
          </p:nvSpPr>
          <p:spPr>
            <a:xfrm>
              <a:off x="4795933" y="3740467"/>
              <a:ext cx="969079" cy="969080"/>
            </a:xfrm>
            <a:custGeom>
              <a:avLst/>
              <a:gdLst>
                <a:gd name="connsiteX0" fmla="*/ 484516 w 969079"/>
                <a:gd name="connsiteY0" fmla="*/ 969080 h 969080"/>
                <a:gd name="connsiteX1" fmla="*/ 969080 w 969079"/>
                <a:gd name="connsiteY1" fmla="*/ 484564 h 969080"/>
                <a:gd name="connsiteX2" fmla="*/ 484516 w 969079"/>
                <a:gd name="connsiteY2" fmla="*/ 0 h 969080"/>
                <a:gd name="connsiteX3" fmla="*/ 0 w 969079"/>
                <a:gd name="connsiteY3" fmla="*/ 484564 h 969080"/>
                <a:gd name="connsiteX4" fmla="*/ 484516 w 969079"/>
                <a:gd name="connsiteY4" fmla="*/ 969080 h 9690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9079" h="969080">
                  <a:moveTo>
                    <a:pt x="484516" y="969080"/>
                  </a:moveTo>
                  <a:cubicBezTo>
                    <a:pt x="752104" y="969080"/>
                    <a:pt x="969080" y="752152"/>
                    <a:pt x="969080" y="484564"/>
                  </a:cubicBezTo>
                  <a:cubicBezTo>
                    <a:pt x="969080" y="216976"/>
                    <a:pt x="752104" y="0"/>
                    <a:pt x="484516" y="0"/>
                  </a:cubicBezTo>
                  <a:cubicBezTo>
                    <a:pt x="216928" y="0"/>
                    <a:pt x="0" y="216928"/>
                    <a:pt x="0" y="484564"/>
                  </a:cubicBezTo>
                  <a:cubicBezTo>
                    <a:pt x="0" y="752201"/>
                    <a:pt x="216928" y="969080"/>
                    <a:pt x="484516" y="969080"/>
                  </a:cubicBezTo>
                  <a:close/>
                </a:path>
              </a:pathLst>
            </a:custGeom>
            <a:solidFill>
              <a:srgbClr val="FFFFFF"/>
            </a:solidFill>
            <a:ln w="4842" cap="flat">
              <a:noFill/>
              <a:prstDash val="solid"/>
              <a:miter/>
            </a:ln>
          </p:spPr>
          <p:txBody>
            <a:bodyPr rtlCol="0" anchor="ctr"/>
            <a:lstStyle/>
            <a:p>
              <a:endParaRPr lang="fr-BE"/>
            </a:p>
          </p:txBody>
        </p:sp>
        <p:sp>
          <p:nvSpPr>
            <p:cNvPr id="57" name="Forme libre : forme 56">
              <a:extLst>
                <a:ext uri="{FF2B5EF4-FFF2-40B4-BE49-F238E27FC236}">
                  <a16:creationId xmlns:a16="http://schemas.microsoft.com/office/drawing/2014/main" id="{D90DB1C7-F6A5-8D96-B875-559568533753}"/>
                </a:ext>
              </a:extLst>
            </p:cNvPr>
            <p:cNvSpPr/>
            <p:nvPr/>
          </p:nvSpPr>
          <p:spPr>
            <a:xfrm>
              <a:off x="5586492" y="3698961"/>
              <a:ext cx="1052141" cy="1052141"/>
            </a:xfrm>
            <a:custGeom>
              <a:avLst/>
              <a:gdLst>
                <a:gd name="connsiteX0" fmla="*/ 526071 w 1052141"/>
                <a:gd name="connsiteY0" fmla="*/ 1052141 h 1052141"/>
                <a:gd name="connsiteX1" fmla="*/ 1052141 w 1052141"/>
                <a:gd name="connsiteY1" fmla="*/ 526071 h 1052141"/>
                <a:gd name="connsiteX2" fmla="*/ 526071 w 1052141"/>
                <a:gd name="connsiteY2" fmla="*/ 0 h 1052141"/>
                <a:gd name="connsiteX3" fmla="*/ 0 w 1052141"/>
                <a:gd name="connsiteY3" fmla="*/ 526071 h 1052141"/>
                <a:gd name="connsiteX4" fmla="*/ 526071 w 1052141"/>
                <a:gd name="connsiteY4" fmla="*/ 1052141 h 1052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2141" h="1052141">
                  <a:moveTo>
                    <a:pt x="526071" y="1052141"/>
                  </a:moveTo>
                  <a:cubicBezTo>
                    <a:pt x="816664" y="1052141"/>
                    <a:pt x="1052141" y="816615"/>
                    <a:pt x="1052141" y="526071"/>
                  </a:cubicBezTo>
                  <a:cubicBezTo>
                    <a:pt x="1052141" y="235526"/>
                    <a:pt x="816615" y="0"/>
                    <a:pt x="526071" y="0"/>
                  </a:cubicBezTo>
                  <a:cubicBezTo>
                    <a:pt x="235526" y="0"/>
                    <a:pt x="0" y="235526"/>
                    <a:pt x="0" y="526071"/>
                  </a:cubicBezTo>
                  <a:cubicBezTo>
                    <a:pt x="0" y="816615"/>
                    <a:pt x="235574" y="1052141"/>
                    <a:pt x="526071" y="1052141"/>
                  </a:cubicBezTo>
                  <a:close/>
                </a:path>
              </a:pathLst>
            </a:custGeom>
            <a:solidFill>
              <a:srgbClr val="FFFFFF"/>
            </a:solidFill>
            <a:ln w="4842" cap="flat">
              <a:noFill/>
              <a:prstDash val="solid"/>
              <a:miter/>
            </a:ln>
          </p:spPr>
          <p:txBody>
            <a:bodyPr rtlCol="0" anchor="ctr"/>
            <a:lstStyle/>
            <a:p>
              <a:endParaRPr lang="fr-BE"/>
            </a:p>
          </p:txBody>
        </p:sp>
        <p:sp>
          <p:nvSpPr>
            <p:cNvPr id="58" name="Forme libre : forme 57">
              <a:extLst>
                <a:ext uri="{FF2B5EF4-FFF2-40B4-BE49-F238E27FC236}">
                  <a16:creationId xmlns:a16="http://schemas.microsoft.com/office/drawing/2014/main" id="{9DB37536-76E3-008C-D087-288D3C933F65}"/>
                </a:ext>
              </a:extLst>
            </p:cNvPr>
            <p:cNvSpPr/>
            <p:nvPr/>
          </p:nvSpPr>
          <p:spPr>
            <a:xfrm>
              <a:off x="6462437" y="3742743"/>
              <a:ext cx="964430" cy="964478"/>
            </a:xfrm>
            <a:custGeom>
              <a:avLst/>
              <a:gdLst>
                <a:gd name="connsiteX0" fmla="*/ 482191 w 964430"/>
                <a:gd name="connsiteY0" fmla="*/ 964479 h 964478"/>
                <a:gd name="connsiteX1" fmla="*/ 964431 w 964430"/>
                <a:gd name="connsiteY1" fmla="*/ 482239 h 964478"/>
                <a:gd name="connsiteX2" fmla="*/ 482191 w 964430"/>
                <a:gd name="connsiteY2" fmla="*/ 0 h 964478"/>
                <a:gd name="connsiteX3" fmla="*/ 0 w 964430"/>
                <a:gd name="connsiteY3" fmla="*/ 482239 h 964478"/>
                <a:gd name="connsiteX4" fmla="*/ 482191 w 964430"/>
                <a:gd name="connsiteY4" fmla="*/ 964479 h 9644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4430" h="964478">
                  <a:moveTo>
                    <a:pt x="482191" y="964479"/>
                  </a:moveTo>
                  <a:cubicBezTo>
                    <a:pt x="748520" y="964479"/>
                    <a:pt x="964431" y="748568"/>
                    <a:pt x="964431" y="482239"/>
                  </a:cubicBezTo>
                  <a:cubicBezTo>
                    <a:pt x="964431" y="215911"/>
                    <a:pt x="748471" y="0"/>
                    <a:pt x="482191" y="0"/>
                  </a:cubicBezTo>
                  <a:cubicBezTo>
                    <a:pt x="215911" y="0"/>
                    <a:pt x="0" y="215911"/>
                    <a:pt x="0" y="482239"/>
                  </a:cubicBezTo>
                  <a:cubicBezTo>
                    <a:pt x="0" y="748568"/>
                    <a:pt x="215862" y="964479"/>
                    <a:pt x="482191" y="964479"/>
                  </a:cubicBezTo>
                  <a:close/>
                </a:path>
              </a:pathLst>
            </a:custGeom>
            <a:solidFill>
              <a:srgbClr val="FFFFFF"/>
            </a:solidFill>
            <a:ln w="4842" cap="flat">
              <a:noFill/>
              <a:prstDash val="solid"/>
              <a:miter/>
            </a:ln>
          </p:spPr>
          <p:txBody>
            <a:bodyPr rtlCol="0" anchor="ctr"/>
            <a:lstStyle/>
            <a:p>
              <a:endParaRPr lang="fr-BE"/>
            </a:p>
          </p:txBody>
        </p:sp>
        <p:sp>
          <p:nvSpPr>
            <p:cNvPr id="59" name="Forme libre : forme 58">
              <a:extLst>
                <a:ext uri="{FF2B5EF4-FFF2-40B4-BE49-F238E27FC236}">
                  <a16:creationId xmlns:a16="http://schemas.microsoft.com/office/drawing/2014/main" id="{C131363B-4182-64A0-D8F8-52440FC70C2F}"/>
                </a:ext>
              </a:extLst>
            </p:cNvPr>
            <p:cNvSpPr/>
            <p:nvPr/>
          </p:nvSpPr>
          <p:spPr>
            <a:xfrm>
              <a:off x="7386766" y="3835103"/>
              <a:ext cx="779903" cy="779855"/>
            </a:xfrm>
            <a:custGeom>
              <a:avLst/>
              <a:gdLst>
                <a:gd name="connsiteX0" fmla="*/ 389928 w 779903"/>
                <a:gd name="connsiteY0" fmla="*/ 779855 h 779855"/>
                <a:gd name="connsiteX1" fmla="*/ 779904 w 779903"/>
                <a:gd name="connsiteY1" fmla="*/ 389928 h 779855"/>
                <a:gd name="connsiteX2" fmla="*/ 389928 w 779903"/>
                <a:gd name="connsiteY2" fmla="*/ 0 h 779855"/>
                <a:gd name="connsiteX3" fmla="*/ 0 w 779903"/>
                <a:gd name="connsiteY3" fmla="*/ 389928 h 779855"/>
                <a:gd name="connsiteX4" fmla="*/ 389928 w 779903"/>
                <a:gd name="connsiteY4" fmla="*/ 779855 h 7798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9903" h="779855">
                  <a:moveTo>
                    <a:pt x="389928" y="779855"/>
                  </a:moveTo>
                  <a:cubicBezTo>
                    <a:pt x="605257" y="779855"/>
                    <a:pt x="779904" y="605306"/>
                    <a:pt x="779904" y="389928"/>
                  </a:cubicBezTo>
                  <a:cubicBezTo>
                    <a:pt x="779904" y="174550"/>
                    <a:pt x="605257" y="0"/>
                    <a:pt x="389928" y="0"/>
                  </a:cubicBezTo>
                  <a:cubicBezTo>
                    <a:pt x="174598" y="0"/>
                    <a:pt x="0" y="174598"/>
                    <a:pt x="0" y="389928"/>
                  </a:cubicBezTo>
                  <a:cubicBezTo>
                    <a:pt x="0" y="605257"/>
                    <a:pt x="174598" y="779855"/>
                    <a:pt x="389928" y="779855"/>
                  </a:cubicBezTo>
                  <a:close/>
                </a:path>
              </a:pathLst>
            </a:custGeom>
            <a:solidFill>
              <a:srgbClr val="FFFFFF"/>
            </a:solidFill>
            <a:ln w="4842" cap="flat">
              <a:noFill/>
              <a:prstDash val="solid"/>
              <a:miter/>
            </a:ln>
          </p:spPr>
          <p:txBody>
            <a:bodyPr rtlCol="0" anchor="ctr"/>
            <a:lstStyle/>
            <a:p>
              <a:endParaRPr lang="fr-BE"/>
            </a:p>
          </p:txBody>
        </p:sp>
        <p:sp>
          <p:nvSpPr>
            <p:cNvPr id="60" name="Forme libre : forme 59">
              <a:extLst>
                <a:ext uri="{FF2B5EF4-FFF2-40B4-BE49-F238E27FC236}">
                  <a16:creationId xmlns:a16="http://schemas.microsoft.com/office/drawing/2014/main" id="{3C5B4C3E-87D1-EB51-3B1B-219D6A3F8E90}"/>
                </a:ext>
              </a:extLst>
            </p:cNvPr>
            <p:cNvSpPr/>
            <p:nvPr/>
          </p:nvSpPr>
          <p:spPr>
            <a:xfrm>
              <a:off x="8329643" y="3945820"/>
              <a:ext cx="558375" cy="558374"/>
            </a:xfrm>
            <a:custGeom>
              <a:avLst/>
              <a:gdLst>
                <a:gd name="connsiteX0" fmla="*/ 279163 w 558375"/>
                <a:gd name="connsiteY0" fmla="*/ 558375 h 558374"/>
                <a:gd name="connsiteX1" fmla="*/ 558375 w 558375"/>
                <a:gd name="connsiteY1" fmla="*/ 279211 h 558374"/>
                <a:gd name="connsiteX2" fmla="*/ 279163 w 558375"/>
                <a:gd name="connsiteY2" fmla="*/ 0 h 558374"/>
                <a:gd name="connsiteX3" fmla="*/ 0 w 558375"/>
                <a:gd name="connsiteY3" fmla="*/ 279211 h 558374"/>
                <a:gd name="connsiteX4" fmla="*/ 279163 w 558375"/>
                <a:gd name="connsiteY4" fmla="*/ 558375 h 5583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8375" h="558374">
                  <a:moveTo>
                    <a:pt x="279163" y="558375"/>
                  </a:moveTo>
                  <a:cubicBezTo>
                    <a:pt x="433372" y="558375"/>
                    <a:pt x="558375" y="433371"/>
                    <a:pt x="558375" y="279211"/>
                  </a:cubicBezTo>
                  <a:cubicBezTo>
                    <a:pt x="558375" y="125052"/>
                    <a:pt x="433372" y="0"/>
                    <a:pt x="279163" y="0"/>
                  </a:cubicBezTo>
                  <a:cubicBezTo>
                    <a:pt x="124955" y="0"/>
                    <a:pt x="0" y="125004"/>
                    <a:pt x="0" y="279211"/>
                  </a:cubicBezTo>
                  <a:cubicBezTo>
                    <a:pt x="0" y="433420"/>
                    <a:pt x="125004" y="558375"/>
                    <a:pt x="279163" y="558375"/>
                  </a:cubicBezTo>
                  <a:close/>
                </a:path>
              </a:pathLst>
            </a:custGeom>
            <a:solidFill>
              <a:srgbClr val="FFFFFF"/>
            </a:solidFill>
            <a:ln w="4842" cap="flat">
              <a:noFill/>
              <a:prstDash val="solid"/>
              <a:miter/>
            </a:ln>
          </p:spPr>
          <p:txBody>
            <a:bodyPr rtlCol="0" anchor="ctr"/>
            <a:lstStyle/>
            <a:p>
              <a:endParaRPr lang="fr-BE"/>
            </a:p>
          </p:txBody>
        </p:sp>
        <p:sp>
          <p:nvSpPr>
            <p:cNvPr id="61" name="Forme libre : forme 60">
              <a:extLst>
                <a:ext uri="{FF2B5EF4-FFF2-40B4-BE49-F238E27FC236}">
                  <a16:creationId xmlns:a16="http://schemas.microsoft.com/office/drawing/2014/main" id="{7576AFC3-7772-F0D6-AB8F-A6261E64359C}"/>
                </a:ext>
              </a:extLst>
            </p:cNvPr>
            <p:cNvSpPr/>
            <p:nvPr/>
          </p:nvSpPr>
          <p:spPr>
            <a:xfrm>
              <a:off x="9286277" y="4070436"/>
              <a:ext cx="309191" cy="309191"/>
            </a:xfrm>
            <a:custGeom>
              <a:avLst/>
              <a:gdLst>
                <a:gd name="connsiteX0" fmla="*/ 309191 w 309191"/>
                <a:gd name="connsiteY0" fmla="*/ 154596 h 309191"/>
                <a:gd name="connsiteX1" fmla="*/ 154596 w 309191"/>
                <a:gd name="connsiteY1" fmla="*/ 309191 h 309191"/>
                <a:gd name="connsiteX2" fmla="*/ 0 w 309191"/>
                <a:gd name="connsiteY2" fmla="*/ 154596 h 309191"/>
                <a:gd name="connsiteX3" fmla="*/ 154596 w 309191"/>
                <a:gd name="connsiteY3" fmla="*/ 0 h 309191"/>
                <a:gd name="connsiteX4" fmla="*/ 309191 w 309191"/>
                <a:gd name="connsiteY4" fmla="*/ 154596 h 3091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91" h="309191">
                  <a:moveTo>
                    <a:pt x="309191" y="154596"/>
                  </a:moveTo>
                  <a:cubicBezTo>
                    <a:pt x="309191" y="239976"/>
                    <a:pt x="239977" y="309191"/>
                    <a:pt x="154596" y="309191"/>
                  </a:cubicBezTo>
                  <a:cubicBezTo>
                    <a:pt x="69215" y="309191"/>
                    <a:pt x="0" y="239976"/>
                    <a:pt x="0" y="154596"/>
                  </a:cubicBezTo>
                  <a:cubicBezTo>
                    <a:pt x="0" y="69215"/>
                    <a:pt x="69214" y="0"/>
                    <a:pt x="154596" y="0"/>
                  </a:cubicBezTo>
                  <a:cubicBezTo>
                    <a:pt x="239976" y="0"/>
                    <a:pt x="309191" y="69215"/>
                    <a:pt x="309191" y="154596"/>
                  </a:cubicBezTo>
                  <a:close/>
                </a:path>
              </a:pathLst>
            </a:custGeom>
            <a:solidFill>
              <a:srgbClr val="FFFFFF"/>
            </a:solidFill>
            <a:ln w="4842" cap="flat">
              <a:noFill/>
              <a:prstDash val="solid"/>
              <a:miter/>
            </a:ln>
          </p:spPr>
          <p:txBody>
            <a:bodyPr rtlCol="0" anchor="ctr"/>
            <a:lstStyle/>
            <a:p>
              <a:endParaRPr lang="fr-BE"/>
            </a:p>
          </p:txBody>
        </p:sp>
        <p:sp>
          <p:nvSpPr>
            <p:cNvPr id="62" name="Forme libre : forme 61">
              <a:extLst>
                <a:ext uri="{FF2B5EF4-FFF2-40B4-BE49-F238E27FC236}">
                  <a16:creationId xmlns:a16="http://schemas.microsoft.com/office/drawing/2014/main" id="{0A62C510-4ADE-9559-457E-CBCDF7A3D326}"/>
                </a:ext>
              </a:extLst>
            </p:cNvPr>
            <p:cNvSpPr/>
            <p:nvPr/>
          </p:nvSpPr>
          <p:spPr>
            <a:xfrm>
              <a:off x="10247559" y="4199604"/>
              <a:ext cx="50805" cy="50805"/>
            </a:xfrm>
            <a:custGeom>
              <a:avLst/>
              <a:gdLst>
                <a:gd name="connsiteX0" fmla="*/ 25379 w 50805"/>
                <a:gd name="connsiteY0" fmla="*/ 50805 h 50805"/>
                <a:gd name="connsiteX1" fmla="*/ 50806 w 50805"/>
                <a:gd name="connsiteY1" fmla="*/ 25427 h 50805"/>
                <a:gd name="connsiteX2" fmla="*/ 25379 w 50805"/>
                <a:gd name="connsiteY2" fmla="*/ 0 h 50805"/>
                <a:gd name="connsiteX3" fmla="*/ 0 w 50805"/>
                <a:gd name="connsiteY3" fmla="*/ 25427 h 50805"/>
                <a:gd name="connsiteX4" fmla="*/ 25379 w 50805"/>
                <a:gd name="connsiteY4" fmla="*/ 50805 h 508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805" h="50805">
                  <a:moveTo>
                    <a:pt x="25379" y="50805"/>
                  </a:moveTo>
                  <a:cubicBezTo>
                    <a:pt x="39375" y="50805"/>
                    <a:pt x="50806" y="39424"/>
                    <a:pt x="50806" y="25427"/>
                  </a:cubicBezTo>
                  <a:cubicBezTo>
                    <a:pt x="50806" y="11430"/>
                    <a:pt x="39375" y="0"/>
                    <a:pt x="25379" y="0"/>
                  </a:cubicBezTo>
                  <a:cubicBezTo>
                    <a:pt x="11382" y="0"/>
                    <a:pt x="0" y="11382"/>
                    <a:pt x="0" y="25427"/>
                  </a:cubicBezTo>
                  <a:cubicBezTo>
                    <a:pt x="0" y="39472"/>
                    <a:pt x="11334" y="50805"/>
                    <a:pt x="25379" y="50805"/>
                  </a:cubicBezTo>
                  <a:close/>
                </a:path>
              </a:pathLst>
            </a:custGeom>
            <a:solidFill>
              <a:srgbClr val="FFFFFF"/>
            </a:solidFill>
            <a:ln w="4842" cap="flat">
              <a:noFill/>
              <a:prstDash val="solid"/>
              <a:miter/>
            </a:ln>
          </p:spPr>
          <p:txBody>
            <a:bodyPr rtlCol="0" anchor="ctr"/>
            <a:lstStyle/>
            <a:p>
              <a:endParaRPr lang="fr-BE"/>
            </a:p>
          </p:txBody>
        </p:sp>
        <p:sp>
          <p:nvSpPr>
            <p:cNvPr id="63" name="Forme libre : forme 62">
              <a:extLst>
                <a:ext uri="{FF2B5EF4-FFF2-40B4-BE49-F238E27FC236}">
                  <a16:creationId xmlns:a16="http://schemas.microsoft.com/office/drawing/2014/main" id="{34BDBEAF-1630-2CA4-5045-C4681D60DAF9}"/>
                </a:ext>
              </a:extLst>
            </p:cNvPr>
            <p:cNvSpPr/>
            <p:nvPr/>
          </p:nvSpPr>
          <p:spPr>
            <a:xfrm>
              <a:off x="2691893" y="4964785"/>
              <a:ext cx="184623" cy="184575"/>
            </a:xfrm>
            <a:custGeom>
              <a:avLst/>
              <a:gdLst>
                <a:gd name="connsiteX0" fmla="*/ 92312 w 184623"/>
                <a:gd name="connsiteY0" fmla="*/ 184575 h 184575"/>
                <a:gd name="connsiteX1" fmla="*/ 184624 w 184623"/>
                <a:gd name="connsiteY1" fmla="*/ 92312 h 184575"/>
                <a:gd name="connsiteX2" fmla="*/ 92312 w 184623"/>
                <a:gd name="connsiteY2" fmla="*/ 0 h 184575"/>
                <a:gd name="connsiteX3" fmla="*/ 0 w 184623"/>
                <a:gd name="connsiteY3" fmla="*/ 92312 h 184575"/>
                <a:gd name="connsiteX4" fmla="*/ 92312 w 184623"/>
                <a:gd name="connsiteY4" fmla="*/ 184575 h 184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4623" h="184575">
                  <a:moveTo>
                    <a:pt x="92312" y="184575"/>
                  </a:moveTo>
                  <a:cubicBezTo>
                    <a:pt x="143311" y="184575"/>
                    <a:pt x="184624" y="143263"/>
                    <a:pt x="184624" y="92312"/>
                  </a:cubicBezTo>
                  <a:cubicBezTo>
                    <a:pt x="184624" y="41361"/>
                    <a:pt x="143311" y="0"/>
                    <a:pt x="92312" y="0"/>
                  </a:cubicBezTo>
                  <a:cubicBezTo>
                    <a:pt x="41313" y="0"/>
                    <a:pt x="0" y="41313"/>
                    <a:pt x="0" y="92312"/>
                  </a:cubicBezTo>
                  <a:cubicBezTo>
                    <a:pt x="0" y="143311"/>
                    <a:pt x="41361" y="184575"/>
                    <a:pt x="92312" y="184575"/>
                  </a:cubicBezTo>
                  <a:close/>
                </a:path>
              </a:pathLst>
            </a:custGeom>
            <a:solidFill>
              <a:srgbClr val="FFFFFF"/>
            </a:solidFill>
            <a:ln w="4842" cap="flat">
              <a:noFill/>
              <a:prstDash val="solid"/>
              <a:miter/>
            </a:ln>
          </p:spPr>
          <p:txBody>
            <a:bodyPr rtlCol="0" anchor="ctr"/>
            <a:lstStyle/>
            <a:p>
              <a:endParaRPr lang="fr-BE"/>
            </a:p>
          </p:txBody>
        </p:sp>
        <p:sp>
          <p:nvSpPr>
            <p:cNvPr id="64" name="Forme libre : forme 63">
              <a:extLst>
                <a:ext uri="{FF2B5EF4-FFF2-40B4-BE49-F238E27FC236}">
                  <a16:creationId xmlns:a16="http://schemas.microsoft.com/office/drawing/2014/main" id="{5228571A-6B98-EE8F-D1E9-23387E420850}"/>
                </a:ext>
              </a:extLst>
            </p:cNvPr>
            <p:cNvSpPr/>
            <p:nvPr/>
          </p:nvSpPr>
          <p:spPr>
            <a:xfrm>
              <a:off x="3408641" y="4849419"/>
              <a:ext cx="415354" cy="415354"/>
            </a:xfrm>
            <a:custGeom>
              <a:avLst/>
              <a:gdLst>
                <a:gd name="connsiteX0" fmla="*/ 207677 w 415354"/>
                <a:gd name="connsiteY0" fmla="*/ 415355 h 415354"/>
                <a:gd name="connsiteX1" fmla="*/ 415355 w 415354"/>
                <a:gd name="connsiteY1" fmla="*/ 207677 h 415354"/>
                <a:gd name="connsiteX2" fmla="*/ 207677 w 415354"/>
                <a:gd name="connsiteY2" fmla="*/ 0 h 415354"/>
                <a:gd name="connsiteX3" fmla="*/ 0 w 415354"/>
                <a:gd name="connsiteY3" fmla="*/ 207677 h 415354"/>
                <a:gd name="connsiteX4" fmla="*/ 207677 w 415354"/>
                <a:gd name="connsiteY4" fmla="*/ 415355 h 4153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5354" h="415354">
                  <a:moveTo>
                    <a:pt x="207677" y="415355"/>
                  </a:moveTo>
                  <a:cubicBezTo>
                    <a:pt x="322365" y="415355"/>
                    <a:pt x="415355" y="322364"/>
                    <a:pt x="415355" y="207677"/>
                  </a:cubicBezTo>
                  <a:cubicBezTo>
                    <a:pt x="415355" y="92990"/>
                    <a:pt x="322365" y="0"/>
                    <a:pt x="207677" y="0"/>
                  </a:cubicBezTo>
                  <a:cubicBezTo>
                    <a:pt x="92990" y="0"/>
                    <a:pt x="0" y="92941"/>
                    <a:pt x="0" y="207677"/>
                  </a:cubicBezTo>
                  <a:cubicBezTo>
                    <a:pt x="0" y="322413"/>
                    <a:pt x="92990" y="415355"/>
                    <a:pt x="207677" y="415355"/>
                  </a:cubicBezTo>
                  <a:close/>
                </a:path>
              </a:pathLst>
            </a:custGeom>
            <a:solidFill>
              <a:srgbClr val="FFFFFF"/>
            </a:solidFill>
            <a:ln w="4842" cap="flat">
              <a:noFill/>
              <a:prstDash val="solid"/>
              <a:miter/>
            </a:ln>
          </p:spPr>
          <p:txBody>
            <a:bodyPr rtlCol="0" anchor="ctr"/>
            <a:lstStyle/>
            <a:p>
              <a:endParaRPr lang="fr-BE"/>
            </a:p>
          </p:txBody>
        </p:sp>
        <p:sp>
          <p:nvSpPr>
            <p:cNvPr id="65" name="Forme libre : forme 64">
              <a:extLst>
                <a:ext uri="{FF2B5EF4-FFF2-40B4-BE49-F238E27FC236}">
                  <a16:creationId xmlns:a16="http://schemas.microsoft.com/office/drawing/2014/main" id="{B2D018DB-82DA-F4EF-F6BA-4412D0D3F965}"/>
                </a:ext>
              </a:extLst>
            </p:cNvPr>
            <p:cNvSpPr/>
            <p:nvPr/>
          </p:nvSpPr>
          <p:spPr>
            <a:xfrm>
              <a:off x="4141518" y="4750230"/>
              <a:ext cx="613781" cy="613733"/>
            </a:xfrm>
            <a:custGeom>
              <a:avLst/>
              <a:gdLst>
                <a:gd name="connsiteX0" fmla="*/ 306866 w 613781"/>
                <a:gd name="connsiteY0" fmla="*/ 613733 h 613733"/>
                <a:gd name="connsiteX1" fmla="*/ 613781 w 613781"/>
                <a:gd name="connsiteY1" fmla="*/ 306867 h 613733"/>
                <a:gd name="connsiteX2" fmla="*/ 306866 w 613781"/>
                <a:gd name="connsiteY2" fmla="*/ 0 h 613733"/>
                <a:gd name="connsiteX3" fmla="*/ 0 w 613781"/>
                <a:gd name="connsiteY3" fmla="*/ 306867 h 613733"/>
                <a:gd name="connsiteX4" fmla="*/ 306866 w 613781"/>
                <a:gd name="connsiteY4" fmla="*/ 613733 h 6137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3781" h="613733">
                  <a:moveTo>
                    <a:pt x="306866" y="613733"/>
                  </a:moveTo>
                  <a:cubicBezTo>
                    <a:pt x="476331" y="613733"/>
                    <a:pt x="613781" y="476331"/>
                    <a:pt x="613781" y="306867"/>
                  </a:cubicBezTo>
                  <a:cubicBezTo>
                    <a:pt x="613781" y="137402"/>
                    <a:pt x="476331" y="0"/>
                    <a:pt x="306866" y="0"/>
                  </a:cubicBezTo>
                  <a:cubicBezTo>
                    <a:pt x="137402" y="0"/>
                    <a:pt x="0" y="137402"/>
                    <a:pt x="0" y="306867"/>
                  </a:cubicBezTo>
                  <a:cubicBezTo>
                    <a:pt x="0" y="476331"/>
                    <a:pt x="137402" y="613733"/>
                    <a:pt x="306866" y="613733"/>
                  </a:cubicBezTo>
                  <a:close/>
                </a:path>
              </a:pathLst>
            </a:custGeom>
            <a:solidFill>
              <a:srgbClr val="FFFFFF"/>
            </a:solidFill>
            <a:ln w="4842" cap="flat">
              <a:noFill/>
              <a:prstDash val="solid"/>
              <a:miter/>
            </a:ln>
          </p:spPr>
          <p:txBody>
            <a:bodyPr rtlCol="0" anchor="ctr"/>
            <a:lstStyle/>
            <a:p>
              <a:endParaRPr lang="fr-BE"/>
            </a:p>
          </p:txBody>
        </p:sp>
        <p:sp>
          <p:nvSpPr>
            <p:cNvPr id="66" name="Forme libre : forme 65">
              <a:extLst>
                <a:ext uri="{FF2B5EF4-FFF2-40B4-BE49-F238E27FC236}">
                  <a16:creationId xmlns:a16="http://schemas.microsoft.com/office/drawing/2014/main" id="{826A38D1-BDDC-A3BE-CFEC-A0318EAA441C}"/>
                </a:ext>
              </a:extLst>
            </p:cNvPr>
            <p:cNvSpPr/>
            <p:nvPr/>
          </p:nvSpPr>
          <p:spPr>
            <a:xfrm>
              <a:off x="4899772" y="4676371"/>
              <a:ext cx="761402" cy="761402"/>
            </a:xfrm>
            <a:custGeom>
              <a:avLst/>
              <a:gdLst>
                <a:gd name="connsiteX0" fmla="*/ 380677 w 761402"/>
                <a:gd name="connsiteY0" fmla="*/ 761403 h 761402"/>
                <a:gd name="connsiteX1" fmla="*/ 761402 w 761402"/>
                <a:gd name="connsiteY1" fmla="*/ 380726 h 761402"/>
                <a:gd name="connsiteX2" fmla="*/ 380677 w 761402"/>
                <a:gd name="connsiteY2" fmla="*/ 0 h 761402"/>
                <a:gd name="connsiteX3" fmla="*/ 0 w 761402"/>
                <a:gd name="connsiteY3" fmla="*/ 380726 h 761402"/>
                <a:gd name="connsiteX4" fmla="*/ 380677 w 761402"/>
                <a:gd name="connsiteY4" fmla="*/ 761403 h 7614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1402" h="761402">
                  <a:moveTo>
                    <a:pt x="380677" y="761403"/>
                  </a:moveTo>
                  <a:cubicBezTo>
                    <a:pt x="590970" y="761403"/>
                    <a:pt x="761402" y="590970"/>
                    <a:pt x="761402" y="380726"/>
                  </a:cubicBezTo>
                  <a:cubicBezTo>
                    <a:pt x="761402" y="170481"/>
                    <a:pt x="590921" y="0"/>
                    <a:pt x="380677" y="0"/>
                  </a:cubicBezTo>
                  <a:cubicBezTo>
                    <a:pt x="170433" y="0"/>
                    <a:pt x="0" y="170433"/>
                    <a:pt x="0" y="380726"/>
                  </a:cubicBezTo>
                  <a:cubicBezTo>
                    <a:pt x="0" y="591018"/>
                    <a:pt x="170433" y="761403"/>
                    <a:pt x="380677" y="761403"/>
                  </a:cubicBezTo>
                  <a:close/>
                </a:path>
              </a:pathLst>
            </a:custGeom>
            <a:solidFill>
              <a:srgbClr val="FFFFFF"/>
            </a:solidFill>
            <a:ln w="4842" cap="flat">
              <a:noFill/>
              <a:prstDash val="solid"/>
              <a:miter/>
            </a:ln>
          </p:spPr>
          <p:txBody>
            <a:bodyPr rtlCol="0" anchor="ctr"/>
            <a:lstStyle/>
            <a:p>
              <a:endParaRPr lang="fr-BE"/>
            </a:p>
          </p:txBody>
        </p:sp>
        <p:sp>
          <p:nvSpPr>
            <p:cNvPr id="67" name="Forme libre : forme 66">
              <a:extLst>
                <a:ext uri="{FF2B5EF4-FFF2-40B4-BE49-F238E27FC236}">
                  <a16:creationId xmlns:a16="http://schemas.microsoft.com/office/drawing/2014/main" id="{43BE1898-9E59-6161-B001-F944ABD429AA}"/>
                </a:ext>
              </a:extLst>
            </p:cNvPr>
            <p:cNvSpPr/>
            <p:nvPr/>
          </p:nvSpPr>
          <p:spPr>
            <a:xfrm>
              <a:off x="5699582" y="4644067"/>
              <a:ext cx="826011" cy="826059"/>
            </a:xfrm>
            <a:custGeom>
              <a:avLst/>
              <a:gdLst>
                <a:gd name="connsiteX0" fmla="*/ 412981 w 826011"/>
                <a:gd name="connsiteY0" fmla="*/ 826059 h 826059"/>
                <a:gd name="connsiteX1" fmla="*/ 826011 w 826011"/>
                <a:gd name="connsiteY1" fmla="*/ 413030 h 826059"/>
                <a:gd name="connsiteX2" fmla="*/ 412981 w 826011"/>
                <a:gd name="connsiteY2" fmla="*/ 0 h 826059"/>
                <a:gd name="connsiteX3" fmla="*/ 0 w 826011"/>
                <a:gd name="connsiteY3" fmla="*/ 413030 h 826059"/>
                <a:gd name="connsiteX4" fmla="*/ 412981 w 826011"/>
                <a:gd name="connsiteY4" fmla="*/ 826059 h 8260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6011" h="826059">
                  <a:moveTo>
                    <a:pt x="412981" y="826059"/>
                  </a:moveTo>
                  <a:cubicBezTo>
                    <a:pt x="641146" y="826059"/>
                    <a:pt x="826011" y="641146"/>
                    <a:pt x="826011" y="413030"/>
                  </a:cubicBezTo>
                  <a:cubicBezTo>
                    <a:pt x="826011" y="184914"/>
                    <a:pt x="641097" y="0"/>
                    <a:pt x="412981" y="0"/>
                  </a:cubicBezTo>
                  <a:cubicBezTo>
                    <a:pt x="184866" y="0"/>
                    <a:pt x="0" y="184914"/>
                    <a:pt x="0" y="413030"/>
                  </a:cubicBezTo>
                  <a:cubicBezTo>
                    <a:pt x="0" y="641146"/>
                    <a:pt x="184914" y="826059"/>
                    <a:pt x="412981" y="826059"/>
                  </a:cubicBezTo>
                  <a:close/>
                </a:path>
              </a:pathLst>
            </a:custGeom>
            <a:solidFill>
              <a:srgbClr val="FFFFFF"/>
            </a:solidFill>
            <a:ln w="4842" cap="flat">
              <a:noFill/>
              <a:prstDash val="solid"/>
              <a:miter/>
            </a:ln>
          </p:spPr>
          <p:txBody>
            <a:bodyPr rtlCol="0" anchor="ctr"/>
            <a:lstStyle/>
            <a:p>
              <a:endParaRPr lang="fr-BE"/>
            </a:p>
          </p:txBody>
        </p:sp>
        <p:sp>
          <p:nvSpPr>
            <p:cNvPr id="68" name="Forme libre : forme 67">
              <a:extLst>
                <a:ext uri="{FF2B5EF4-FFF2-40B4-BE49-F238E27FC236}">
                  <a16:creationId xmlns:a16="http://schemas.microsoft.com/office/drawing/2014/main" id="{2AE621FA-5B1D-AD5E-F87B-6A9C096B07CD}"/>
                </a:ext>
              </a:extLst>
            </p:cNvPr>
            <p:cNvSpPr/>
            <p:nvPr/>
          </p:nvSpPr>
          <p:spPr>
            <a:xfrm>
              <a:off x="6552424" y="4664844"/>
              <a:ext cx="784456" cy="784505"/>
            </a:xfrm>
            <a:custGeom>
              <a:avLst/>
              <a:gdLst>
                <a:gd name="connsiteX0" fmla="*/ 392204 w 784456"/>
                <a:gd name="connsiteY0" fmla="*/ 784505 h 784505"/>
                <a:gd name="connsiteX1" fmla="*/ 784456 w 784456"/>
                <a:gd name="connsiteY1" fmla="*/ 392253 h 784505"/>
                <a:gd name="connsiteX2" fmla="*/ 392204 w 784456"/>
                <a:gd name="connsiteY2" fmla="*/ 0 h 784505"/>
                <a:gd name="connsiteX3" fmla="*/ 0 w 784456"/>
                <a:gd name="connsiteY3" fmla="*/ 392253 h 784505"/>
                <a:gd name="connsiteX4" fmla="*/ 392204 w 784456"/>
                <a:gd name="connsiteY4" fmla="*/ 784505 h 7845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4456" h="784505">
                  <a:moveTo>
                    <a:pt x="392204" y="784505"/>
                  </a:moveTo>
                  <a:cubicBezTo>
                    <a:pt x="608890" y="784505"/>
                    <a:pt x="784456" y="608890"/>
                    <a:pt x="784456" y="392253"/>
                  </a:cubicBezTo>
                  <a:cubicBezTo>
                    <a:pt x="784456" y="175615"/>
                    <a:pt x="608841" y="0"/>
                    <a:pt x="392204" y="0"/>
                  </a:cubicBezTo>
                  <a:cubicBezTo>
                    <a:pt x="175567" y="0"/>
                    <a:pt x="0" y="175615"/>
                    <a:pt x="0" y="392253"/>
                  </a:cubicBezTo>
                  <a:cubicBezTo>
                    <a:pt x="0" y="608890"/>
                    <a:pt x="175615" y="784505"/>
                    <a:pt x="392204" y="784505"/>
                  </a:cubicBezTo>
                  <a:close/>
                </a:path>
              </a:pathLst>
            </a:custGeom>
            <a:solidFill>
              <a:srgbClr val="FFFFFF"/>
            </a:solidFill>
            <a:ln w="4842" cap="flat">
              <a:noFill/>
              <a:prstDash val="solid"/>
              <a:miter/>
            </a:ln>
          </p:spPr>
          <p:txBody>
            <a:bodyPr rtlCol="0" anchor="ctr"/>
            <a:lstStyle/>
            <a:p>
              <a:endParaRPr lang="fr-BE"/>
            </a:p>
          </p:txBody>
        </p:sp>
        <p:sp>
          <p:nvSpPr>
            <p:cNvPr id="69" name="Forme libre : forme 68">
              <a:extLst>
                <a:ext uri="{FF2B5EF4-FFF2-40B4-BE49-F238E27FC236}">
                  <a16:creationId xmlns:a16="http://schemas.microsoft.com/office/drawing/2014/main" id="{865281D4-A76C-C561-D8D1-15B213FA4AA8}"/>
                </a:ext>
              </a:extLst>
            </p:cNvPr>
            <p:cNvSpPr/>
            <p:nvPr/>
          </p:nvSpPr>
          <p:spPr>
            <a:xfrm>
              <a:off x="7449098" y="4729453"/>
              <a:ext cx="655239" cy="655287"/>
            </a:xfrm>
            <a:custGeom>
              <a:avLst/>
              <a:gdLst>
                <a:gd name="connsiteX0" fmla="*/ 327595 w 655239"/>
                <a:gd name="connsiteY0" fmla="*/ 655288 h 655287"/>
                <a:gd name="connsiteX1" fmla="*/ 655239 w 655239"/>
                <a:gd name="connsiteY1" fmla="*/ 327644 h 655287"/>
                <a:gd name="connsiteX2" fmla="*/ 327595 w 655239"/>
                <a:gd name="connsiteY2" fmla="*/ 0 h 655287"/>
                <a:gd name="connsiteX3" fmla="*/ 0 w 655239"/>
                <a:gd name="connsiteY3" fmla="*/ 327644 h 655287"/>
                <a:gd name="connsiteX4" fmla="*/ 327595 w 655239"/>
                <a:gd name="connsiteY4" fmla="*/ 655288 h 655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5239" h="655287">
                  <a:moveTo>
                    <a:pt x="327595" y="655288"/>
                  </a:moveTo>
                  <a:cubicBezTo>
                    <a:pt x="508587" y="655288"/>
                    <a:pt x="655239" y="508587"/>
                    <a:pt x="655239" y="327644"/>
                  </a:cubicBezTo>
                  <a:cubicBezTo>
                    <a:pt x="655239" y="146701"/>
                    <a:pt x="508538" y="0"/>
                    <a:pt x="327595" y="0"/>
                  </a:cubicBezTo>
                  <a:cubicBezTo>
                    <a:pt x="146653" y="0"/>
                    <a:pt x="0" y="146701"/>
                    <a:pt x="0" y="327644"/>
                  </a:cubicBezTo>
                  <a:cubicBezTo>
                    <a:pt x="0" y="508587"/>
                    <a:pt x="146701" y="655288"/>
                    <a:pt x="327595" y="655288"/>
                  </a:cubicBezTo>
                  <a:close/>
                </a:path>
              </a:pathLst>
            </a:custGeom>
            <a:solidFill>
              <a:srgbClr val="FFFFFF"/>
            </a:solidFill>
            <a:ln w="4842" cap="flat">
              <a:noFill/>
              <a:prstDash val="solid"/>
              <a:miter/>
            </a:ln>
          </p:spPr>
          <p:txBody>
            <a:bodyPr rtlCol="0" anchor="ctr"/>
            <a:lstStyle/>
            <a:p>
              <a:endParaRPr lang="fr-BE"/>
            </a:p>
          </p:txBody>
        </p:sp>
        <p:sp>
          <p:nvSpPr>
            <p:cNvPr id="70" name="Forme libre : forme 69">
              <a:extLst>
                <a:ext uri="{FF2B5EF4-FFF2-40B4-BE49-F238E27FC236}">
                  <a16:creationId xmlns:a16="http://schemas.microsoft.com/office/drawing/2014/main" id="{00B7EFE4-211B-AC67-1268-D418A88E6186}"/>
                </a:ext>
              </a:extLst>
            </p:cNvPr>
            <p:cNvSpPr/>
            <p:nvPr/>
          </p:nvSpPr>
          <p:spPr>
            <a:xfrm>
              <a:off x="8373475" y="4821716"/>
              <a:ext cx="470712" cy="470712"/>
            </a:xfrm>
            <a:custGeom>
              <a:avLst/>
              <a:gdLst>
                <a:gd name="connsiteX0" fmla="*/ 235332 w 470712"/>
                <a:gd name="connsiteY0" fmla="*/ 470713 h 470712"/>
                <a:gd name="connsiteX1" fmla="*/ 470713 w 470712"/>
                <a:gd name="connsiteY1" fmla="*/ 235381 h 470712"/>
                <a:gd name="connsiteX2" fmla="*/ 235332 w 470712"/>
                <a:gd name="connsiteY2" fmla="*/ 0 h 470712"/>
                <a:gd name="connsiteX3" fmla="*/ 0 w 470712"/>
                <a:gd name="connsiteY3" fmla="*/ 235381 h 470712"/>
                <a:gd name="connsiteX4" fmla="*/ 235332 w 470712"/>
                <a:gd name="connsiteY4" fmla="*/ 470713 h 4707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0712" h="470712">
                  <a:moveTo>
                    <a:pt x="235332" y="470713"/>
                  </a:moveTo>
                  <a:cubicBezTo>
                    <a:pt x="365324" y="470713"/>
                    <a:pt x="470713" y="365373"/>
                    <a:pt x="470713" y="235381"/>
                  </a:cubicBezTo>
                  <a:cubicBezTo>
                    <a:pt x="470713" y="105389"/>
                    <a:pt x="365324" y="0"/>
                    <a:pt x="235332" y="0"/>
                  </a:cubicBezTo>
                  <a:cubicBezTo>
                    <a:pt x="105340" y="0"/>
                    <a:pt x="0" y="105340"/>
                    <a:pt x="0" y="235381"/>
                  </a:cubicBezTo>
                  <a:cubicBezTo>
                    <a:pt x="0" y="365421"/>
                    <a:pt x="105389" y="470713"/>
                    <a:pt x="235332" y="470713"/>
                  </a:cubicBezTo>
                  <a:close/>
                </a:path>
              </a:pathLst>
            </a:custGeom>
            <a:solidFill>
              <a:srgbClr val="FFFFFF"/>
            </a:solidFill>
            <a:ln w="4842" cap="flat">
              <a:noFill/>
              <a:prstDash val="solid"/>
              <a:miter/>
            </a:ln>
          </p:spPr>
          <p:txBody>
            <a:bodyPr rtlCol="0" anchor="ctr"/>
            <a:lstStyle/>
            <a:p>
              <a:endParaRPr lang="fr-BE"/>
            </a:p>
          </p:txBody>
        </p:sp>
        <p:sp>
          <p:nvSpPr>
            <p:cNvPr id="71" name="Forme libre : forme 70">
              <a:extLst>
                <a:ext uri="{FF2B5EF4-FFF2-40B4-BE49-F238E27FC236}">
                  <a16:creationId xmlns:a16="http://schemas.microsoft.com/office/drawing/2014/main" id="{F6C26A57-EF89-BF41-E99D-8D6E0BBEA542}"/>
                </a:ext>
              </a:extLst>
            </p:cNvPr>
            <p:cNvSpPr/>
            <p:nvPr/>
          </p:nvSpPr>
          <p:spPr>
            <a:xfrm>
              <a:off x="9313980" y="4930156"/>
              <a:ext cx="253832" cy="253833"/>
            </a:xfrm>
            <a:custGeom>
              <a:avLst/>
              <a:gdLst>
                <a:gd name="connsiteX0" fmla="*/ 126892 w 253832"/>
                <a:gd name="connsiteY0" fmla="*/ 253833 h 253833"/>
                <a:gd name="connsiteX1" fmla="*/ 253833 w 253832"/>
                <a:gd name="connsiteY1" fmla="*/ 126941 h 253833"/>
                <a:gd name="connsiteX2" fmla="*/ 126892 w 253832"/>
                <a:gd name="connsiteY2" fmla="*/ 0 h 253833"/>
                <a:gd name="connsiteX3" fmla="*/ 0 w 253832"/>
                <a:gd name="connsiteY3" fmla="*/ 126941 h 253833"/>
                <a:gd name="connsiteX4" fmla="*/ 126892 w 253832"/>
                <a:gd name="connsiteY4" fmla="*/ 253833 h 2538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832" h="253833">
                  <a:moveTo>
                    <a:pt x="126892" y="253833"/>
                  </a:moveTo>
                  <a:cubicBezTo>
                    <a:pt x="197022" y="253833"/>
                    <a:pt x="253833" y="197022"/>
                    <a:pt x="253833" y="126941"/>
                  </a:cubicBezTo>
                  <a:cubicBezTo>
                    <a:pt x="253833" y="56859"/>
                    <a:pt x="197022" y="0"/>
                    <a:pt x="126892" y="0"/>
                  </a:cubicBezTo>
                  <a:cubicBezTo>
                    <a:pt x="56762" y="0"/>
                    <a:pt x="0" y="56811"/>
                    <a:pt x="0" y="126941"/>
                  </a:cubicBezTo>
                  <a:cubicBezTo>
                    <a:pt x="0" y="197071"/>
                    <a:pt x="56811" y="253833"/>
                    <a:pt x="126892" y="253833"/>
                  </a:cubicBezTo>
                  <a:close/>
                </a:path>
              </a:pathLst>
            </a:custGeom>
            <a:solidFill>
              <a:srgbClr val="FFFFFF"/>
            </a:solidFill>
            <a:ln w="4842" cap="flat">
              <a:noFill/>
              <a:prstDash val="solid"/>
              <a:miter/>
            </a:ln>
          </p:spPr>
          <p:txBody>
            <a:bodyPr rtlCol="0" anchor="ctr"/>
            <a:lstStyle/>
            <a:p>
              <a:endParaRPr lang="fr-BE"/>
            </a:p>
          </p:txBody>
        </p:sp>
        <p:sp>
          <p:nvSpPr>
            <p:cNvPr id="72" name="Forme libre : forme 71">
              <a:extLst>
                <a:ext uri="{FF2B5EF4-FFF2-40B4-BE49-F238E27FC236}">
                  <a16:creationId xmlns:a16="http://schemas.microsoft.com/office/drawing/2014/main" id="{5355DD5B-DFEF-96A8-3706-DD140788C896}"/>
                </a:ext>
              </a:extLst>
            </p:cNvPr>
            <p:cNvSpPr/>
            <p:nvPr/>
          </p:nvSpPr>
          <p:spPr>
            <a:xfrm>
              <a:off x="3512528" y="5785323"/>
              <a:ext cx="207628" cy="207677"/>
            </a:xfrm>
            <a:custGeom>
              <a:avLst/>
              <a:gdLst>
                <a:gd name="connsiteX0" fmla="*/ 103790 w 207628"/>
                <a:gd name="connsiteY0" fmla="*/ 207677 h 207677"/>
                <a:gd name="connsiteX1" fmla="*/ 207629 w 207628"/>
                <a:gd name="connsiteY1" fmla="*/ 103887 h 207677"/>
                <a:gd name="connsiteX2" fmla="*/ 103790 w 207628"/>
                <a:gd name="connsiteY2" fmla="*/ 0 h 207677"/>
                <a:gd name="connsiteX3" fmla="*/ 0 w 207628"/>
                <a:gd name="connsiteY3" fmla="*/ 103887 h 207677"/>
                <a:gd name="connsiteX4" fmla="*/ 103790 w 207628"/>
                <a:gd name="connsiteY4" fmla="*/ 207677 h 2076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7628" h="207677">
                  <a:moveTo>
                    <a:pt x="103790" y="207677"/>
                  </a:moveTo>
                  <a:cubicBezTo>
                    <a:pt x="161086" y="207677"/>
                    <a:pt x="207629" y="161183"/>
                    <a:pt x="207629" y="103887"/>
                  </a:cubicBezTo>
                  <a:cubicBezTo>
                    <a:pt x="207629" y="46592"/>
                    <a:pt x="161086" y="0"/>
                    <a:pt x="103790" y="0"/>
                  </a:cubicBezTo>
                  <a:cubicBezTo>
                    <a:pt x="46495" y="0"/>
                    <a:pt x="0" y="46495"/>
                    <a:pt x="0" y="103887"/>
                  </a:cubicBezTo>
                  <a:cubicBezTo>
                    <a:pt x="0" y="161279"/>
                    <a:pt x="46447" y="207677"/>
                    <a:pt x="103790" y="207677"/>
                  </a:cubicBezTo>
                  <a:close/>
                </a:path>
              </a:pathLst>
            </a:custGeom>
            <a:solidFill>
              <a:srgbClr val="FFFFFF"/>
            </a:solidFill>
            <a:ln w="4842" cap="flat">
              <a:noFill/>
              <a:prstDash val="solid"/>
              <a:miter/>
            </a:ln>
          </p:spPr>
          <p:txBody>
            <a:bodyPr rtlCol="0" anchor="ctr"/>
            <a:lstStyle/>
            <a:p>
              <a:endParaRPr lang="fr-BE"/>
            </a:p>
          </p:txBody>
        </p:sp>
        <p:sp>
          <p:nvSpPr>
            <p:cNvPr id="73" name="Forme libre : forme 72">
              <a:extLst>
                <a:ext uri="{FF2B5EF4-FFF2-40B4-BE49-F238E27FC236}">
                  <a16:creationId xmlns:a16="http://schemas.microsoft.com/office/drawing/2014/main" id="{D4FB6454-1049-1B67-B01C-3CFABDC42E0D}"/>
                </a:ext>
              </a:extLst>
            </p:cNvPr>
            <p:cNvSpPr/>
            <p:nvPr/>
          </p:nvSpPr>
          <p:spPr>
            <a:xfrm>
              <a:off x="4259208" y="5699986"/>
              <a:ext cx="378400" cy="378400"/>
            </a:xfrm>
            <a:custGeom>
              <a:avLst/>
              <a:gdLst>
                <a:gd name="connsiteX0" fmla="*/ 189176 w 378400"/>
                <a:gd name="connsiteY0" fmla="*/ 378401 h 378400"/>
                <a:gd name="connsiteX1" fmla="*/ 378401 w 378400"/>
                <a:gd name="connsiteY1" fmla="*/ 189224 h 378400"/>
                <a:gd name="connsiteX2" fmla="*/ 189176 w 378400"/>
                <a:gd name="connsiteY2" fmla="*/ 0 h 378400"/>
                <a:gd name="connsiteX3" fmla="*/ 0 w 378400"/>
                <a:gd name="connsiteY3" fmla="*/ 189224 h 378400"/>
                <a:gd name="connsiteX4" fmla="*/ 189176 w 378400"/>
                <a:gd name="connsiteY4" fmla="*/ 378401 h 378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8400" h="378400">
                  <a:moveTo>
                    <a:pt x="189176" y="378401"/>
                  </a:moveTo>
                  <a:cubicBezTo>
                    <a:pt x="293693" y="378401"/>
                    <a:pt x="378401" y="293693"/>
                    <a:pt x="378401" y="189224"/>
                  </a:cubicBezTo>
                  <a:cubicBezTo>
                    <a:pt x="378401" y="84756"/>
                    <a:pt x="293693" y="0"/>
                    <a:pt x="189176" y="0"/>
                  </a:cubicBezTo>
                  <a:cubicBezTo>
                    <a:pt x="84660" y="0"/>
                    <a:pt x="0" y="84708"/>
                    <a:pt x="0" y="189224"/>
                  </a:cubicBezTo>
                  <a:cubicBezTo>
                    <a:pt x="0" y="293741"/>
                    <a:pt x="84708" y="378401"/>
                    <a:pt x="189176" y="378401"/>
                  </a:cubicBezTo>
                  <a:close/>
                </a:path>
              </a:pathLst>
            </a:custGeom>
            <a:solidFill>
              <a:srgbClr val="FFFFFF"/>
            </a:solidFill>
            <a:ln w="4842" cap="flat">
              <a:noFill/>
              <a:prstDash val="solid"/>
              <a:miter/>
            </a:ln>
          </p:spPr>
          <p:txBody>
            <a:bodyPr rtlCol="0" anchor="ctr"/>
            <a:lstStyle/>
            <a:p>
              <a:endParaRPr lang="fr-BE"/>
            </a:p>
          </p:txBody>
        </p:sp>
        <p:sp>
          <p:nvSpPr>
            <p:cNvPr id="74" name="Forme libre : forme 73">
              <a:extLst>
                <a:ext uri="{FF2B5EF4-FFF2-40B4-BE49-F238E27FC236}">
                  <a16:creationId xmlns:a16="http://schemas.microsoft.com/office/drawing/2014/main" id="{56776F51-691A-B658-8046-0A32962683F1}"/>
                </a:ext>
              </a:extLst>
            </p:cNvPr>
            <p:cNvSpPr/>
            <p:nvPr/>
          </p:nvSpPr>
          <p:spPr>
            <a:xfrm>
              <a:off x="5028941" y="5637702"/>
              <a:ext cx="503065" cy="502968"/>
            </a:xfrm>
            <a:custGeom>
              <a:avLst/>
              <a:gdLst>
                <a:gd name="connsiteX0" fmla="*/ 251508 w 503065"/>
                <a:gd name="connsiteY0" fmla="*/ 502968 h 502968"/>
                <a:gd name="connsiteX1" fmla="*/ 503065 w 503065"/>
                <a:gd name="connsiteY1" fmla="*/ 251508 h 502968"/>
                <a:gd name="connsiteX2" fmla="*/ 251508 w 503065"/>
                <a:gd name="connsiteY2" fmla="*/ 0 h 502968"/>
                <a:gd name="connsiteX3" fmla="*/ 0 w 503065"/>
                <a:gd name="connsiteY3" fmla="*/ 251508 h 502968"/>
                <a:gd name="connsiteX4" fmla="*/ 251508 w 503065"/>
                <a:gd name="connsiteY4" fmla="*/ 502968 h 5029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3065" h="502968">
                  <a:moveTo>
                    <a:pt x="251508" y="502968"/>
                  </a:moveTo>
                  <a:cubicBezTo>
                    <a:pt x="390412" y="502968"/>
                    <a:pt x="503065" y="390363"/>
                    <a:pt x="503065" y="251508"/>
                  </a:cubicBezTo>
                  <a:cubicBezTo>
                    <a:pt x="503065" y="112653"/>
                    <a:pt x="390364" y="0"/>
                    <a:pt x="251508" y="0"/>
                  </a:cubicBezTo>
                  <a:cubicBezTo>
                    <a:pt x="112653" y="0"/>
                    <a:pt x="0" y="112605"/>
                    <a:pt x="0" y="251508"/>
                  </a:cubicBezTo>
                  <a:cubicBezTo>
                    <a:pt x="0" y="390412"/>
                    <a:pt x="112605" y="502968"/>
                    <a:pt x="251508" y="502968"/>
                  </a:cubicBezTo>
                  <a:close/>
                </a:path>
              </a:pathLst>
            </a:custGeom>
            <a:solidFill>
              <a:srgbClr val="FFFFFF"/>
            </a:solidFill>
            <a:ln w="4842" cap="flat">
              <a:noFill/>
              <a:prstDash val="solid"/>
              <a:miter/>
            </a:ln>
          </p:spPr>
          <p:txBody>
            <a:bodyPr rtlCol="0" anchor="ctr"/>
            <a:lstStyle/>
            <a:p>
              <a:endParaRPr lang="fr-BE"/>
            </a:p>
          </p:txBody>
        </p:sp>
        <p:sp>
          <p:nvSpPr>
            <p:cNvPr id="75" name="Forme libre : forme 74">
              <a:extLst>
                <a:ext uri="{FF2B5EF4-FFF2-40B4-BE49-F238E27FC236}">
                  <a16:creationId xmlns:a16="http://schemas.microsoft.com/office/drawing/2014/main" id="{84D2CFF6-2408-C9C1-85D3-3C1E48A77230}"/>
                </a:ext>
              </a:extLst>
            </p:cNvPr>
            <p:cNvSpPr/>
            <p:nvPr/>
          </p:nvSpPr>
          <p:spPr>
            <a:xfrm>
              <a:off x="5831075" y="5607674"/>
              <a:ext cx="563024" cy="562975"/>
            </a:xfrm>
            <a:custGeom>
              <a:avLst/>
              <a:gdLst>
                <a:gd name="connsiteX0" fmla="*/ 281488 w 563024"/>
                <a:gd name="connsiteY0" fmla="*/ 562976 h 562975"/>
                <a:gd name="connsiteX1" fmla="*/ 563024 w 563024"/>
                <a:gd name="connsiteY1" fmla="*/ 281488 h 562975"/>
                <a:gd name="connsiteX2" fmla="*/ 281488 w 563024"/>
                <a:gd name="connsiteY2" fmla="*/ 0 h 562975"/>
                <a:gd name="connsiteX3" fmla="*/ 0 w 563024"/>
                <a:gd name="connsiteY3" fmla="*/ 281488 h 562975"/>
                <a:gd name="connsiteX4" fmla="*/ 281488 w 563024"/>
                <a:gd name="connsiteY4" fmla="*/ 562976 h 56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3024" h="562975">
                  <a:moveTo>
                    <a:pt x="281488" y="562976"/>
                  </a:moveTo>
                  <a:cubicBezTo>
                    <a:pt x="437004" y="562976"/>
                    <a:pt x="563024" y="436956"/>
                    <a:pt x="563024" y="281488"/>
                  </a:cubicBezTo>
                  <a:cubicBezTo>
                    <a:pt x="563024" y="126021"/>
                    <a:pt x="437004" y="0"/>
                    <a:pt x="281488" y="0"/>
                  </a:cubicBezTo>
                  <a:cubicBezTo>
                    <a:pt x="125972" y="0"/>
                    <a:pt x="0" y="126021"/>
                    <a:pt x="0" y="281488"/>
                  </a:cubicBezTo>
                  <a:cubicBezTo>
                    <a:pt x="0" y="436956"/>
                    <a:pt x="126021" y="562976"/>
                    <a:pt x="281488" y="562976"/>
                  </a:cubicBezTo>
                  <a:close/>
                </a:path>
              </a:pathLst>
            </a:custGeom>
            <a:solidFill>
              <a:srgbClr val="FFFFFF"/>
            </a:solidFill>
            <a:ln w="4842" cap="flat">
              <a:noFill/>
              <a:prstDash val="solid"/>
              <a:miter/>
            </a:ln>
          </p:spPr>
          <p:txBody>
            <a:bodyPr rtlCol="0" anchor="ctr"/>
            <a:lstStyle/>
            <a:p>
              <a:endParaRPr lang="fr-BE"/>
            </a:p>
          </p:txBody>
        </p:sp>
        <p:sp>
          <p:nvSpPr>
            <p:cNvPr id="76" name="Forme libre : forme 75">
              <a:extLst>
                <a:ext uri="{FF2B5EF4-FFF2-40B4-BE49-F238E27FC236}">
                  <a16:creationId xmlns:a16="http://schemas.microsoft.com/office/drawing/2014/main" id="{C29B1647-8D41-4DD6-1A2C-A217AD5F007E}"/>
                </a:ext>
              </a:extLst>
            </p:cNvPr>
            <p:cNvSpPr/>
            <p:nvPr/>
          </p:nvSpPr>
          <p:spPr>
            <a:xfrm>
              <a:off x="6674715" y="5619249"/>
              <a:ext cx="539922" cy="539873"/>
            </a:xfrm>
            <a:custGeom>
              <a:avLst/>
              <a:gdLst>
                <a:gd name="connsiteX0" fmla="*/ 269913 w 539922"/>
                <a:gd name="connsiteY0" fmla="*/ 539874 h 539873"/>
                <a:gd name="connsiteX1" fmla="*/ 539922 w 539922"/>
                <a:gd name="connsiteY1" fmla="*/ 269961 h 539873"/>
                <a:gd name="connsiteX2" fmla="*/ 269913 w 539922"/>
                <a:gd name="connsiteY2" fmla="*/ 0 h 539873"/>
                <a:gd name="connsiteX3" fmla="*/ 0 w 539922"/>
                <a:gd name="connsiteY3" fmla="*/ 269961 h 539873"/>
                <a:gd name="connsiteX4" fmla="*/ 269913 w 539922"/>
                <a:gd name="connsiteY4" fmla="*/ 539874 h 539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922" h="539873">
                  <a:moveTo>
                    <a:pt x="269913" y="539874"/>
                  </a:moveTo>
                  <a:cubicBezTo>
                    <a:pt x="418987" y="539874"/>
                    <a:pt x="539922" y="419036"/>
                    <a:pt x="539922" y="269961"/>
                  </a:cubicBezTo>
                  <a:cubicBezTo>
                    <a:pt x="539922" y="120887"/>
                    <a:pt x="419036" y="0"/>
                    <a:pt x="269913" y="0"/>
                  </a:cubicBezTo>
                  <a:cubicBezTo>
                    <a:pt x="120790" y="0"/>
                    <a:pt x="0" y="120839"/>
                    <a:pt x="0" y="269961"/>
                  </a:cubicBezTo>
                  <a:cubicBezTo>
                    <a:pt x="0" y="419084"/>
                    <a:pt x="120838" y="539874"/>
                    <a:pt x="269913" y="539874"/>
                  </a:cubicBezTo>
                  <a:close/>
                </a:path>
              </a:pathLst>
            </a:custGeom>
            <a:solidFill>
              <a:srgbClr val="FFFFFF"/>
            </a:solidFill>
            <a:ln w="4842" cap="flat">
              <a:noFill/>
              <a:prstDash val="solid"/>
              <a:miter/>
            </a:ln>
          </p:spPr>
          <p:txBody>
            <a:bodyPr rtlCol="0" anchor="ctr"/>
            <a:lstStyle/>
            <a:p>
              <a:endParaRPr lang="fr-BE"/>
            </a:p>
          </p:txBody>
        </p:sp>
        <p:sp>
          <p:nvSpPr>
            <p:cNvPr id="77" name="Forme libre : forme 76">
              <a:extLst>
                <a:ext uri="{FF2B5EF4-FFF2-40B4-BE49-F238E27FC236}">
                  <a16:creationId xmlns:a16="http://schemas.microsoft.com/office/drawing/2014/main" id="{96246205-5DCE-B13D-A7DE-9CFD1ECBD480}"/>
                </a:ext>
              </a:extLst>
            </p:cNvPr>
            <p:cNvSpPr/>
            <p:nvPr/>
          </p:nvSpPr>
          <p:spPr>
            <a:xfrm>
              <a:off x="7550612" y="5663080"/>
              <a:ext cx="452211" cy="452211"/>
            </a:xfrm>
            <a:custGeom>
              <a:avLst/>
              <a:gdLst>
                <a:gd name="connsiteX0" fmla="*/ 226082 w 452211"/>
                <a:gd name="connsiteY0" fmla="*/ 452211 h 452211"/>
                <a:gd name="connsiteX1" fmla="*/ 452211 w 452211"/>
                <a:gd name="connsiteY1" fmla="*/ 226130 h 452211"/>
                <a:gd name="connsiteX2" fmla="*/ 226082 w 452211"/>
                <a:gd name="connsiteY2" fmla="*/ 0 h 452211"/>
                <a:gd name="connsiteX3" fmla="*/ 0 w 452211"/>
                <a:gd name="connsiteY3" fmla="*/ 226130 h 452211"/>
                <a:gd name="connsiteX4" fmla="*/ 226082 w 452211"/>
                <a:gd name="connsiteY4" fmla="*/ 452211 h 4522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2211" h="452211">
                  <a:moveTo>
                    <a:pt x="226082" y="452211"/>
                  </a:moveTo>
                  <a:cubicBezTo>
                    <a:pt x="350940" y="452211"/>
                    <a:pt x="452211" y="350988"/>
                    <a:pt x="452211" y="226130"/>
                  </a:cubicBezTo>
                  <a:cubicBezTo>
                    <a:pt x="452211" y="101271"/>
                    <a:pt x="350940" y="0"/>
                    <a:pt x="226082" y="0"/>
                  </a:cubicBezTo>
                  <a:cubicBezTo>
                    <a:pt x="101223" y="0"/>
                    <a:pt x="0" y="101223"/>
                    <a:pt x="0" y="226130"/>
                  </a:cubicBezTo>
                  <a:cubicBezTo>
                    <a:pt x="0" y="351037"/>
                    <a:pt x="101223" y="452211"/>
                    <a:pt x="226082" y="452211"/>
                  </a:cubicBezTo>
                  <a:close/>
                </a:path>
              </a:pathLst>
            </a:custGeom>
            <a:solidFill>
              <a:srgbClr val="FFFFFF"/>
            </a:solidFill>
            <a:ln w="4842" cap="flat">
              <a:noFill/>
              <a:prstDash val="solid"/>
              <a:miter/>
            </a:ln>
          </p:spPr>
          <p:txBody>
            <a:bodyPr rtlCol="0" anchor="ctr"/>
            <a:lstStyle/>
            <a:p>
              <a:endParaRPr lang="fr-BE"/>
            </a:p>
          </p:txBody>
        </p:sp>
        <p:sp>
          <p:nvSpPr>
            <p:cNvPr id="78" name="Forme libre : forme 77">
              <a:extLst>
                <a:ext uri="{FF2B5EF4-FFF2-40B4-BE49-F238E27FC236}">
                  <a16:creationId xmlns:a16="http://schemas.microsoft.com/office/drawing/2014/main" id="{E51B87F3-0919-6D76-FC77-52A174BE9555}"/>
                </a:ext>
              </a:extLst>
            </p:cNvPr>
            <p:cNvSpPr/>
            <p:nvPr/>
          </p:nvSpPr>
          <p:spPr>
            <a:xfrm>
              <a:off x="8456585" y="5736891"/>
              <a:ext cx="304541" cy="304541"/>
            </a:xfrm>
            <a:custGeom>
              <a:avLst/>
              <a:gdLst>
                <a:gd name="connsiteX0" fmla="*/ 152222 w 304541"/>
                <a:gd name="connsiteY0" fmla="*/ 304542 h 304541"/>
                <a:gd name="connsiteX1" fmla="*/ 304542 w 304541"/>
                <a:gd name="connsiteY1" fmla="*/ 152319 h 304541"/>
                <a:gd name="connsiteX2" fmla="*/ 152222 w 304541"/>
                <a:gd name="connsiteY2" fmla="*/ 0 h 304541"/>
                <a:gd name="connsiteX3" fmla="*/ 0 w 304541"/>
                <a:gd name="connsiteY3" fmla="*/ 152319 h 304541"/>
                <a:gd name="connsiteX4" fmla="*/ 152222 w 304541"/>
                <a:gd name="connsiteY4" fmla="*/ 304542 h 3045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541" h="304541">
                  <a:moveTo>
                    <a:pt x="152222" y="304542"/>
                  </a:moveTo>
                  <a:cubicBezTo>
                    <a:pt x="236397" y="304542"/>
                    <a:pt x="304542" y="236397"/>
                    <a:pt x="304542" y="152319"/>
                  </a:cubicBezTo>
                  <a:cubicBezTo>
                    <a:pt x="304542" y="68241"/>
                    <a:pt x="236446" y="0"/>
                    <a:pt x="152222" y="0"/>
                  </a:cubicBezTo>
                  <a:cubicBezTo>
                    <a:pt x="67998" y="0"/>
                    <a:pt x="0" y="68192"/>
                    <a:pt x="0" y="152319"/>
                  </a:cubicBezTo>
                  <a:cubicBezTo>
                    <a:pt x="0" y="236446"/>
                    <a:pt x="68095" y="304542"/>
                    <a:pt x="152222" y="304542"/>
                  </a:cubicBezTo>
                  <a:close/>
                </a:path>
              </a:pathLst>
            </a:custGeom>
            <a:solidFill>
              <a:srgbClr val="FFFFFF"/>
            </a:solidFill>
            <a:ln w="4842" cap="flat">
              <a:noFill/>
              <a:prstDash val="solid"/>
              <a:miter/>
            </a:ln>
          </p:spPr>
          <p:txBody>
            <a:bodyPr rtlCol="0" anchor="ctr"/>
            <a:lstStyle/>
            <a:p>
              <a:endParaRPr lang="fr-BE"/>
            </a:p>
          </p:txBody>
        </p:sp>
        <p:sp>
          <p:nvSpPr>
            <p:cNvPr id="79" name="Forme libre : forme 78">
              <a:extLst>
                <a:ext uri="{FF2B5EF4-FFF2-40B4-BE49-F238E27FC236}">
                  <a16:creationId xmlns:a16="http://schemas.microsoft.com/office/drawing/2014/main" id="{6A936EF2-A2FC-7D4B-838F-C8CDC8C4CD59}"/>
                </a:ext>
              </a:extLst>
            </p:cNvPr>
            <p:cNvSpPr/>
            <p:nvPr/>
          </p:nvSpPr>
          <p:spPr>
            <a:xfrm>
              <a:off x="9383189" y="5831431"/>
              <a:ext cx="115414" cy="115413"/>
            </a:xfrm>
            <a:custGeom>
              <a:avLst/>
              <a:gdLst>
                <a:gd name="connsiteX0" fmla="*/ 57683 w 115414"/>
                <a:gd name="connsiteY0" fmla="*/ 115414 h 115413"/>
                <a:gd name="connsiteX1" fmla="*/ 115414 w 115414"/>
                <a:gd name="connsiteY1" fmla="*/ 57731 h 115413"/>
                <a:gd name="connsiteX2" fmla="*/ 57683 w 115414"/>
                <a:gd name="connsiteY2" fmla="*/ 0 h 115413"/>
                <a:gd name="connsiteX3" fmla="*/ 0 w 115414"/>
                <a:gd name="connsiteY3" fmla="*/ 57731 h 115413"/>
                <a:gd name="connsiteX4" fmla="*/ 57683 w 115414"/>
                <a:gd name="connsiteY4" fmla="*/ 115414 h 1154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414" h="115413">
                  <a:moveTo>
                    <a:pt x="57683" y="115414"/>
                  </a:moveTo>
                  <a:cubicBezTo>
                    <a:pt x="89551" y="115414"/>
                    <a:pt x="115414" y="89600"/>
                    <a:pt x="115414" y="57731"/>
                  </a:cubicBezTo>
                  <a:cubicBezTo>
                    <a:pt x="115414" y="25863"/>
                    <a:pt x="89551" y="0"/>
                    <a:pt x="57683" y="0"/>
                  </a:cubicBezTo>
                  <a:cubicBezTo>
                    <a:pt x="25815" y="0"/>
                    <a:pt x="0" y="25863"/>
                    <a:pt x="0" y="57731"/>
                  </a:cubicBezTo>
                  <a:cubicBezTo>
                    <a:pt x="0" y="89600"/>
                    <a:pt x="25863" y="115414"/>
                    <a:pt x="57683" y="115414"/>
                  </a:cubicBezTo>
                  <a:close/>
                </a:path>
              </a:pathLst>
            </a:custGeom>
            <a:solidFill>
              <a:srgbClr val="FFFFFF"/>
            </a:solidFill>
            <a:ln w="4842" cap="flat">
              <a:noFill/>
              <a:prstDash val="solid"/>
              <a:miter/>
            </a:ln>
          </p:spPr>
          <p:txBody>
            <a:bodyPr rtlCol="0" anchor="ctr"/>
            <a:lstStyle/>
            <a:p>
              <a:endParaRPr lang="fr-BE"/>
            </a:p>
          </p:txBody>
        </p:sp>
        <p:sp>
          <p:nvSpPr>
            <p:cNvPr id="80" name="Forme libre : forme 79">
              <a:extLst>
                <a:ext uri="{FF2B5EF4-FFF2-40B4-BE49-F238E27FC236}">
                  <a16:creationId xmlns:a16="http://schemas.microsoft.com/office/drawing/2014/main" id="{B7D41C98-2B48-7D4E-8DF8-F1DF19EF61B4}"/>
                </a:ext>
              </a:extLst>
            </p:cNvPr>
            <p:cNvSpPr/>
            <p:nvPr/>
          </p:nvSpPr>
          <p:spPr>
            <a:xfrm>
              <a:off x="5172058" y="6612836"/>
              <a:ext cx="216831" cy="216879"/>
            </a:xfrm>
            <a:custGeom>
              <a:avLst/>
              <a:gdLst>
                <a:gd name="connsiteX0" fmla="*/ 108391 w 216831"/>
                <a:gd name="connsiteY0" fmla="*/ 216880 h 216879"/>
                <a:gd name="connsiteX1" fmla="*/ 216831 w 216831"/>
                <a:gd name="connsiteY1" fmla="*/ 108440 h 216879"/>
                <a:gd name="connsiteX2" fmla="*/ 108391 w 216831"/>
                <a:gd name="connsiteY2" fmla="*/ 0 h 216879"/>
                <a:gd name="connsiteX3" fmla="*/ 0 w 216831"/>
                <a:gd name="connsiteY3" fmla="*/ 108440 h 216879"/>
                <a:gd name="connsiteX4" fmla="*/ 108391 w 216831"/>
                <a:gd name="connsiteY4" fmla="*/ 216880 h 2168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831" h="216879">
                  <a:moveTo>
                    <a:pt x="108391" y="216880"/>
                  </a:moveTo>
                  <a:cubicBezTo>
                    <a:pt x="168302" y="216880"/>
                    <a:pt x="216831" y="168350"/>
                    <a:pt x="216831" y="108440"/>
                  </a:cubicBezTo>
                  <a:cubicBezTo>
                    <a:pt x="216831" y="48529"/>
                    <a:pt x="168302" y="0"/>
                    <a:pt x="108391" y="0"/>
                  </a:cubicBezTo>
                  <a:cubicBezTo>
                    <a:pt x="48481" y="0"/>
                    <a:pt x="0" y="48529"/>
                    <a:pt x="0" y="108440"/>
                  </a:cubicBezTo>
                  <a:cubicBezTo>
                    <a:pt x="0" y="168350"/>
                    <a:pt x="48578" y="216880"/>
                    <a:pt x="108391" y="216880"/>
                  </a:cubicBezTo>
                  <a:close/>
                </a:path>
              </a:pathLst>
            </a:custGeom>
            <a:solidFill>
              <a:srgbClr val="FFFFFF"/>
            </a:solidFill>
            <a:ln w="4842" cap="flat">
              <a:noFill/>
              <a:prstDash val="solid"/>
              <a:miter/>
            </a:ln>
          </p:spPr>
          <p:txBody>
            <a:bodyPr rtlCol="0" anchor="ctr"/>
            <a:lstStyle/>
            <a:p>
              <a:endParaRPr lang="fr-BE"/>
            </a:p>
          </p:txBody>
        </p:sp>
        <p:sp>
          <p:nvSpPr>
            <p:cNvPr id="81" name="Forme libre : forme 80">
              <a:extLst>
                <a:ext uri="{FF2B5EF4-FFF2-40B4-BE49-F238E27FC236}">
                  <a16:creationId xmlns:a16="http://schemas.microsoft.com/office/drawing/2014/main" id="{ABEA751C-0FB2-1B73-2DDF-2F8C3620BC22}"/>
                </a:ext>
              </a:extLst>
            </p:cNvPr>
            <p:cNvSpPr/>
            <p:nvPr/>
          </p:nvSpPr>
          <p:spPr>
            <a:xfrm>
              <a:off x="5976468" y="6585133"/>
              <a:ext cx="272285" cy="272237"/>
            </a:xfrm>
            <a:custGeom>
              <a:avLst/>
              <a:gdLst>
                <a:gd name="connsiteX0" fmla="*/ 136094 w 272285"/>
                <a:gd name="connsiteY0" fmla="*/ 272237 h 272237"/>
                <a:gd name="connsiteX1" fmla="*/ 272286 w 272285"/>
                <a:gd name="connsiteY1" fmla="*/ 136143 h 272237"/>
                <a:gd name="connsiteX2" fmla="*/ 136094 w 272285"/>
                <a:gd name="connsiteY2" fmla="*/ 0 h 272237"/>
                <a:gd name="connsiteX3" fmla="*/ 0 w 272285"/>
                <a:gd name="connsiteY3" fmla="*/ 136143 h 272237"/>
                <a:gd name="connsiteX4" fmla="*/ 136094 w 272285"/>
                <a:gd name="connsiteY4" fmla="*/ 272237 h 272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2285" h="272237">
                  <a:moveTo>
                    <a:pt x="136094" y="272237"/>
                  </a:moveTo>
                  <a:cubicBezTo>
                    <a:pt x="211261" y="272237"/>
                    <a:pt x="272286" y="211310"/>
                    <a:pt x="272286" y="136143"/>
                  </a:cubicBezTo>
                  <a:cubicBezTo>
                    <a:pt x="272286" y="60976"/>
                    <a:pt x="211310" y="0"/>
                    <a:pt x="136094" y="0"/>
                  </a:cubicBezTo>
                  <a:cubicBezTo>
                    <a:pt x="60879" y="0"/>
                    <a:pt x="0" y="60928"/>
                    <a:pt x="0" y="136143"/>
                  </a:cubicBezTo>
                  <a:cubicBezTo>
                    <a:pt x="0" y="211358"/>
                    <a:pt x="60928" y="272237"/>
                    <a:pt x="136094" y="272237"/>
                  </a:cubicBezTo>
                  <a:close/>
                </a:path>
              </a:pathLst>
            </a:custGeom>
            <a:solidFill>
              <a:srgbClr val="FFFFFF"/>
            </a:solidFill>
            <a:ln w="4842" cap="flat">
              <a:noFill/>
              <a:prstDash val="solid"/>
              <a:miter/>
            </a:ln>
          </p:spPr>
          <p:txBody>
            <a:bodyPr rtlCol="0" anchor="ctr"/>
            <a:lstStyle/>
            <a:p>
              <a:endParaRPr lang="fr-BE"/>
            </a:p>
          </p:txBody>
        </p:sp>
        <p:sp>
          <p:nvSpPr>
            <p:cNvPr id="82" name="Forme libre : forme 81">
              <a:extLst>
                <a:ext uri="{FF2B5EF4-FFF2-40B4-BE49-F238E27FC236}">
                  <a16:creationId xmlns:a16="http://schemas.microsoft.com/office/drawing/2014/main" id="{49060652-F900-81A1-95DA-C96795AF14DD}"/>
                </a:ext>
              </a:extLst>
            </p:cNvPr>
            <p:cNvSpPr/>
            <p:nvPr/>
          </p:nvSpPr>
          <p:spPr>
            <a:xfrm>
              <a:off x="6810810" y="6587409"/>
              <a:ext cx="267684" cy="267684"/>
            </a:xfrm>
            <a:custGeom>
              <a:avLst/>
              <a:gdLst>
                <a:gd name="connsiteX0" fmla="*/ 133818 w 267684"/>
                <a:gd name="connsiteY0" fmla="*/ 267685 h 267684"/>
                <a:gd name="connsiteX1" fmla="*/ 267685 w 267684"/>
                <a:gd name="connsiteY1" fmla="*/ 133867 h 267684"/>
                <a:gd name="connsiteX2" fmla="*/ 133818 w 267684"/>
                <a:gd name="connsiteY2" fmla="*/ 0 h 267684"/>
                <a:gd name="connsiteX3" fmla="*/ 0 w 267684"/>
                <a:gd name="connsiteY3" fmla="*/ 133867 h 267684"/>
                <a:gd name="connsiteX4" fmla="*/ 133818 w 267684"/>
                <a:gd name="connsiteY4" fmla="*/ 267685 h 2676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684" h="267684">
                  <a:moveTo>
                    <a:pt x="133818" y="267685"/>
                  </a:moveTo>
                  <a:cubicBezTo>
                    <a:pt x="207725" y="267685"/>
                    <a:pt x="267685" y="207774"/>
                    <a:pt x="267685" y="133867"/>
                  </a:cubicBezTo>
                  <a:cubicBezTo>
                    <a:pt x="267685" y="59959"/>
                    <a:pt x="207725" y="0"/>
                    <a:pt x="133818" y="0"/>
                  </a:cubicBezTo>
                  <a:cubicBezTo>
                    <a:pt x="59910" y="0"/>
                    <a:pt x="0" y="59959"/>
                    <a:pt x="0" y="133867"/>
                  </a:cubicBezTo>
                  <a:cubicBezTo>
                    <a:pt x="0" y="207774"/>
                    <a:pt x="59959" y="267685"/>
                    <a:pt x="133818" y="267685"/>
                  </a:cubicBezTo>
                  <a:close/>
                </a:path>
              </a:pathLst>
            </a:custGeom>
            <a:solidFill>
              <a:srgbClr val="FFFFFF"/>
            </a:solidFill>
            <a:ln w="4842" cap="flat">
              <a:noFill/>
              <a:prstDash val="solid"/>
              <a:miter/>
            </a:ln>
          </p:spPr>
          <p:txBody>
            <a:bodyPr rtlCol="0" anchor="ctr"/>
            <a:lstStyle/>
            <a:p>
              <a:endParaRPr lang="fr-BE"/>
            </a:p>
          </p:txBody>
        </p:sp>
        <p:sp>
          <p:nvSpPr>
            <p:cNvPr id="83" name="Forme libre : forme 82">
              <a:extLst>
                <a:ext uri="{FF2B5EF4-FFF2-40B4-BE49-F238E27FC236}">
                  <a16:creationId xmlns:a16="http://schemas.microsoft.com/office/drawing/2014/main" id="{9601FBDE-23C0-270A-F7A1-76D6E9DD0A8B}"/>
                </a:ext>
              </a:extLst>
            </p:cNvPr>
            <p:cNvSpPr/>
            <p:nvPr/>
          </p:nvSpPr>
          <p:spPr>
            <a:xfrm>
              <a:off x="7675180" y="6619713"/>
              <a:ext cx="203075" cy="203075"/>
            </a:xfrm>
            <a:custGeom>
              <a:avLst/>
              <a:gdLst>
                <a:gd name="connsiteX0" fmla="*/ 101514 w 203075"/>
                <a:gd name="connsiteY0" fmla="*/ 203076 h 203075"/>
                <a:gd name="connsiteX1" fmla="*/ 203076 w 203075"/>
                <a:gd name="connsiteY1" fmla="*/ 101562 h 203075"/>
                <a:gd name="connsiteX2" fmla="*/ 101514 w 203075"/>
                <a:gd name="connsiteY2" fmla="*/ 0 h 203075"/>
                <a:gd name="connsiteX3" fmla="*/ 0 w 203075"/>
                <a:gd name="connsiteY3" fmla="*/ 101562 h 203075"/>
                <a:gd name="connsiteX4" fmla="*/ 101514 w 203075"/>
                <a:gd name="connsiteY4" fmla="*/ 203076 h 2030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3075" h="203075">
                  <a:moveTo>
                    <a:pt x="101514" y="203076"/>
                  </a:moveTo>
                  <a:cubicBezTo>
                    <a:pt x="157598" y="203076"/>
                    <a:pt x="203076" y="157598"/>
                    <a:pt x="203076" y="101562"/>
                  </a:cubicBezTo>
                  <a:cubicBezTo>
                    <a:pt x="203076" y="45526"/>
                    <a:pt x="157598" y="0"/>
                    <a:pt x="101514" y="0"/>
                  </a:cubicBezTo>
                  <a:cubicBezTo>
                    <a:pt x="45429" y="0"/>
                    <a:pt x="0" y="45477"/>
                    <a:pt x="0" y="101562"/>
                  </a:cubicBezTo>
                  <a:cubicBezTo>
                    <a:pt x="0" y="157646"/>
                    <a:pt x="45477" y="203076"/>
                    <a:pt x="101514" y="203076"/>
                  </a:cubicBezTo>
                  <a:close/>
                </a:path>
              </a:pathLst>
            </a:custGeom>
            <a:solidFill>
              <a:srgbClr val="FFFFFF"/>
            </a:solidFill>
            <a:ln w="4842" cap="flat">
              <a:noFill/>
              <a:prstDash val="solid"/>
              <a:miter/>
            </a:ln>
          </p:spPr>
          <p:txBody>
            <a:bodyPr rtlCol="0" anchor="ctr"/>
            <a:lstStyle/>
            <a:p>
              <a:endParaRPr lang="fr-BE"/>
            </a:p>
          </p:txBody>
        </p:sp>
        <p:sp>
          <p:nvSpPr>
            <p:cNvPr id="84" name="Forme libre : forme 83">
              <a:extLst>
                <a:ext uri="{FF2B5EF4-FFF2-40B4-BE49-F238E27FC236}">
                  <a16:creationId xmlns:a16="http://schemas.microsoft.com/office/drawing/2014/main" id="{1D109EBA-D84D-536F-D966-DA59176B3C68}"/>
                </a:ext>
              </a:extLst>
            </p:cNvPr>
            <p:cNvSpPr/>
            <p:nvPr/>
          </p:nvSpPr>
          <p:spPr>
            <a:xfrm>
              <a:off x="8567301" y="6679672"/>
              <a:ext cx="83061" cy="83060"/>
            </a:xfrm>
            <a:custGeom>
              <a:avLst/>
              <a:gdLst>
                <a:gd name="connsiteX0" fmla="*/ 41506 w 83061"/>
                <a:gd name="connsiteY0" fmla="*/ 83061 h 83060"/>
                <a:gd name="connsiteX1" fmla="*/ 83061 w 83061"/>
                <a:gd name="connsiteY1" fmla="*/ 41555 h 83060"/>
                <a:gd name="connsiteX2" fmla="*/ 41506 w 83061"/>
                <a:gd name="connsiteY2" fmla="*/ 0 h 83060"/>
                <a:gd name="connsiteX3" fmla="*/ 0 w 83061"/>
                <a:gd name="connsiteY3" fmla="*/ 41555 h 83060"/>
                <a:gd name="connsiteX4" fmla="*/ 41506 w 83061"/>
                <a:gd name="connsiteY4" fmla="*/ 83061 h 830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61" h="83060">
                  <a:moveTo>
                    <a:pt x="41506" y="83061"/>
                  </a:moveTo>
                  <a:cubicBezTo>
                    <a:pt x="64463" y="83061"/>
                    <a:pt x="83061" y="64511"/>
                    <a:pt x="83061" y="41555"/>
                  </a:cubicBezTo>
                  <a:cubicBezTo>
                    <a:pt x="83061" y="18598"/>
                    <a:pt x="64463" y="0"/>
                    <a:pt x="41506" y="0"/>
                  </a:cubicBezTo>
                  <a:cubicBezTo>
                    <a:pt x="18549" y="0"/>
                    <a:pt x="0" y="18598"/>
                    <a:pt x="0" y="41555"/>
                  </a:cubicBezTo>
                  <a:cubicBezTo>
                    <a:pt x="0" y="64511"/>
                    <a:pt x="18598" y="83061"/>
                    <a:pt x="41506" y="83061"/>
                  </a:cubicBezTo>
                  <a:close/>
                </a:path>
              </a:pathLst>
            </a:custGeom>
            <a:solidFill>
              <a:srgbClr val="FFFFFF"/>
            </a:solidFill>
            <a:ln w="4842" cap="flat">
              <a:noFill/>
              <a:prstDash val="solid"/>
              <a:miter/>
            </a:ln>
          </p:spPr>
          <p:txBody>
            <a:bodyPr rtlCol="0" anchor="ctr"/>
            <a:lstStyle/>
            <a:p>
              <a:endParaRPr lang="fr-BE"/>
            </a:p>
          </p:txBody>
        </p:sp>
      </p:grpSp>
      <p:sp>
        <p:nvSpPr>
          <p:cNvPr id="98" name="Espace réservé du texte 97">
            <a:extLst>
              <a:ext uri="{FF2B5EF4-FFF2-40B4-BE49-F238E27FC236}">
                <a16:creationId xmlns:a16="http://schemas.microsoft.com/office/drawing/2014/main" id="{846E5B7F-1684-F4DF-2B8B-E44C2BCD2C17}"/>
              </a:ext>
            </a:extLst>
          </p:cNvPr>
          <p:cNvSpPr>
            <a:spLocks noGrp="1"/>
          </p:cNvSpPr>
          <p:nvPr>
            <p:ph type="body" sz="quarter" idx="14" hasCustomPrompt="1"/>
          </p:nvPr>
        </p:nvSpPr>
        <p:spPr>
          <a:xfrm>
            <a:off x="6996113" y="729045"/>
            <a:ext cx="4499797" cy="5400293"/>
          </a:xfrm>
        </p:spPr>
        <p:txBody>
          <a:bodyPr lIns="0" tIns="0" rIns="0" bIns="0"/>
          <a:lstStyle>
            <a:lvl1pPr marL="447675" indent="-447675">
              <a:spcBef>
                <a:spcPts val="3600"/>
              </a:spcBef>
              <a:spcAft>
                <a:spcPts val="2400"/>
              </a:spcAft>
              <a:buFont typeface="+mj-lt"/>
              <a:buAutoNum type="arabicPeriod"/>
              <a:defRPr/>
            </a:lvl1pPr>
            <a:lvl2pPr marL="266700" indent="-266700">
              <a:spcBef>
                <a:spcPts val="600"/>
              </a:spcBef>
              <a:spcAft>
                <a:spcPts val="0"/>
              </a:spcAft>
              <a:buAutoNum type="arabicPeriod"/>
              <a:defRPr sz="1800">
                <a:solidFill>
                  <a:schemeClr val="tx1"/>
                </a:solidFill>
                <a:latin typeface="+mn-lt"/>
              </a:defRPr>
            </a:lvl2pPr>
            <a:lvl3pPr marL="266700" indent="-266700">
              <a:spcBef>
                <a:spcPts val="600"/>
              </a:spcBef>
              <a:spcAft>
                <a:spcPts val="0"/>
              </a:spcAft>
              <a:buFont typeface="+mj-lt"/>
              <a:buAutoNum type="arabicPeriod"/>
              <a:defRPr sz="1300">
                <a:solidFill>
                  <a:schemeClr val="tx1"/>
                </a:solidFill>
                <a:latin typeface="+mj-lt"/>
              </a:defRPr>
            </a:lvl3pPr>
            <a:lvl4pPr marL="266700" indent="-266700">
              <a:spcBef>
                <a:spcPts val="600"/>
              </a:spcBef>
              <a:spcAft>
                <a:spcPts val="0"/>
              </a:spcAft>
              <a:buAutoNum type="arabicPeriod"/>
              <a:defRPr sz="1300">
                <a:solidFill>
                  <a:schemeClr val="tx1"/>
                </a:solidFill>
                <a:latin typeface="+mj-lt"/>
              </a:defRPr>
            </a:lvl4pPr>
            <a:lvl5pPr marL="266700" indent="-266700">
              <a:spcBef>
                <a:spcPts val="600"/>
              </a:spcBef>
              <a:spcAft>
                <a:spcPts val="0"/>
              </a:spcAft>
              <a:buFont typeface="+mj-lt"/>
              <a:buAutoNum type="arabicPeriod"/>
              <a:defRPr sz="1300">
                <a:solidFill>
                  <a:schemeClr val="tx1"/>
                </a:solidFill>
                <a:latin typeface="+mj-lt"/>
              </a:defRPr>
            </a:lvl5pPr>
            <a:lvl6pPr marL="266700" indent="-266700">
              <a:spcBef>
                <a:spcPts val="600"/>
              </a:spcBef>
              <a:spcAft>
                <a:spcPts val="0"/>
              </a:spcAft>
              <a:buClr>
                <a:schemeClr val="tx1"/>
              </a:buClr>
              <a:buFont typeface="+mj-lt"/>
              <a:buAutoNum type="arabicPeriod"/>
              <a:defRPr sz="1300">
                <a:solidFill>
                  <a:schemeClr val="tx1"/>
                </a:solidFill>
                <a:latin typeface="+mj-lt"/>
              </a:defRPr>
            </a:lvl6pPr>
            <a:lvl7pPr marL="266700" indent="-266700">
              <a:spcBef>
                <a:spcPts val="600"/>
              </a:spcBef>
              <a:spcAft>
                <a:spcPts val="0"/>
              </a:spcAft>
              <a:buClr>
                <a:schemeClr val="tx1"/>
              </a:buClr>
              <a:buFont typeface="+mj-lt"/>
              <a:buAutoNum type="arabicPeriod"/>
              <a:defRPr sz="1300">
                <a:solidFill>
                  <a:schemeClr val="tx1"/>
                </a:solidFill>
                <a:latin typeface="+mj-lt"/>
              </a:defRPr>
            </a:lvl7pPr>
            <a:lvl8pPr marL="266700" indent="-266700">
              <a:spcBef>
                <a:spcPts val="600"/>
              </a:spcBef>
              <a:spcAft>
                <a:spcPts val="0"/>
              </a:spcAft>
              <a:buFont typeface="+mj-lt"/>
              <a:buAutoNum type="arabicPeriod"/>
              <a:defRPr sz="1300">
                <a:solidFill>
                  <a:schemeClr val="tx1"/>
                </a:solidFill>
                <a:latin typeface="+mj-lt"/>
              </a:defRPr>
            </a:lvl8pPr>
            <a:lvl9pPr marL="266700" indent="-266700">
              <a:spcBef>
                <a:spcPts val="600"/>
              </a:spcBef>
              <a:spcAft>
                <a:spcPts val="0"/>
              </a:spcAft>
              <a:buFont typeface="+mj-lt"/>
              <a:buAutoNum type="arabicPeriod"/>
              <a:defRPr sz="1300">
                <a:solidFill>
                  <a:schemeClr val="tx1"/>
                </a:solidFill>
                <a:latin typeface="+mj-lt"/>
              </a:defRPr>
            </a:lvl9pPr>
          </a:lstStyle>
          <a:p>
            <a:pPr lvl="0"/>
            <a:r>
              <a:rPr lang="fr-BE" noProof="0" dirty="0" err="1"/>
              <a:t>Hoofdstuk</a:t>
            </a:r>
            <a:endParaRPr lang="fr-BE" noProof="0" dirty="0"/>
          </a:p>
          <a:p>
            <a:pPr lvl="1"/>
            <a:r>
              <a:rPr lang="fr-BE" noProof="0" dirty="0" err="1"/>
              <a:t>Ondertitels</a:t>
            </a:r>
            <a:endParaRPr lang="fr-BE" noProof="0" dirty="0"/>
          </a:p>
        </p:txBody>
      </p:sp>
      <p:sp>
        <p:nvSpPr>
          <p:cNvPr id="2" name="Titre 1">
            <a:extLst>
              <a:ext uri="{FF2B5EF4-FFF2-40B4-BE49-F238E27FC236}">
                <a16:creationId xmlns:a16="http://schemas.microsoft.com/office/drawing/2014/main" id="{179660B9-2797-C123-FBA3-61EBCCEC47D6}"/>
              </a:ext>
            </a:extLst>
          </p:cNvPr>
          <p:cNvSpPr>
            <a:spLocks noGrp="1"/>
          </p:cNvSpPr>
          <p:nvPr>
            <p:ph type="title" hasCustomPrompt="1"/>
          </p:nvPr>
        </p:nvSpPr>
        <p:spPr>
          <a:xfrm>
            <a:off x="696090" y="729045"/>
            <a:ext cx="6300023" cy="659989"/>
          </a:xfrm>
        </p:spPr>
        <p:txBody>
          <a:bodyPr/>
          <a:lstStyle/>
          <a:p>
            <a:r>
              <a:rPr lang="fr-FR" dirty="0" err="1"/>
              <a:t>Inhoudsopgave</a:t>
            </a:r>
            <a:r>
              <a:rPr lang="fr-FR" dirty="0"/>
              <a:t>.</a:t>
            </a:r>
            <a:endParaRPr lang="fr-BE" dirty="0"/>
          </a:p>
        </p:txBody>
      </p:sp>
      <p:sp>
        <p:nvSpPr>
          <p:cNvPr id="6" name="Espace réservé de la date 5">
            <a:extLst>
              <a:ext uri="{FF2B5EF4-FFF2-40B4-BE49-F238E27FC236}">
                <a16:creationId xmlns:a16="http://schemas.microsoft.com/office/drawing/2014/main" id="{C29853DD-A90B-D0DA-AEDF-3C931596CF9E}"/>
              </a:ext>
            </a:extLst>
          </p:cNvPr>
          <p:cNvSpPr>
            <a:spLocks noGrp="1"/>
          </p:cNvSpPr>
          <p:nvPr>
            <p:ph type="dt" sz="half" idx="15"/>
          </p:nvPr>
        </p:nvSpPr>
        <p:spPr/>
        <p:txBody>
          <a:bodyPr/>
          <a:lstStyle/>
          <a:p>
            <a:r>
              <a:rPr lang="nl-BE"/>
              <a:t>28/11/2024</a:t>
            </a:r>
            <a:endParaRPr lang="fr-BE" dirty="0"/>
          </a:p>
        </p:txBody>
      </p:sp>
      <p:sp>
        <p:nvSpPr>
          <p:cNvPr id="7" name="Espace réservé du pied de page 6">
            <a:extLst>
              <a:ext uri="{FF2B5EF4-FFF2-40B4-BE49-F238E27FC236}">
                <a16:creationId xmlns:a16="http://schemas.microsoft.com/office/drawing/2014/main" id="{76F35F6B-189D-B3EC-57C3-69E414321106}"/>
              </a:ext>
            </a:extLst>
          </p:cNvPr>
          <p:cNvSpPr>
            <a:spLocks noGrp="1"/>
          </p:cNvSpPr>
          <p:nvPr>
            <p:ph type="ftr" sz="quarter" idx="16"/>
          </p:nvPr>
        </p:nvSpPr>
        <p:spPr/>
        <p:txBody>
          <a:bodyPr/>
          <a:lstStyle/>
          <a:p>
            <a:endParaRPr lang="fr-BE" dirty="0"/>
          </a:p>
        </p:txBody>
      </p:sp>
      <p:sp>
        <p:nvSpPr>
          <p:cNvPr id="8" name="Espace réservé du numéro de diapositive 7">
            <a:extLst>
              <a:ext uri="{FF2B5EF4-FFF2-40B4-BE49-F238E27FC236}">
                <a16:creationId xmlns:a16="http://schemas.microsoft.com/office/drawing/2014/main" id="{D1FE7C2A-552D-CC0C-D3A0-7F470633AF38}"/>
              </a:ext>
            </a:extLst>
          </p:cNvPr>
          <p:cNvSpPr>
            <a:spLocks noGrp="1"/>
          </p:cNvSpPr>
          <p:nvPr>
            <p:ph type="sldNum" sz="quarter" idx="17"/>
          </p:nvPr>
        </p:nvSpPr>
        <p:spPr/>
        <p:txBody>
          <a:bodyPr/>
          <a:lstStyle/>
          <a:p>
            <a:fld id="{9E1B31BE-67CC-4347-9BE7-440221F425C5}" type="slidenum">
              <a:rPr lang="fr-BE" smtClean="0"/>
              <a:pPr/>
              <a:t>‹nr.›</a:t>
            </a:fld>
            <a:endParaRPr lang="fr-BE" dirty="0"/>
          </a:p>
        </p:txBody>
      </p:sp>
      <p:pic>
        <p:nvPicPr>
          <p:cNvPr id="4" name="Image 2">
            <a:extLst>
              <a:ext uri="{FF2B5EF4-FFF2-40B4-BE49-F238E27FC236}">
                <a16:creationId xmlns:a16="http://schemas.microsoft.com/office/drawing/2014/main" id="{9C05E256-85C8-0B32-569B-1D92F0638A98}"/>
              </a:ext>
            </a:extLst>
          </p:cNvPr>
          <p:cNvPicPr>
            <a:picLocks noChangeAspect="1"/>
          </p:cNvPicPr>
          <p:nvPr userDrawn="1"/>
        </p:nvPicPr>
        <p:blipFill rotWithShape="1">
          <a:blip r:embed="rId2"/>
          <a:srcRect l="1" r="-17613"/>
          <a:stretch/>
        </p:blipFill>
        <p:spPr>
          <a:xfrm>
            <a:off x="12305685" y="778267"/>
            <a:ext cx="4003675" cy="923926"/>
          </a:xfrm>
          <a:prstGeom prst="rect">
            <a:avLst/>
          </a:prstGeom>
        </p:spPr>
      </p:pic>
      <p:sp>
        <p:nvSpPr>
          <p:cNvPr id="90" name="ZoneTexte 4">
            <a:extLst>
              <a:ext uri="{FF2B5EF4-FFF2-40B4-BE49-F238E27FC236}">
                <a16:creationId xmlns:a16="http://schemas.microsoft.com/office/drawing/2014/main" id="{AF9C26AA-31C7-82C1-CD8D-47824821C6EC}"/>
              </a:ext>
            </a:extLst>
          </p:cNvPr>
          <p:cNvSpPr txBox="1"/>
          <p:nvPr userDrawn="1"/>
        </p:nvSpPr>
        <p:spPr>
          <a:xfrm>
            <a:off x="12305686" y="238817"/>
            <a:ext cx="1156978" cy="400110"/>
          </a:xfrm>
          <a:prstGeom prst="rect">
            <a:avLst/>
          </a:prstGeom>
          <a:noFill/>
        </p:spPr>
        <p:txBody>
          <a:bodyPr wrap="square" lIns="0" rIns="0" rtlCol="0">
            <a:spAutoFit/>
          </a:bodyPr>
          <a:lstStyle/>
          <a:p>
            <a:pPr algn="l"/>
            <a:r>
              <a:rPr lang="fr-FR" sz="1000" dirty="0"/>
              <a:t>1. </a:t>
            </a:r>
            <a:r>
              <a:rPr lang="fr-FR" sz="1000" dirty="0" err="1"/>
              <a:t>Klik</a:t>
            </a:r>
            <a:r>
              <a:rPr lang="fr-FR" sz="1000" dirty="0"/>
              <a:t> op het </a:t>
            </a:r>
            <a:r>
              <a:rPr lang="fr-FR" sz="1000" dirty="0" err="1"/>
              <a:t>tabblad</a:t>
            </a:r>
            <a:r>
              <a:rPr lang="fr-FR" sz="1000" dirty="0"/>
              <a:t> </a:t>
            </a:r>
            <a:r>
              <a:rPr lang="fr-FR" sz="1000" dirty="0" err="1"/>
              <a:t>Diamodel</a:t>
            </a:r>
            <a:endParaRPr lang="fr-BE" sz="1000" dirty="0"/>
          </a:p>
        </p:txBody>
      </p:sp>
      <p:sp>
        <p:nvSpPr>
          <p:cNvPr id="95" name="ZoneTexte 85">
            <a:extLst>
              <a:ext uri="{FF2B5EF4-FFF2-40B4-BE49-F238E27FC236}">
                <a16:creationId xmlns:a16="http://schemas.microsoft.com/office/drawing/2014/main" id="{1FA70885-138F-8177-3501-B36ED50DDF67}"/>
              </a:ext>
            </a:extLst>
          </p:cNvPr>
          <p:cNvSpPr txBox="1"/>
          <p:nvPr userDrawn="1"/>
        </p:nvSpPr>
        <p:spPr>
          <a:xfrm>
            <a:off x="12305686" y="1721509"/>
            <a:ext cx="3556938" cy="246221"/>
          </a:xfrm>
          <a:prstGeom prst="rect">
            <a:avLst/>
          </a:prstGeom>
          <a:noFill/>
        </p:spPr>
        <p:txBody>
          <a:bodyPr wrap="square" lIns="0" rIns="0" rtlCol="0">
            <a:spAutoFit/>
          </a:bodyPr>
          <a:lstStyle/>
          <a:p>
            <a:pPr algn="l"/>
            <a:r>
              <a:rPr lang="fr-FR" sz="1000" dirty="0"/>
              <a:t>2. In het </a:t>
            </a:r>
            <a:r>
              <a:rPr lang="fr-FR" sz="1000" dirty="0" err="1"/>
              <a:t>gedeelte</a:t>
            </a:r>
            <a:r>
              <a:rPr lang="fr-FR" sz="1000" dirty="0"/>
              <a:t> “</a:t>
            </a:r>
            <a:r>
              <a:rPr lang="fr-FR" sz="1000" dirty="0" err="1"/>
              <a:t>Alinea</a:t>
            </a:r>
            <a:r>
              <a:rPr lang="fr-FR" sz="1000" dirty="0"/>
              <a:t>”</a:t>
            </a:r>
            <a:endParaRPr lang="fr-BE" sz="1000" dirty="0"/>
          </a:p>
        </p:txBody>
      </p:sp>
      <p:pic>
        <p:nvPicPr>
          <p:cNvPr id="96" name="Image 86">
            <a:extLst>
              <a:ext uri="{FF2B5EF4-FFF2-40B4-BE49-F238E27FC236}">
                <a16:creationId xmlns:a16="http://schemas.microsoft.com/office/drawing/2014/main" id="{B9E0D4C2-C096-6C96-89F0-3E3A6EC11969}"/>
              </a:ext>
            </a:extLst>
          </p:cNvPr>
          <p:cNvPicPr>
            <a:picLocks noChangeAspect="1"/>
          </p:cNvPicPr>
          <p:nvPr userDrawn="1"/>
        </p:nvPicPr>
        <p:blipFill rotWithShape="1">
          <a:blip r:embed="rId3"/>
          <a:srcRect l="-912" r="-23339"/>
          <a:stretch/>
        </p:blipFill>
        <p:spPr>
          <a:xfrm>
            <a:off x="12305685" y="2127230"/>
            <a:ext cx="599990" cy="292894"/>
          </a:xfrm>
          <a:prstGeom prst="rect">
            <a:avLst/>
          </a:prstGeom>
        </p:spPr>
      </p:pic>
      <p:sp>
        <p:nvSpPr>
          <p:cNvPr id="97" name="ZoneTexte 87">
            <a:extLst>
              <a:ext uri="{FF2B5EF4-FFF2-40B4-BE49-F238E27FC236}">
                <a16:creationId xmlns:a16="http://schemas.microsoft.com/office/drawing/2014/main" id="{1A38BF62-4980-D04A-2565-A5E33705816C}"/>
              </a:ext>
            </a:extLst>
          </p:cNvPr>
          <p:cNvSpPr txBox="1"/>
          <p:nvPr userDrawn="1"/>
        </p:nvSpPr>
        <p:spPr>
          <a:xfrm>
            <a:off x="12305686" y="2408365"/>
            <a:ext cx="3556938" cy="553998"/>
          </a:xfrm>
          <a:prstGeom prst="rect">
            <a:avLst/>
          </a:prstGeom>
          <a:noFill/>
        </p:spPr>
        <p:txBody>
          <a:bodyPr wrap="square" lIns="0" rIns="0" rtlCol="0">
            <a:spAutoFit/>
          </a:bodyPr>
          <a:lstStyle/>
          <a:p>
            <a:pPr algn="l"/>
            <a:r>
              <a:rPr lang="fr-FR" sz="1000" dirty="0"/>
              <a:t>3. </a:t>
            </a:r>
            <a:r>
              <a:rPr lang="fr-FR" sz="1000" dirty="0" err="1"/>
              <a:t>Klik</a:t>
            </a:r>
            <a:r>
              <a:rPr lang="fr-FR" sz="1000" dirty="0"/>
              <a:t> op de </a:t>
            </a:r>
            <a:r>
              <a:rPr lang="fr-FR" sz="1000" dirty="0" err="1"/>
              <a:t>pictogrammen</a:t>
            </a:r>
            <a:endParaRPr lang="fr-FR" sz="1000" dirty="0"/>
          </a:p>
          <a:p>
            <a:pPr algn="l"/>
            <a:r>
              <a:rPr lang="fr-FR" sz="1000" dirty="0"/>
              <a:t>“</a:t>
            </a:r>
            <a:r>
              <a:rPr lang="fr-FR" sz="1000" dirty="0" err="1"/>
              <a:t>Lijstniveau</a:t>
            </a:r>
            <a:r>
              <a:rPr lang="fr-FR" sz="1000" dirty="0"/>
              <a:t> </a:t>
            </a:r>
            <a:r>
              <a:rPr lang="fr-FR" sz="1000" dirty="0" err="1"/>
              <a:t>verhogen</a:t>
            </a:r>
            <a:r>
              <a:rPr lang="fr-FR" sz="1000" dirty="0"/>
              <a:t>”</a:t>
            </a:r>
          </a:p>
          <a:p>
            <a:pPr algn="l"/>
            <a:r>
              <a:rPr lang="fr-FR" sz="1000" dirty="0"/>
              <a:t>“</a:t>
            </a:r>
            <a:r>
              <a:rPr lang="fr-FR" sz="1000" dirty="0" err="1"/>
              <a:t>Lijstniveau</a:t>
            </a:r>
            <a:r>
              <a:rPr lang="fr-FR" sz="1000" dirty="0"/>
              <a:t> </a:t>
            </a:r>
            <a:r>
              <a:rPr lang="fr-FR" sz="1000" dirty="0" err="1"/>
              <a:t>verlagen</a:t>
            </a:r>
            <a:r>
              <a:rPr lang="fr-FR" sz="1000" dirty="0"/>
              <a:t>”</a:t>
            </a:r>
            <a:endParaRPr lang="fr-BE" sz="1000" dirty="0"/>
          </a:p>
        </p:txBody>
      </p:sp>
      <p:pic>
        <p:nvPicPr>
          <p:cNvPr id="99" name="Image 88">
            <a:extLst>
              <a:ext uri="{FF2B5EF4-FFF2-40B4-BE49-F238E27FC236}">
                <a16:creationId xmlns:a16="http://schemas.microsoft.com/office/drawing/2014/main" id="{B087DB1C-957D-C998-D314-AD3A7F801C85}"/>
              </a:ext>
            </a:extLst>
          </p:cNvPr>
          <p:cNvPicPr>
            <a:picLocks noChangeAspect="1"/>
          </p:cNvPicPr>
          <p:nvPr userDrawn="1"/>
        </p:nvPicPr>
        <p:blipFill>
          <a:blip r:embed="rId4"/>
          <a:srcRect l="6418" r="6418"/>
          <a:stretch/>
        </p:blipFill>
        <p:spPr>
          <a:xfrm>
            <a:off x="12305685" y="0"/>
            <a:ext cx="514350" cy="252413"/>
          </a:xfrm>
          <a:prstGeom prst="rect">
            <a:avLst/>
          </a:prstGeom>
          <a:effectLst>
            <a:outerShdw blurRad="63500" algn="ctr" rotWithShape="0">
              <a:prstClr val="black">
                <a:alpha val="40000"/>
              </a:prstClr>
            </a:outerShdw>
          </a:effectLst>
        </p:spPr>
      </p:pic>
    </p:spTree>
    <p:extLst>
      <p:ext uri="{BB962C8B-B14F-4D97-AF65-F5344CB8AC3E}">
        <p14:creationId xmlns:p14="http://schemas.microsoft.com/office/powerpoint/2010/main" val="42080906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Inhoudsopgave - V2">
    <p:bg>
      <p:bgPr>
        <a:solidFill>
          <a:schemeClr val="accent1"/>
        </a:solidFill>
        <a:effectLst/>
      </p:bgPr>
    </p:bg>
    <p:spTree>
      <p:nvGrpSpPr>
        <p:cNvPr id="1" name=""/>
        <p:cNvGrpSpPr/>
        <p:nvPr/>
      </p:nvGrpSpPr>
      <p:grpSpPr>
        <a:xfrm>
          <a:off x="0" y="0"/>
          <a:ext cx="0" cy="0"/>
          <a:chOff x="0" y="0"/>
          <a:chExt cx="0" cy="0"/>
        </a:xfrm>
      </p:grpSpPr>
      <p:grpSp>
        <p:nvGrpSpPr>
          <p:cNvPr id="85" name="Groupe 84">
            <a:extLst>
              <a:ext uri="{FF2B5EF4-FFF2-40B4-BE49-F238E27FC236}">
                <a16:creationId xmlns:a16="http://schemas.microsoft.com/office/drawing/2014/main" id="{5BE06637-86AF-AEB4-4524-DDA6B5B8C78B}"/>
              </a:ext>
            </a:extLst>
          </p:cNvPr>
          <p:cNvGrpSpPr/>
          <p:nvPr userDrawn="1"/>
        </p:nvGrpSpPr>
        <p:grpSpPr>
          <a:xfrm>
            <a:off x="696090" y="2947988"/>
            <a:ext cx="3250956" cy="2652711"/>
            <a:chOff x="1894506" y="0"/>
            <a:chExt cx="8403858" cy="6857370"/>
          </a:xfrm>
        </p:grpSpPr>
        <p:sp>
          <p:nvSpPr>
            <p:cNvPr id="9" name="Forme libre : forme 8">
              <a:extLst>
                <a:ext uri="{FF2B5EF4-FFF2-40B4-BE49-F238E27FC236}">
                  <a16:creationId xmlns:a16="http://schemas.microsoft.com/office/drawing/2014/main" id="{C519A05B-F7A0-82A3-E0DB-91C2716AC0C9}"/>
                </a:ext>
              </a:extLst>
            </p:cNvPr>
            <p:cNvSpPr/>
            <p:nvPr/>
          </p:nvSpPr>
          <p:spPr>
            <a:xfrm>
              <a:off x="4406877" y="23102"/>
              <a:ext cx="83061" cy="83061"/>
            </a:xfrm>
            <a:custGeom>
              <a:avLst/>
              <a:gdLst>
                <a:gd name="connsiteX0" fmla="*/ 41506 w 83061"/>
                <a:gd name="connsiteY0" fmla="*/ 83061 h 83061"/>
                <a:gd name="connsiteX1" fmla="*/ 83061 w 83061"/>
                <a:gd name="connsiteY1" fmla="*/ 41506 h 83061"/>
                <a:gd name="connsiteX2" fmla="*/ 41506 w 83061"/>
                <a:gd name="connsiteY2" fmla="*/ 0 h 83061"/>
                <a:gd name="connsiteX3" fmla="*/ 0 w 83061"/>
                <a:gd name="connsiteY3" fmla="*/ 41506 h 83061"/>
                <a:gd name="connsiteX4" fmla="*/ 41506 w 83061"/>
                <a:gd name="connsiteY4" fmla="*/ 83061 h 830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61" h="83061">
                  <a:moveTo>
                    <a:pt x="41506" y="83061"/>
                  </a:moveTo>
                  <a:cubicBezTo>
                    <a:pt x="64463" y="83061"/>
                    <a:pt x="83061" y="64463"/>
                    <a:pt x="83061" y="41506"/>
                  </a:cubicBezTo>
                  <a:cubicBezTo>
                    <a:pt x="83061" y="18550"/>
                    <a:pt x="64512" y="0"/>
                    <a:pt x="41506" y="0"/>
                  </a:cubicBezTo>
                  <a:cubicBezTo>
                    <a:pt x="18501" y="0"/>
                    <a:pt x="0" y="18550"/>
                    <a:pt x="0" y="41506"/>
                  </a:cubicBezTo>
                  <a:cubicBezTo>
                    <a:pt x="0" y="64463"/>
                    <a:pt x="18598" y="83061"/>
                    <a:pt x="41506" y="83061"/>
                  </a:cubicBezTo>
                  <a:close/>
                </a:path>
              </a:pathLst>
            </a:custGeom>
            <a:solidFill>
              <a:srgbClr val="FFFFFF"/>
            </a:solidFill>
            <a:ln w="4842" cap="flat">
              <a:noFill/>
              <a:prstDash val="solid"/>
              <a:miter/>
            </a:ln>
          </p:spPr>
          <p:txBody>
            <a:bodyPr rtlCol="0" anchor="ctr"/>
            <a:lstStyle/>
            <a:p>
              <a:endParaRPr lang="fr-BE"/>
            </a:p>
          </p:txBody>
        </p:sp>
        <p:sp>
          <p:nvSpPr>
            <p:cNvPr id="10" name="Forme libre : forme 9">
              <a:extLst>
                <a:ext uri="{FF2B5EF4-FFF2-40B4-BE49-F238E27FC236}">
                  <a16:creationId xmlns:a16="http://schemas.microsoft.com/office/drawing/2014/main" id="{3D368D3C-C3AF-84AC-60DB-B4707AC0BD1D}"/>
                </a:ext>
              </a:extLst>
            </p:cNvPr>
            <p:cNvSpPr/>
            <p:nvPr/>
          </p:nvSpPr>
          <p:spPr>
            <a:xfrm>
              <a:off x="5215841" y="0"/>
              <a:ext cx="129217" cy="129217"/>
            </a:xfrm>
            <a:custGeom>
              <a:avLst/>
              <a:gdLst>
                <a:gd name="connsiteX0" fmla="*/ 64608 w 129217"/>
                <a:gd name="connsiteY0" fmla="*/ 129217 h 129217"/>
                <a:gd name="connsiteX1" fmla="*/ 129217 w 129217"/>
                <a:gd name="connsiteY1" fmla="*/ 64609 h 129217"/>
                <a:gd name="connsiteX2" fmla="*/ 64608 w 129217"/>
                <a:gd name="connsiteY2" fmla="*/ 0 h 129217"/>
                <a:gd name="connsiteX3" fmla="*/ 0 w 129217"/>
                <a:gd name="connsiteY3" fmla="*/ 64609 h 129217"/>
                <a:gd name="connsiteX4" fmla="*/ 64608 w 129217"/>
                <a:gd name="connsiteY4" fmla="*/ 129217 h 1292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9217" h="129217">
                  <a:moveTo>
                    <a:pt x="64608" y="129217"/>
                  </a:moveTo>
                  <a:cubicBezTo>
                    <a:pt x="100303" y="129217"/>
                    <a:pt x="129217" y="100255"/>
                    <a:pt x="129217" y="64609"/>
                  </a:cubicBezTo>
                  <a:cubicBezTo>
                    <a:pt x="129217" y="28962"/>
                    <a:pt x="100303" y="0"/>
                    <a:pt x="64608" y="0"/>
                  </a:cubicBezTo>
                  <a:cubicBezTo>
                    <a:pt x="28914" y="0"/>
                    <a:pt x="0" y="28914"/>
                    <a:pt x="0" y="64609"/>
                  </a:cubicBezTo>
                  <a:cubicBezTo>
                    <a:pt x="0" y="100303"/>
                    <a:pt x="28914" y="129217"/>
                    <a:pt x="64608" y="129217"/>
                  </a:cubicBezTo>
                  <a:close/>
                </a:path>
              </a:pathLst>
            </a:custGeom>
            <a:solidFill>
              <a:srgbClr val="FFFFFF"/>
            </a:solidFill>
            <a:ln w="4842" cap="flat">
              <a:noFill/>
              <a:prstDash val="solid"/>
              <a:miter/>
            </a:ln>
          </p:spPr>
          <p:txBody>
            <a:bodyPr rtlCol="0" anchor="ctr"/>
            <a:lstStyle/>
            <a:p>
              <a:endParaRPr lang="fr-BE"/>
            </a:p>
          </p:txBody>
        </p:sp>
        <p:sp>
          <p:nvSpPr>
            <p:cNvPr id="11" name="Forme libre : forme 10">
              <a:extLst>
                <a:ext uri="{FF2B5EF4-FFF2-40B4-BE49-F238E27FC236}">
                  <a16:creationId xmlns:a16="http://schemas.microsoft.com/office/drawing/2014/main" id="{F017A38B-0E47-3DBA-84A0-706E68405397}"/>
                </a:ext>
              </a:extLst>
            </p:cNvPr>
            <p:cNvSpPr/>
            <p:nvPr/>
          </p:nvSpPr>
          <p:spPr>
            <a:xfrm>
              <a:off x="6052604" y="4649"/>
              <a:ext cx="119966" cy="119966"/>
            </a:xfrm>
            <a:custGeom>
              <a:avLst/>
              <a:gdLst>
                <a:gd name="connsiteX0" fmla="*/ 59959 w 119966"/>
                <a:gd name="connsiteY0" fmla="*/ 119967 h 119966"/>
                <a:gd name="connsiteX1" fmla="*/ 119967 w 119966"/>
                <a:gd name="connsiteY1" fmla="*/ 60008 h 119966"/>
                <a:gd name="connsiteX2" fmla="*/ 59959 w 119966"/>
                <a:gd name="connsiteY2" fmla="*/ 0 h 119966"/>
                <a:gd name="connsiteX3" fmla="*/ 0 w 119966"/>
                <a:gd name="connsiteY3" fmla="*/ 60008 h 119966"/>
                <a:gd name="connsiteX4" fmla="*/ 59959 w 119966"/>
                <a:gd name="connsiteY4" fmla="*/ 119967 h 1199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9966" h="119966">
                  <a:moveTo>
                    <a:pt x="59959" y="119967"/>
                  </a:moveTo>
                  <a:cubicBezTo>
                    <a:pt x="93135" y="119967"/>
                    <a:pt x="119967" y="93135"/>
                    <a:pt x="119967" y="60008"/>
                  </a:cubicBezTo>
                  <a:cubicBezTo>
                    <a:pt x="119967" y="26880"/>
                    <a:pt x="93087" y="0"/>
                    <a:pt x="59959" y="0"/>
                  </a:cubicBezTo>
                  <a:cubicBezTo>
                    <a:pt x="26832" y="0"/>
                    <a:pt x="0" y="26880"/>
                    <a:pt x="0" y="60008"/>
                  </a:cubicBezTo>
                  <a:cubicBezTo>
                    <a:pt x="0" y="93135"/>
                    <a:pt x="26880" y="119967"/>
                    <a:pt x="59959" y="119967"/>
                  </a:cubicBezTo>
                  <a:close/>
                </a:path>
              </a:pathLst>
            </a:custGeom>
            <a:solidFill>
              <a:srgbClr val="FFFFFF"/>
            </a:solidFill>
            <a:ln w="4842" cap="flat">
              <a:noFill/>
              <a:prstDash val="solid"/>
              <a:miter/>
            </a:ln>
          </p:spPr>
          <p:txBody>
            <a:bodyPr rtlCol="0" anchor="ctr"/>
            <a:lstStyle/>
            <a:p>
              <a:endParaRPr lang="fr-BE"/>
            </a:p>
          </p:txBody>
        </p:sp>
        <p:sp>
          <p:nvSpPr>
            <p:cNvPr id="12" name="Forme libre : forme 11">
              <a:extLst>
                <a:ext uri="{FF2B5EF4-FFF2-40B4-BE49-F238E27FC236}">
                  <a16:creationId xmlns:a16="http://schemas.microsoft.com/office/drawing/2014/main" id="{33D69FE3-7291-E63A-8FF7-97965BBE4F51}"/>
                </a:ext>
              </a:extLst>
            </p:cNvPr>
            <p:cNvSpPr/>
            <p:nvPr/>
          </p:nvSpPr>
          <p:spPr>
            <a:xfrm>
              <a:off x="6919249" y="39230"/>
              <a:ext cx="50805" cy="50756"/>
            </a:xfrm>
            <a:custGeom>
              <a:avLst/>
              <a:gdLst>
                <a:gd name="connsiteX0" fmla="*/ 25378 w 50805"/>
                <a:gd name="connsiteY0" fmla="*/ 50757 h 50756"/>
                <a:gd name="connsiteX1" fmla="*/ 50805 w 50805"/>
                <a:gd name="connsiteY1" fmla="*/ 25378 h 50756"/>
                <a:gd name="connsiteX2" fmla="*/ 25378 w 50805"/>
                <a:gd name="connsiteY2" fmla="*/ 0 h 50756"/>
                <a:gd name="connsiteX3" fmla="*/ 0 w 50805"/>
                <a:gd name="connsiteY3" fmla="*/ 25378 h 50756"/>
                <a:gd name="connsiteX4" fmla="*/ 25378 w 50805"/>
                <a:gd name="connsiteY4" fmla="*/ 50757 h 507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805" h="50756">
                  <a:moveTo>
                    <a:pt x="25378" y="50757"/>
                  </a:moveTo>
                  <a:cubicBezTo>
                    <a:pt x="39375" y="50757"/>
                    <a:pt x="50805" y="39424"/>
                    <a:pt x="50805" y="25378"/>
                  </a:cubicBezTo>
                  <a:cubicBezTo>
                    <a:pt x="50805" y="11333"/>
                    <a:pt x="39375" y="0"/>
                    <a:pt x="25378" y="0"/>
                  </a:cubicBezTo>
                  <a:cubicBezTo>
                    <a:pt x="11381" y="0"/>
                    <a:pt x="0" y="11382"/>
                    <a:pt x="0" y="25378"/>
                  </a:cubicBezTo>
                  <a:cubicBezTo>
                    <a:pt x="0" y="39375"/>
                    <a:pt x="11333" y="50757"/>
                    <a:pt x="25378" y="50757"/>
                  </a:cubicBezTo>
                  <a:close/>
                </a:path>
              </a:pathLst>
            </a:custGeom>
            <a:solidFill>
              <a:srgbClr val="FFFFFF"/>
            </a:solidFill>
            <a:ln w="4842" cap="flat">
              <a:noFill/>
              <a:prstDash val="solid"/>
              <a:miter/>
            </a:ln>
          </p:spPr>
          <p:txBody>
            <a:bodyPr rtlCol="0" anchor="ctr"/>
            <a:lstStyle/>
            <a:p>
              <a:endParaRPr lang="fr-BE"/>
            </a:p>
          </p:txBody>
        </p:sp>
        <p:sp>
          <p:nvSpPr>
            <p:cNvPr id="13" name="Forme libre : forme 12">
              <a:extLst>
                <a:ext uri="{FF2B5EF4-FFF2-40B4-BE49-F238E27FC236}">
                  <a16:creationId xmlns:a16="http://schemas.microsoft.com/office/drawing/2014/main" id="{89E98B14-C807-135C-D4A1-8290DBF447E0}"/>
                </a:ext>
              </a:extLst>
            </p:cNvPr>
            <p:cNvSpPr/>
            <p:nvPr/>
          </p:nvSpPr>
          <p:spPr>
            <a:xfrm>
              <a:off x="2747300" y="859816"/>
              <a:ext cx="73810" cy="73810"/>
            </a:xfrm>
            <a:custGeom>
              <a:avLst/>
              <a:gdLst>
                <a:gd name="connsiteX0" fmla="*/ 36905 w 73810"/>
                <a:gd name="connsiteY0" fmla="*/ 73811 h 73810"/>
                <a:gd name="connsiteX1" fmla="*/ 73811 w 73810"/>
                <a:gd name="connsiteY1" fmla="*/ 36905 h 73810"/>
                <a:gd name="connsiteX2" fmla="*/ 36905 w 73810"/>
                <a:gd name="connsiteY2" fmla="*/ 0 h 73810"/>
                <a:gd name="connsiteX3" fmla="*/ 0 w 73810"/>
                <a:gd name="connsiteY3" fmla="*/ 36905 h 73810"/>
                <a:gd name="connsiteX4" fmla="*/ 36905 w 73810"/>
                <a:gd name="connsiteY4" fmla="*/ 73811 h 738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810" h="73810">
                  <a:moveTo>
                    <a:pt x="36905" y="73811"/>
                  </a:moveTo>
                  <a:cubicBezTo>
                    <a:pt x="57295" y="73811"/>
                    <a:pt x="73811" y="57295"/>
                    <a:pt x="73811" y="36905"/>
                  </a:cubicBezTo>
                  <a:cubicBezTo>
                    <a:pt x="73811" y="16515"/>
                    <a:pt x="57295" y="0"/>
                    <a:pt x="36905" y="0"/>
                  </a:cubicBezTo>
                  <a:cubicBezTo>
                    <a:pt x="16515" y="0"/>
                    <a:pt x="0" y="16515"/>
                    <a:pt x="0" y="36905"/>
                  </a:cubicBezTo>
                  <a:cubicBezTo>
                    <a:pt x="0" y="57295"/>
                    <a:pt x="16515" y="73811"/>
                    <a:pt x="36905" y="73811"/>
                  </a:cubicBezTo>
                  <a:close/>
                </a:path>
              </a:pathLst>
            </a:custGeom>
            <a:solidFill>
              <a:srgbClr val="FFFFFF"/>
            </a:solidFill>
            <a:ln w="4842" cap="flat">
              <a:noFill/>
              <a:prstDash val="solid"/>
              <a:miter/>
            </a:ln>
          </p:spPr>
          <p:txBody>
            <a:bodyPr rtlCol="0" anchor="ctr"/>
            <a:lstStyle/>
            <a:p>
              <a:endParaRPr lang="fr-BE"/>
            </a:p>
          </p:txBody>
        </p:sp>
        <p:sp>
          <p:nvSpPr>
            <p:cNvPr id="14" name="Forme libre : forme 13">
              <a:extLst>
                <a:ext uri="{FF2B5EF4-FFF2-40B4-BE49-F238E27FC236}">
                  <a16:creationId xmlns:a16="http://schemas.microsoft.com/office/drawing/2014/main" id="{23CB0F22-7AE1-8D86-D222-9C269DBA16EF}"/>
                </a:ext>
              </a:extLst>
            </p:cNvPr>
            <p:cNvSpPr/>
            <p:nvPr/>
          </p:nvSpPr>
          <p:spPr>
            <a:xfrm>
              <a:off x="3496352" y="776755"/>
              <a:ext cx="239933" cy="239933"/>
            </a:xfrm>
            <a:custGeom>
              <a:avLst/>
              <a:gdLst>
                <a:gd name="connsiteX0" fmla="*/ 119967 w 239933"/>
                <a:gd name="connsiteY0" fmla="*/ 239933 h 239933"/>
                <a:gd name="connsiteX1" fmla="*/ 239933 w 239933"/>
                <a:gd name="connsiteY1" fmla="*/ 119967 h 239933"/>
                <a:gd name="connsiteX2" fmla="*/ 119967 w 239933"/>
                <a:gd name="connsiteY2" fmla="*/ 0 h 239933"/>
                <a:gd name="connsiteX3" fmla="*/ 0 w 239933"/>
                <a:gd name="connsiteY3" fmla="*/ 119967 h 239933"/>
                <a:gd name="connsiteX4" fmla="*/ 119967 w 239933"/>
                <a:gd name="connsiteY4" fmla="*/ 239933 h 239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933" h="239933">
                  <a:moveTo>
                    <a:pt x="119967" y="239933"/>
                  </a:moveTo>
                  <a:cubicBezTo>
                    <a:pt x="186222" y="239933"/>
                    <a:pt x="239933" y="186222"/>
                    <a:pt x="239933" y="119967"/>
                  </a:cubicBezTo>
                  <a:cubicBezTo>
                    <a:pt x="239933" y="53711"/>
                    <a:pt x="186270" y="0"/>
                    <a:pt x="119967" y="0"/>
                  </a:cubicBezTo>
                  <a:cubicBezTo>
                    <a:pt x="53663" y="0"/>
                    <a:pt x="0" y="53711"/>
                    <a:pt x="0" y="119967"/>
                  </a:cubicBezTo>
                  <a:cubicBezTo>
                    <a:pt x="0" y="186222"/>
                    <a:pt x="53711" y="239933"/>
                    <a:pt x="119967" y="239933"/>
                  </a:cubicBezTo>
                  <a:close/>
                </a:path>
              </a:pathLst>
            </a:custGeom>
            <a:solidFill>
              <a:srgbClr val="FFFFFF"/>
            </a:solidFill>
            <a:ln w="4842" cap="flat">
              <a:noFill/>
              <a:prstDash val="solid"/>
              <a:miter/>
            </a:ln>
          </p:spPr>
          <p:txBody>
            <a:bodyPr rtlCol="0" anchor="ctr"/>
            <a:lstStyle/>
            <a:p>
              <a:endParaRPr lang="fr-BE"/>
            </a:p>
          </p:txBody>
        </p:sp>
        <p:sp>
          <p:nvSpPr>
            <p:cNvPr id="15" name="Forme libre : forme 14">
              <a:extLst>
                <a:ext uri="{FF2B5EF4-FFF2-40B4-BE49-F238E27FC236}">
                  <a16:creationId xmlns:a16="http://schemas.microsoft.com/office/drawing/2014/main" id="{58851620-934A-0257-158E-5E3BACCC0C32}"/>
                </a:ext>
              </a:extLst>
            </p:cNvPr>
            <p:cNvSpPr/>
            <p:nvPr/>
          </p:nvSpPr>
          <p:spPr>
            <a:xfrm>
              <a:off x="4268458" y="716699"/>
              <a:ext cx="359899" cy="359948"/>
            </a:xfrm>
            <a:custGeom>
              <a:avLst/>
              <a:gdLst>
                <a:gd name="connsiteX0" fmla="*/ 179926 w 359899"/>
                <a:gd name="connsiteY0" fmla="*/ 359948 h 359948"/>
                <a:gd name="connsiteX1" fmla="*/ 359900 w 359899"/>
                <a:gd name="connsiteY1" fmla="*/ 179974 h 359948"/>
                <a:gd name="connsiteX2" fmla="*/ 179926 w 359899"/>
                <a:gd name="connsiteY2" fmla="*/ 0 h 359948"/>
                <a:gd name="connsiteX3" fmla="*/ 0 w 359899"/>
                <a:gd name="connsiteY3" fmla="*/ 179974 h 359948"/>
                <a:gd name="connsiteX4" fmla="*/ 179926 w 359899"/>
                <a:gd name="connsiteY4" fmla="*/ 359948 h 3599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9899" h="359948">
                  <a:moveTo>
                    <a:pt x="179926" y="359948"/>
                  </a:moveTo>
                  <a:cubicBezTo>
                    <a:pt x="279357" y="359948"/>
                    <a:pt x="359900" y="279357"/>
                    <a:pt x="359900" y="179974"/>
                  </a:cubicBezTo>
                  <a:cubicBezTo>
                    <a:pt x="359900" y="80591"/>
                    <a:pt x="279357" y="0"/>
                    <a:pt x="179926" y="0"/>
                  </a:cubicBezTo>
                  <a:cubicBezTo>
                    <a:pt x="80494" y="0"/>
                    <a:pt x="0" y="80591"/>
                    <a:pt x="0" y="179974"/>
                  </a:cubicBezTo>
                  <a:cubicBezTo>
                    <a:pt x="0" y="279357"/>
                    <a:pt x="80543" y="359948"/>
                    <a:pt x="179926" y="359948"/>
                  </a:cubicBezTo>
                  <a:close/>
                </a:path>
              </a:pathLst>
            </a:custGeom>
            <a:solidFill>
              <a:srgbClr val="FFFFFF"/>
            </a:solidFill>
            <a:ln w="4842" cap="flat">
              <a:noFill/>
              <a:prstDash val="solid"/>
              <a:miter/>
            </a:ln>
          </p:spPr>
          <p:txBody>
            <a:bodyPr rtlCol="0" anchor="ctr"/>
            <a:lstStyle/>
            <a:p>
              <a:endParaRPr lang="fr-BE"/>
            </a:p>
          </p:txBody>
        </p:sp>
        <p:sp>
          <p:nvSpPr>
            <p:cNvPr id="16" name="Forme libre : forme 15">
              <a:extLst>
                <a:ext uri="{FF2B5EF4-FFF2-40B4-BE49-F238E27FC236}">
                  <a16:creationId xmlns:a16="http://schemas.microsoft.com/office/drawing/2014/main" id="{18B13593-1895-4B07-D9B4-5D4DE5563461}"/>
                </a:ext>
              </a:extLst>
            </p:cNvPr>
            <p:cNvSpPr/>
            <p:nvPr/>
          </p:nvSpPr>
          <p:spPr>
            <a:xfrm>
              <a:off x="5068219" y="684395"/>
              <a:ext cx="424508" cy="424556"/>
            </a:xfrm>
            <a:custGeom>
              <a:avLst/>
              <a:gdLst>
                <a:gd name="connsiteX0" fmla="*/ 212230 w 424508"/>
                <a:gd name="connsiteY0" fmla="*/ 424557 h 424556"/>
                <a:gd name="connsiteX1" fmla="*/ 424508 w 424508"/>
                <a:gd name="connsiteY1" fmla="*/ 212278 h 424556"/>
                <a:gd name="connsiteX2" fmla="*/ 212230 w 424508"/>
                <a:gd name="connsiteY2" fmla="*/ 0 h 424556"/>
                <a:gd name="connsiteX3" fmla="*/ 0 w 424508"/>
                <a:gd name="connsiteY3" fmla="*/ 212278 h 424556"/>
                <a:gd name="connsiteX4" fmla="*/ 212230 w 424508"/>
                <a:gd name="connsiteY4" fmla="*/ 424557 h 4245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4508" h="424556">
                  <a:moveTo>
                    <a:pt x="212230" y="424557"/>
                  </a:moveTo>
                  <a:cubicBezTo>
                    <a:pt x="329484" y="424557"/>
                    <a:pt x="424508" y="329484"/>
                    <a:pt x="424508" y="212278"/>
                  </a:cubicBezTo>
                  <a:cubicBezTo>
                    <a:pt x="424508" y="95072"/>
                    <a:pt x="329533" y="0"/>
                    <a:pt x="212230" y="0"/>
                  </a:cubicBezTo>
                  <a:cubicBezTo>
                    <a:pt x="94927" y="0"/>
                    <a:pt x="0" y="95024"/>
                    <a:pt x="0" y="212278"/>
                  </a:cubicBezTo>
                  <a:cubicBezTo>
                    <a:pt x="0" y="329533"/>
                    <a:pt x="95024" y="424557"/>
                    <a:pt x="212230" y="424557"/>
                  </a:cubicBezTo>
                  <a:close/>
                </a:path>
              </a:pathLst>
            </a:custGeom>
            <a:solidFill>
              <a:srgbClr val="FFFFFF"/>
            </a:solidFill>
            <a:ln w="4842" cap="flat">
              <a:noFill/>
              <a:prstDash val="solid"/>
              <a:miter/>
            </a:ln>
          </p:spPr>
          <p:txBody>
            <a:bodyPr rtlCol="0" anchor="ctr"/>
            <a:lstStyle/>
            <a:p>
              <a:endParaRPr lang="fr-BE"/>
            </a:p>
          </p:txBody>
        </p:sp>
        <p:sp>
          <p:nvSpPr>
            <p:cNvPr id="17" name="Forme libre : forme 16">
              <a:extLst>
                <a:ext uri="{FF2B5EF4-FFF2-40B4-BE49-F238E27FC236}">
                  <a16:creationId xmlns:a16="http://schemas.microsoft.com/office/drawing/2014/main" id="{A7131E6E-8C0D-54D9-89DF-4A68DAA6763C}"/>
                </a:ext>
              </a:extLst>
            </p:cNvPr>
            <p:cNvSpPr/>
            <p:nvPr/>
          </p:nvSpPr>
          <p:spPr>
            <a:xfrm>
              <a:off x="5904885" y="689044"/>
              <a:ext cx="415354" cy="415306"/>
            </a:xfrm>
            <a:custGeom>
              <a:avLst/>
              <a:gdLst>
                <a:gd name="connsiteX0" fmla="*/ 207677 w 415354"/>
                <a:gd name="connsiteY0" fmla="*/ 415306 h 415306"/>
                <a:gd name="connsiteX1" fmla="*/ 415355 w 415354"/>
                <a:gd name="connsiteY1" fmla="*/ 207677 h 415306"/>
                <a:gd name="connsiteX2" fmla="*/ 207677 w 415354"/>
                <a:gd name="connsiteY2" fmla="*/ 0 h 415306"/>
                <a:gd name="connsiteX3" fmla="*/ 0 w 415354"/>
                <a:gd name="connsiteY3" fmla="*/ 207677 h 415306"/>
                <a:gd name="connsiteX4" fmla="*/ 207677 w 415354"/>
                <a:gd name="connsiteY4" fmla="*/ 415306 h 4153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5354" h="415306">
                  <a:moveTo>
                    <a:pt x="207677" y="415306"/>
                  </a:moveTo>
                  <a:cubicBezTo>
                    <a:pt x="322413" y="415306"/>
                    <a:pt x="415355" y="322316"/>
                    <a:pt x="415355" y="207677"/>
                  </a:cubicBezTo>
                  <a:cubicBezTo>
                    <a:pt x="415355" y="93038"/>
                    <a:pt x="322413" y="0"/>
                    <a:pt x="207677" y="0"/>
                  </a:cubicBezTo>
                  <a:cubicBezTo>
                    <a:pt x="92941" y="0"/>
                    <a:pt x="0" y="92941"/>
                    <a:pt x="0" y="207677"/>
                  </a:cubicBezTo>
                  <a:cubicBezTo>
                    <a:pt x="0" y="322413"/>
                    <a:pt x="92990" y="415306"/>
                    <a:pt x="207677" y="415306"/>
                  </a:cubicBezTo>
                  <a:close/>
                </a:path>
              </a:pathLst>
            </a:custGeom>
            <a:solidFill>
              <a:srgbClr val="FFFFFF"/>
            </a:solidFill>
            <a:ln w="4842" cap="flat">
              <a:noFill/>
              <a:prstDash val="solid"/>
              <a:miter/>
            </a:ln>
          </p:spPr>
          <p:txBody>
            <a:bodyPr rtlCol="0" anchor="ctr"/>
            <a:lstStyle/>
            <a:p>
              <a:endParaRPr lang="fr-BE"/>
            </a:p>
          </p:txBody>
        </p:sp>
        <p:sp>
          <p:nvSpPr>
            <p:cNvPr id="18" name="Forme libre : forme 17">
              <a:extLst>
                <a:ext uri="{FF2B5EF4-FFF2-40B4-BE49-F238E27FC236}">
                  <a16:creationId xmlns:a16="http://schemas.microsoft.com/office/drawing/2014/main" id="{DFB8825D-A7C4-0542-3E6C-AD9AADB05EA7}"/>
                </a:ext>
              </a:extLst>
            </p:cNvPr>
            <p:cNvSpPr/>
            <p:nvPr/>
          </p:nvSpPr>
          <p:spPr>
            <a:xfrm>
              <a:off x="6773904" y="725998"/>
              <a:ext cx="341495" cy="341447"/>
            </a:xfrm>
            <a:custGeom>
              <a:avLst/>
              <a:gdLst>
                <a:gd name="connsiteX0" fmla="*/ 170724 w 341495"/>
                <a:gd name="connsiteY0" fmla="*/ 341447 h 341447"/>
                <a:gd name="connsiteX1" fmla="*/ 341496 w 341495"/>
                <a:gd name="connsiteY1" fmla="*/ 170724 h 341447"/>
                <a:gd name="connsiteX2" fmla="*/ 170724 w 341495"/>
                <a:gd name="connsiteY2" fmla="*/ 0 h 341447"/>
                <a:gd name="connsiteX3" fmla="*/ 0 w 341495"/>
                <a:gd name="connsiteY3" fmla="*/ 170724 h 341447"/>
                <a:gd name="connsiteX4" fmla="*/ 170724 w 341495"/>
                <a:gd name="connsiteY4" fmla="*/ 341447 h 3414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495" h="341447">
                  <a:moveTo>
                    <a:pt x="170724" y="341447"/>
                  </a:moveTo>
                  <a:cubicBezTo>
                    <a:pt x="265069" y="341447"/>
                    <a:pt x="341496" y="265021"/>
                    <a:pt x="341496" y="170724"/>
                  </a:cubicBezTo>
                  <a:cubicBezTo>
                    <a:pt x="341496" y="76426"/>
                    <a:pt x="265021" y="0"/>
                    <a:pt x="170724" y="0"/>
                  </a:cubicBezTo>
                  <a:cubicBezTo>
                    <a:pt x="76426" y="0"/>
                    <a:pt x="0" y="76426"/>
                    <a:pt x="0" y="170724"/>
                  </a:cubicBezTo>
                  <a:cubicBezTo>
                    <a:pt x="0" y="265021"/>
                    <a:pt x="76475" y="341447"/>
                    <a:pt x="170724" y="341447"/>
                  </a:cubicBezTo>
                  <a:close/>
                </a:path>
              </a:pathLst>
            </a:custGeom>
            <a:solidFill>
              <a:srgbClr val="FFFFFF"/>
            </a:solidFill>
            <a:ln w="4842" cap="flat">
              <a:noFill/>
              <a:prstDash val="solid"/>
              <a:miter/>
            </a:ln>
          </p:spPr>
          <p:txBody>
            <a:bodyPr rtlCol="0" anchor="ctr"/>
            <a:lstStyle/>
            <a:p>
              <a:endParaRPr lang="fr-BE"/>
            </a:p>
          </p:txBody>
        </p:sp>
        <p:sp>
          <p:nvSpPr>
            <p:cNvPr id="19" name="Forme libre : forme 18">
              <a:extLst>
                <a:ext uri="{FF2B5EF4-FFF2-40B4-BE49-F238E27FC236}">
                  <a16:creationId xmlns:a16="http://schemas.microsoft.com/office/drawing/2014/main" id="{AB8485C6-9A5E-A48E-D309-2D3E202BDAAD}"/>
                </a:ext>
              </a:extLst>
            </p:cNvPr>
            <p:cNvSpPr/>
            <p:nvPr/>
          </p:nvSpPr>
          <p:spPr>
            <a:xfrm>
              <a:off x="7668302" y="788282"/>
              <a:ext cx="216831" cy="216879"/>
            </a:xfrm>
            <a:custGeom>
              <a:avLst/>
              <a:gdLst>
                <a:gd name="connsiteX0" fmla="*/ 108391 w 216831"/>
                <a:gd name="connsiteY0" fmla="*/ 216879 h 216879"/>
                <a:gd name="connsiteX1" fmla="*/ 216831 w 216831"/>
                <a:gd name="connsiteY1" fmla="*/ 108440 h 216879"/>
                <a:gd name="connsiteX2" fmla="*/ 108391 w 216831"/>
                <a:gd name="connsiteY2" fmla="*/ 0 h 216879"/>
                <a:gd name="connsiteX3" fmla="*/ 0 w 216831"/>
                <a:gd name="connsiteY3" fmla="*/ 108440 h 216879"/>
                <a:gd name="connsiteX4" fmla="*/ 108391 w 216831"/>
                <a:gd name="connsiteY4" fmla="*/ 216879 h 2168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831" h="216879">
                  <a:moveTo>
                    <a:pt x="108391" y="216879"/>
                  </a:moveTo>
                  <a:cubicBezTo>
                    <a:pt x="168302" y="216879"/>
                    <a:pt x="216831" y="168302"/>
                    <a:pt x="216831" y="108440"/>
                  </a:cubicBezTo>
                  <a:cubicBezTo>
                    <a:pt x="216831" y="48577"/>
                    <a:pt x="168302" y="0"/>
                    <a:pt x="108391" y="0"/>
                  </a:cubicBezTo>
                  <a:cubicBezTo>
                    <a:pt x="48481" y="0"/>
                    <a:pt x="0" y="48529"/>
                    <a:pt x="0" y="108440"/>
                  </a:cubicBezTo>
                  <a:cubicBezTo>
                    <a:pt x="0" y="168350"/>
                    <a:pt x="48529" y="216879"/>
                    <a:pt x="108391" y="216879"/>
                  </a:cubicBezTo>
                  <a:close/>
                </a:path>
              </a:pathLst>
            </a:custGeom>
            <a:solidFill>
              <a:srgbClr val="FFFFFF"/>
            </a:solidFill>
            <a:ln w="4842" cap="flat">
              <a:noFill/>
              <a:prstDash val="solid"/>
              <a:miter/>
            </a:ln>
          </p:spPr>
          <p:txBody>
            <a:bodyPr rtlCol="0" anchor="ctr"/>
            <a:lstStyle/>
            <a:p>
              <a:endParaRPr lang="fr-BE"/>
            </a:p>
          </p:txBody>
        </p:sp>
        <p:sp>
          <p:nvSpPr>
            <p:cNvPr id="20" name="Forme libre : forme 19">
              <a:extLst>
                <a:ext uri="{FF2B5EF4-FFF2-40B4-BE49-F238E27FC236}">
                  <a16:creationId xmlns:a16="http://schemas.microsoft.com/office/drawing/2014/main" id="{1F587BA9-812A-8291-0B80-4CA1DB197B29}"/>
                </a:ext>
              </a:extLst>
            </p:cNvPr>
            <p:cNvSpPr/>
            <p:nvPr/>
          </p:nvSpPr>
          <p:spPr>
            <a:xfrm>
              <a:off x="8585801" y="873620"/>
              <a:ext cx="46156" cy="46155"/>
            </a:xfrm>
            <a:custGeom>
              <a:avLst/>
              <a:gdLst>
                <a:gd name="connsiteX0" fmla="*/ 23005 w 46156"/>
                <a:gd name="connsiteY0" fmla="*/ 46156 h 46155"/>
                <a:gd name="connsiteX1" fmla="*/ 46156 w 46156"/>
                <a:gd name="connsiteY1" fmla="*/ 23102 h 46155"/>
                <a:gd name="connsiteX2" fmla="*/ 23005 w 46156"/>
                <a:gd name="connsiteY2" fmla="*/ 0 h 46155"/>
                <a:gd name="connsiteX3" fmla="*/ 0 w 46156"/>
                <a:gd name="connsiteY3" fmla="*/ 23102 h 46155"/>
                <a:gd name="connsiteX4" fmla="*/ 23005 w 46156"/>
                <a:gd name="connsiteY4" fmla="*/ 46156 h 461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56" h="46155">
                  <a:moveTo>
                    <a:pt x="23005" y="46156"/>
                  </a:moveTo>
                  <a:cubicBezTo>
                    <a:pt x="35743" y="46156"/>
                    <a:pt x="46156" y="35840"/>
                    <a:pt x="46156" y="23102"/>
                  </a:cubicBezTo>
                  <a:cubicBezTo>
                    <a:pt x="46156" y="10364"/>
                    <a:pt x="35791" y="0"/>
                    <a:pt x="23005" y="0"/>
                  </a:cubicBezTo>
                  <a:cubicBezTo>
                    <a:pt x="10219" y="0"/>
                    <a:pt x="0" y="10316"/>
                    <a:pt x="0" y="23102"/>
                  </a:cubicBezTo>
                  <a:cubicBezTo>
                    <a:pt x="0" y="35888"/>
                    <a:pt x="10268" y="46156"/>
                    <a:pt x="23005" y="46156"/>
                  </a:cubicBezTo>
                  <a:close/>
                </a:path>
              </a:pathLst>
            </a:custGeom>
            <a:solidFill>
              <a:srgbClr val="FFFFFF"/>
            </a:solidFill>
            <a:ln w="4842" cap="flat">
              <a:noFill/>
              <a:prstDash val="solid"/>
              <a:miter/>
            </a:ln>
          </p:spPr>
          <p:txBody>
            <a:bodyPr rtlCol="0" anchor="ctr"/>
            <a:lstStyle/>
            <a:p>
              <a:endParaRPr lang="fr-BE"/>
            </a:p>
          </p:txBody>
        </p:sp>
        <p:sp>
          <p:nvSpPr>
            <p:cNvPr id="21" name="Forme libre : forme 20">
              <a:extLst>
                <a:ext uri="{FF2B5EF4-FFF2-40B4-BE49-F238E27FC236}">
                  <a16:creationId xmlns:a16="http://schemas.microsoft.com/office/drawing/2014/main" id="{DA783C66-7574-CC94-95F4-6367104DFB54}"/>
                </a:ext>
              </a:extLst>
            </p:cNvPr>
            <p:cNvSpPr/>
            <p:nvPr/>
          </p:nvSpPr>
          <p:spPr>
            <a:xfrm>
              <a:off x="1947587" y="1724186"/>
              <a:ext cx="9202" cy="9202"/>
            </a:xfrm>
            <a:custGeom>
              <a:avLst/>
              <a:gdLst>
                <a:gd name="connsiteX0" fmla="*/ 4601 w 9202"/>
                <a:gd name="connsiteY0" fmla="*/ 9202 h 9202"/>
                <a:gd name="connsiteX1" fmla="*/ 9202 w 9202"/>
                <a:gd name="connsiteY1" fmla="*/ 4601 h 9202"/>
                <a:gd name="connsiteX2" fmla="*/ 4601 w 9202"/>
                <a:gd name="connsiteY2" fmla="*/ 0 h 9202"/>
                <a:gd name="connsiteX3" fmla="*/ 0 w 9202"/>
                <a:gd name="connsiteY3" fmla="*/ 4601 h 9202"/>
                <a:gd name="connsiteX4" fmla="*/ 4601 w 9202"/>
                <a:gd name="connsiteY4" fmla="*/ 9202 h 92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02" h="9202">
                  <a:moveTo>
                    <a:pt x="4601" y="9202"/>
                  </a:moveTo>
                  <a:cubicBezTo>
                    <a:pt x="7168" y="9202"/>
                    <a:pt x="9202" y="7120"/>
                    <a:pt x="9202" y="4601"/>
                  </a:cubicBezTo>
                  <a:cubicBezTo>
                    <a:pt x="9202" y="2083"/>
                    <a:pt x="7168" y="0"/>
                    <a:pt x="4601" y="0"/>
                  </a:cubicBezTo>
                  <a:cubicBezTo>
                    <a:pt x="2034" y="0"/>
                    <a:pt x="0" y="2083"/>
                    <a:pt x="0" y="4601"/>
                  </a:cubicBezTo>
                  <a:cubicBezTo>
                    <a:pt x="0" y="7120"/>
                    <a:pt x="2034" y="9202"/>
                    <a:pt x="4601" y="9202"/>
                  </a:cubicBezTo>
                  <a:close/>
                </a:path>
              </a:pathLst>
            </a:custGeom>
            <a:solidFill>
              <a:srgbClr val="FFFFFF"/>
            </a:solidFill>
            <a:ln w="4842" cap="flat">
              <a:noFill/>
              <a:prstDash val="solid"/>
              <a:miter/>
            </a:ln>
          </p:spPr>
          <p:txBody>
            <a:bodyPr rtlCol="0" anchor="ctr"/>
            <a:lstStyle/>
            <a:p>
              <a:endParaRPr lang="fr-BE"/>
            </a:p>
          </p:txBody>
        </p:sp>
        <p:sp>
          <p:nvSpPr>
            <p:cNvPr id="22" name="Forme libre : forme 21">
              <a:extLst>
                <a:ext uri="{FF2B5EF4-FFF2-40B4-BE49-F238E27FC236}">
                  <a16:creationId xmlns:a16="http://schemas.microsoft.com/office/drawing/2014/main" id="{64C9D8E8-0CCA-03A5-6CA1-7E7C7FAC882E}"/>
                </a:ext>
              </a:extLst>
            </p:cNvPr>
            <p:cNvSpPr/>
            <p:nvPr/>
          </p:nvSpPr>
          <p:spPr>
            <a:xfrm>
              <a:off x="2661914" y="1606447"/>
              <a:ext cx="244582" cy="244582"/>
            </a:xfrm>
            <a:custGeom>
              <a:avLst/>
              <a:gdLst>
                <a:gd name="connsiteX0" fmla="*/ 122291 w 244582"/>
                <a:gd name="connsiteY0" fmla="*/ 244583 h 244582"/>
                <a:gd name="connsiteX1" fmla="*/ 244583 w 244582"/>
                <a:gd name="connsiteY1" fmla="*/ 122291 h 244582"/>
                <a:gd name="connsiteX2" fmla="*/ 122291 w 244582"/>
                <a:gd name="connsiteY2" fmla="*/ 0 h 244582"/>
                <a:gd name="connsiteX3" fmla="*/ 0 w 244582"/>
                <a:gd name="connsiteY3" fmla="*/ 122291 h 244582"/>
                <a:gd name="connsiteX4" fmla="*/ 122291 w 244582"/>
                <a:gd name="connsiteY4" fmla="*/ 244583 h 2445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4582" h="244582">
                  <a:moveTo>
                    <a:pt x="122291" y="244583"/>
                  </a:moveTo>
                  <a:cubicBezTo>
                    <a:pt x="189854" y="244583"/>
                    <a:pt x="244583" y="189854"/>
                    <a:pt x="244583" y="122291"/>
                  </a:cubicBezTo>
                  <a:cubicBezTo>
                    <a:pt x="244583" y="54728"/>
                    <a:pt x="189854" y="0"/>
                    <a:pt x="122291" y="0"/>
                  </a:cubicBezTo>
                  <a:cubicBezTo>
                    <a:pt x="54728" y="0"/>
                    <a:pt x="0" y="54728"/>
                    <a:pt x="0" y="122291"/>
                  </a:cubicBezTo>
                  <a:cubicBezTo>
                    <a:pt x="0" y="189854"/>
                    <a:pt x="54777" y="244583"/>
                    <a:pt x="122291" y="244583"/>
                  </a:cubicBezTo>
                  <a:close/>
                </a:path>
              </a:pathLst>
            </a:custGeom>
            <a:solidFill>
              <a:srgbClr val="FFFFFF"/>
            </a:solidFill>
            <a:ln w="4842" cap="flat">
              <a:noFill/>
              <a:prstDash val="solid"/>
              <a:miter/>
            </a:ln>
          </p:spPr>
          <p:txBody>
            <a:bodyPr rtlCol="0" anchor="ctr"/>
            <a:lstStyle/>
            <a:p>
              <a:endParaRPr lang="fr-BE"/>
            </a:p>
          </p:txBody>
        </p:sp>
        <p:sp>
          <p:nvSpPr>
            <p:cNvPr id="23" name="Forme libre : forme 22">
              <a:extLst>
                <a:ext uri="{FF2B5EF4-FFF2-40B4-BE49-F238E27FC236}">
                  <a16:creationId xmlns:a16="http://schemas.microsoft.com/office/drawing/2014/main" id="{2FFE18B6-0A3E-4988-5F99-584287F73401}"/>
                </a:ext>
              </a:extLst>
            </p:cNvPr>
            <p:cNvSpPr/>
            <p:nvPr/>
          </p:nvSpPr>
          <p:spPr>
            <a:xfrm>
              <a:off x="3394838" y="1507307"/>
              <a:ext cx="443009" cy="442960"/>
            </a:xfrm>
            <a:custGeom>
              <a:avLst/>
              <a:gdLst>
                <a:gd name="connsiteX0" fmla="*/ 221481 w 443009"/>
                <a:gd name="connsiteY0" fmla="*/ 442961 h 442960"/>
                <a:gd name="connsiteX1" fmla="*/ 443009 w 443009"/>
                <a:gd name="connsiteY1" fmla="*/ 221481 h 442960"/>
                <a:gd name="connsiteX2" fmla="*/ 221481 w 443009"/>
                <a:gd name="connsiteY2" fmla="*/ 0 h 442960"/>
                <a:gd name="connsiteX3" fmla="*/ 0 w 443009"/>
                <a:gd name="connsiteY3" fmla="*/ 221481 h 442960"/>
                <a:gd name="connsiteX4" fmla="*/ 221481 w 443009"/>
                <a:gd name="connsiteY4" fmla="*/ 442961 h 4429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3009" h="442960">
                  <a:moveTo>
                    <a:pt x="221481" y="442961"/>
                  </a:moveTo>
                  <a:cubicBezTo>
                    <a:pt x="343820" y="442961"/>
                    <a:pt x="443009" y="343772"/>
                    <a:pt x="443009" y="221481"/>
                  </a:cubicBezTo>
                  <a:cubicBezTo>
                    <a:pt x="443009" y="99189"/>
                    <a:pt x="343820" y="0"/>
                    <a:pt x="221481" y="0"/>
                  </a:cubicBezTo>
                  <a:cubicBezTo>
                    <a:pt x="99141" y="0"/>
                    <a:pt x="0" y="99189"/>
                    <a:pt x="0" y="221481"/>
                  </a:cubicBezTo>
                  <a:cubicBezTo>
                    <a:pt x="0" y="343772"/>
                    <a:pt x="99189" y="442961"/>
                    <a:pt x="221481" y="442961"/>
                  </a:cubicBezTo>
                  <a:close/>
                </a:path>
              </a:pathLst>
            </a:custGeom>
            <a:solidFill>
              <a:srgbClr val="FFFFFF"/>
            </a:solidFill>
            <a:ln w="4842" cap="flat">
              <a:noFill/>
              <a:prstDash val="solid"/>
              <a:miter/>
            </a:ln>
          </p:spPr>
          <p:txBody>
            <a:bodyPr rtlCol="0" anchor="ctr"/>
            <a:lstStyle/>
            <a:p>
              <a:endParaRPr lang="fr-BE"/>
            </a:p>
          </p:txBody>
        </p:sp>
        <p:sp>
          <p:nvSpPr>
            <p:cNvPr id="24" name="Forme libre : forme 23">
              <a:extLst>
                <a:ext uri="{FF2B5EF4-FFF2-40B4-BE49-F238E27FC236}">
                  <a16:creationId xmlns:a16="http://schemas.microsoft.com/office/drawing/2014/main" id="{5DCB8EA1-899B-5A5B-1267-6A9BE831B376}"/>
                </a:ext>
              </a:extLst>
            </p:cNvPr>
            <p:cNvSpPr/>
            <p:nvPr/>
          </p:nvSpPr>
          <p:spPr>
            <a:xfrm>
              <a:off x="4150816" y="1431074"/>
              <a:ext cx="595231" cy="595328"/>
            </a:xfrm>
            <a:custGeom>
              <a:avLst/>
              <a:gdLst>
                <a:gd name="connsiteX0" fmla="*/ 297567 w 595231"/>
                <a:gd name="connsiteY0" fmla="*/ 595329 h 595328"/>
                <a:gd name="connsiteX1" fmla="*/ 595232 w 595231"/>
                <a:gd name="connsiteY1" fmla="*/ 297664 h 595328"/>
                <a:gd name="connsiteX2" fmla="*/ 297567 w 595231"/>
                <a:gd name="connsiteY2" fmla="*/ 0 h 595328"/>
                <a:gd name="connsiteX3" fmla="*/ 0 w 595231"/>
                <a:gd name="connsiteY3" fmla="*/ 297664 h 595328"/>
                <a:gd name="connsiteX4" fmla="*/ 297567 w 595231"/>
                <a:gd name="connsiteY4" fmla="*/ 595329 h 5953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5231" h="595328">
                  <a:moveTo>
                    <a:pt x="297567" y="595329"/>
                  </a:moveTo>
                  <a:cubicBezTo>
                    <a:pt x="461995" y="595329"/>
                    <a:pt x="595232" y="462092"/>
                    <a:pt x="595232" y="297664"/>
                  </a:cubicBezTo>
                  <a:cubicBezTo>
                    <a:pt x="595232" y="133237"/>
                    <a:pt x="461995" y="0"/>
                    <a:pt x="297567" y="0"/>
                  </a:cubicBezTo>
                  <a:cubicBezTo>
                    <a:pt x="133140" y="0"/>
                    <a:pt x="0" y="133237"/>
                    <a:pt x="0" y="297664"/>
                  </a:cubicBezTo>
                  <a:cubicBezTo>
                    <a:pt x="0" y="462092"/>
                    <a:pt x="133286" y="595329"/>
                    <a:pt x="297567" y="595329"/>
                  </a:cubicBezTo>
                  <a:close/>
                </a:path>
              </a:pathLst>
            </a:custGeom>
            <a:solidFill>
              <a:srgbClr val="FFFFFF"/>
            </a:solidFill>
            <a:ln w="4842" cap="flat">
              <a:noFill/>
              <a:prstDash val="solid"/>
              <a:miter/>
            </a:ln>
          </p:spPr>
          <p:txBody>
            <a:bodyPr rtlCol="0" anchor="ctr"/>
            <a:lstStyle/>
            <a:p>
              <a:endParaRPr lang="fr-BE"/>
            </a:p>
          </p:txBody>
        </p:sp>
        <p:sp>
          <p:nvSpPr>
            <p:cNvPr id="25" name="Forme libre : forme 24">
              <a:extLst>
                <a:ext uri="{FF2B5EF4-FFF2-40B4-BE49-F238E27FC236}">
                  <a16:creationId xmlns:a16="http://schemas.microsoft.com/office/drawing/2014/main" id="{4B1839EF-7307-D6D3-65FB-A1E6FF5D70AF}"/>
                </a:ext>
              </a:extLst>
            </p:cNvPr>
            <p:cNvSpPr/>
            <p:nvPr/>
          </p:nvSpPr>
          <p:spPr>
            <a:xfrm>
              <a:off x="4934353" y="1382690"/>
              <a:ext cx="692241" cy="692193"/>
            </a:xfrm>
            <a:custGeom>
              <a:avLst/>
              <a:gdLst>
                <a:gd name="connsiteX0" fmla="*/ 346096 w 692241"/>
                <a:gd name="connsiteY0" fmla="*/ 692193 h 692193"/>
                <a:gd name="connsiteX1" fmla="*/ 692241 w 692241"/>
                <a:gd name="connsiteY1" fmla="*/ 346097 h 692193"/>
                <a:gd name="connsiteX2" fmla="*/ 346096 w 692241"/>
                <a:gd name="connsiteY2" fmla="*/ 0 h 692193"/>
                <a:gd name="connsiteX3" fmla="*/ 0 w 692241"/>
                <a:gd name="connsiteY3" fmla="*/ 346097 h 692193"/>
                <a:gd name="connsiteX4" fmla="*/ 346096 w 692241"/>
                <a:gd name="connsiteY4" fmla="*/ 692193 h 6921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241" h="692193">
                  <a:moveTo>
                    <a:pt x="346096" y="692193"/>
                  </a:moveTo>
                  <a:cubicBezTo>
                    <a:pt x="537210" y="692193"/>
                    <a:pt x="692241" y="537259"/>
                    <a:pt x="692241" y="346097"/>
                  </a:cubicBezTo>
                  <a:cubicBezTo>
                    <a:pt x="692241" y="154935"/>
                    <a:pt x="537210" y="0"/>
                    <a:pt x="346096" y="0"/>
                  </a:cubicBezTo>
                  <a:cubicBezTo>
                    <a:pt x="154983" y="0"/>
                    <a:pt x="0" y="154935"/>
                    <a:pt x="0" y="346097"/>
                  </a:cubicBezTo>
                  <a:cubicBezTo>
                    <a:pt x="0" y="537259"/>
                    <a:pt x="154935" y="692193"/>
                    <a:pt x="346096" y="692193"/>
                  </a:cubicBezTo>
                  <a:close/>
                </a:path>
              </a:pathLst>
            </a:custGeom>
            <a:solidFill>
              <a:srgbClr val="FFFFFF"/>
            </a:solidFill>
            <a:ln w="4842" cap="flat">
              <a:noFill/>
              <a:prstDash val="solid"/>
              <a:miter/>
            </a:ln>
          </p:spPr>
          <p:txBody>
            <a:bodyPr rtlCol="0" anchor="ctr"/>
            <a:lstStyle/>
            <a:p>
              <a:endParaRPr lang="fr-BE"/>
            </a:p>
          </p:txBody>
        </p:sp>
        <p:sp>
          <p:nvSpPr>
            <p:cNvPr id="26" name="Forme libre : forme 25">
              <a:extLst>
                <a:ext uri="{FF2B5EF4-FFF2-40B4-BE49-F238E27FC236}">
                  <a16:creationId xmlns:a16="http://schemas.microsoft.com/office/drawing/2014/main" id="{933A5749-768D-D9D4-F3E4-8E4FE5FFED53}"/>
                </a:ext>
              </a:extLst>
            </p:cNvPr>
            <p:cNvSpPr/>
            <p:nvPr/>
          </p:nvSpPr>
          <p:spPr>
            <a:xfrm>
              <a:off x="5764190" y="1380317"/>
              <a:ext cx="696794" cy="696842"/>
            </a:xfrm>
            <a:custGeom>
              <a:avLst/>
              <a:gdLst>
                <a:gd name="connsiteX0" fmla="*/ 348373 w 696794"/>
                <a:gd name="connsiteY0" fmla="*/ 696843 h 696842"/>
                <a:gd name="connsiteX1" fmla="*/ 696794 w 696794"/>
                <a:gd name="connsiteY1" fmla="*/ 348421 h 696842"/>
                <a:gd name="connsiteX2" fmla="*/ 348373 w 696794"/>
                <a:gd name="connsiteY2" fmla="*/ 0 h 696842"/>
                <a:gd name="connsiteX3" fmla="*/ 0 w 696794"/>
                <a:gd name="connsiteY3" fmla="*/ 348421 h 696842"/>
                <a:gd name="connsiteX4" fmla="*/ 348373 w 696794"/>
                <a:gd name="connsiteY4" fmla="*/ 696843 h 6968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6794" h="696842">
                  <a:moveTo>
                    <a:pt x="348373" y="696843"/>
                  </a:moveTo>
                  <a:cubicBezTo>
                    <a:pt x="540842" y="696843"/>
                    <a:pt x="696794" y="540843"/>
                    <a:pt x="696794" y="348421"/>
                  </a:cubicBezTo>
                  <a:cubicBezTo>
                    <a:pt x="696794" y="156000"/>
                    <a:pt x="540794" y="0"/>
                    <a:pt x="348373" y="0"/>
                  </a:cubicBezTo>
                  <a:cubicBezTo>
                    <a:pt x="155952" y="0"/>
                    <a:pt x="0" y="156000"/>
                    <a:pt x="0" y="348421"/>
                  </a:cubicBezTo>
                  <a:cubicBezTo>
                    <a:pt x="0" y="540843"/>
                    <a:pt x="156000" y="696843"/>
                    <a:pt x="348373" y="696843"/>
                  </a:cubicBezTo>
                  <a:close/>
                </a:path>
              </a:pathLst>
            </a:custGeom>
            <a:solidFill>
              <a:srgbClr val="FFFFFF"/>
            </a:solidFill>
            <a:ln w="4842" cap="flat">
              <a:noFill/>
              <a:prstDash val="solid"/>
              <a:miter/>
            </a:ln>
          </p:spPr>
          <p:txBody>
            <a:bodyPr rtlCol="0" anchor="ctr"/>
            <a:lstStyle/>
            <a:p>
              <a:endParaRPr lang="fr-BE"/>
            </a:p>
          </p:txBody>
        </p:sp>
        <p:sp>
          <p:nvSpPr>
            <p:cNvPr id="27" name="Forme libre : forme 26">
              <a:extLst>
                <a:ext uri="{FF2B5EF4-FFF2-40B4-BE49-F238E27FC236}">
                  <a16:creationId xmlns:a16="http://schemas.microsoft.com/office/drawing/2014/main" id="{8C4BD0A5-9474-4057-2D68-B5D8D9B6BC57}"/>
                </a:ext>
              </a:extLst>
            </p:cNvPr>
            <p:cNvSpPr/>
            <p:nvPr/>
          </p:nvSpPr>
          <p:spPr>
            <a:xfrm rot="16213800">
              <a:off x="6638163" y="1422023"/>
              <a:ext cx="613732" cy="613732"/>
            </a:xfrm>
            <a:custGeom>
              <a:avLst/>
              <a:gdLst>
                <a:gd name="connsiteX0" fmla="*/ 613733 w 613732"/>
                <a:gd name="connsiteY0" fmla="*/ 306867 h 613732"/>
                <a:gd name="connsiteX1" fmla="*/ 306866 w 613732"/>
                <a:gd name="connsiteY1" fmla="*/ 613733 h 613732"/>
                <a:gd name="connsiteX2" fmla="*/ 0 w 613732"/>
                <a:gd name="connsiteY2" fmla="*/ 306867 h 613732"/>
                <a:gd name="connsiteX3" fmla="*/ 306866 w 613732"/>
                <a:gd name="connsiteY3" fmla="*/ 0 h 613732"/>
                <a:gd name="connsiteX4" fmla="*/ 613733 w 613732"/>
                <a:gd name="connsiteY4" fmla="*/ 306867 h 6137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3732" h="613732">
                  <a:moveTo>
                    <a:pt x="613733" y="306867"/>
                  </a:moveTo>
                  <a:cubicBezTo>
                    <a:pt x="613733" y="476344"/>
                    <a:pt x="476344" y="613733"/>
                    <a:pt x="306866" y="613733"/>
                  </a:cubicBezTo>
                  <a:cubicBezTo>
                    <a:pt x="137389" y="613733"/>
                    <a:pt x="0" y="476344"/>
                    <a:pt x="0" y="306867"/>
                  </a:cubicBezTo>
                  <a:cubicBezTo>
                    <a:pt x="0" y="137389"/>
                    <a:pt x="137389" y="0"/>
                    <a:pt x="306866" y="0"/>
                  </a:cubicBezTo>
                  <a:cubicBezTo>
                    <a:pt x="476344" y="0"/>
                    <a:pt x="613733" y="137389"/>
                    <a:pt x="613733" y="306867"/>
                  </a:cubicBezTo>
                  <a:close/>
                </a:path>
              </a:pathLst>
            </a:custGeom>
            <a:solidFill>
              <a:srgbClr val="FFFFFF"/>
            </a:solidFill>
            <a:ln w="4842" cap="flat">
              <a:noFill/>
              <a:prstDash val="solid"/>
              <a:miter/>
            </a:ln>
          </p:spPr>
          <p:txBody>
            <a:bodyPr rtlCol="0" anchor="ctr"/>
            <a:lstStyle/>
            <a:p>
              <a:endParaRPr lang="fr-BE"/>
            </a:p>
          </p:txBody>
        </p:sp>
        <p:sp>
          <p:nvSpPr>
            <p:cNvPr id="28" name="Forme libre : forme 27">
              <a:extLst>
                <a:ext uri="{FF2B5EF4-FFF2-40B4-BE49-F238E27FC236}">
                  <a16:creationId xmlns:a16="http://schemas.microsoft.com/office/drawing/2014/main" id="{971C613B-EC86-89C2-799F-83A62EFA7A55}"/>
                </a:ext>
              </a:extLst>
            </p:cNvPr>
            <p:cNvSpPr/>
            <p:nvPr/>
          </p:nvSpPr>
          <p:spPr>
            <a:xfrm rot="16207200">
              <a:off x="7543991" y="1495828"/>
              <a:ext cx="466111" cy="466111"/>
            </a:xfrm>
            <a:custGeom>
              <a:avLst/>
              <a:gdLst>
                <a:gd name="connsiteX0" fmla="*/ 466112 w 466111"/>
                <a:gd name="connsiteY0" fmla="*/ 233056 h 466111"/>
                <a:gd name="connsiteX1" fmla="*/ 233056 w 466111"/>
                <a:gd name="connsiteY1" fmla="*/ 466112 h 466111"/>
                <a:gd name="connsiteX2" fmla="*/ 0 w 466111"/>
                <a:gd name="connsiteY2" fmla="*/ 233056 h 466111"/>
                <a:gd name="connsiteX3" fmla="*/ 233056 w 466111"/>
                <a:gd name="connsiteY3" fmla="*/ 0 h 466111"/>
                <a:gd name="connsiteX4" fmla="*/ 466112 w 466111"/>
                <a:gd name="connsiteY4" fmla="*/ 233056 h 4661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6111" h="466111">
                  <a:moveTo>
                    <a:pt x="466112" y="233056"/>
                  </a:moveTo>
                  <a:cubicBezTo>
                    <a:pt x="466112" y="361769"/>
                    <a:pt x="361769" y="466112"/>
                    <a:pt x="233056" y="466112"/>
                  </a:cubicBezTo>
                  <a:cubicBezTo>
                    <a:pt x="104343" y="466112"/>
                    <a:pt x="0" y="361769"/>
                    <a:pt x="0" y="233056"/>
                  </a:cubicBezTo>
                  <a:cubicBezTo>
                    <a:pt x="0" y="104343"/>
                    <a:pt x="104343" y="0"/>
                    <a:pt x="233056" y="0"/>
                  </a:cubicBezTo>
                  <a:cubicBezTo>
                    <a:pt x="361769" y="0"/>
                    <a:pt x="466112" y="104343"/>
                    <a:pt x="466112" y="233056"/>
                  </a:cubicBezTo>
                  <a:close/>
                </a:path>
              </a:pathLst>
            </a:custGeom>
            <a:solidFill>
              <a:srgbClr val="FFFFFF"/>
            </a:solidFill>
            <a:ln w="4842" cap="flat">
              <a:noFill/>
              <a:prstDash val="solid"/>
              <a:miter/>
            </a:ln>
          </p:spPr>
          <p:txBody>
            <a:bodyPr rtlCol="0" anchor="ctr"/>
            <a:lstStyle/>
            <a:p>
              <a:endParaRPr lang="fr-BE"/>
            </a:p>
          </p:txBody>
        </p:sp>
        <p:sp>
          <p:nvSpPr>
            <p:cNvPr id="29" name="Forme libre : forme 28">
              <a:extLst>
                <a:ext uri="{FF2B5EF4-FFF2-40B4-BE49-F238E27FC236}">
                  <a16:creationId xmlns:a16="http://schemas.microsoft.com/office/drawing/2014/main" id="{49339320-B364-B858-D8CD-445A7A8723FC}"/>
                </a:ext>
              </a:extLst>
            </p:cNvPr>
            <p:cNvSpPr/>
            <p:nvPr/>
          </p:nvSpPr>
          <p:spPr>
            <a:xfrm>
              <a:off x="8472712" y="1592596"/>
              <a:ext cx="272189" cy="272285"/>
            </a:xfrm>
            <a:custGeom>
              <a:avLst/>
              <a:gdLst>
                <a:gd name="connsiteX0" fmla="*/ 136094 w 272189"/>
                <a:gd name="connsiteY0" fmla="*/ 272286 h 272285"/>
                <a:gd name="connsiteX1" fmla="*/ 272189 w 272189"/>
                <a:gd name="connsiteY1" fmla="*/ 136143 h 272285"/>
                <a:gd name="connsiteX2" fmla="*/ 136094 w 272189"/>
                <a:gd name="connsiteY2" fmla="*/ 0 h 272285"/>
                <a:gd name="connsiteX3" fmla="*/ 0 w 272189"/>
                <a:gd name="connsiteY3" fmla="*/ 136143 h 272285"/>
                <a:gd name="connsiteX4" fmla="*/ 136094 w 272189"/>
                <a:gd name="connsiteY4" fmla="*/ 272286 h 2722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2189" h="272285">
                  <a:moveTo>
                    <a:pt x="136094" y="272286"/>
                  </a:moveTo>
                  <a:cubicBezTo>
                    <a:pt x="211261" y="272286"/>
                    <a:pt x="272189" y="211358"/>
                    <a:pt x="272189" y="136143"/>
                  </a:cubicBezTo>
                  <a:cubicBezTo>
                    <a:pt x="272189" y="60928"/>
                    <a:pt x="211261" y="0"/>
                    <a:pt x="136094" y="0"/>
                  </a:cubicBezTo>
                  <a:cubicBezTo>
                    <a:pt x="60928" y="0"/>
                    <a:pt x="0" y="60928"/>
                    <a:pt x="0" y="136143"/>
                  </a:cubicBezTo>
                  <a:cubicBezTo>
                    <a:pt x="0" y="211358"/>
                    <a:pt x="60976" y="272286"/>
                    <a:pt x="136094" y="272286"/>
                  </a:cubicBezTo>
                  <a:close/>
                </a:path>
              </a:pathLst>
            </a:custGeom>
            <a:solidFill>
              <a:srgbClr val="FFFFFF"/>
            </a:solidFill>
            <a:ln w="4842" cap="flat">
              <a:noFill/>
              <a:prstDash val="solid"/>
              <a:miter/>
            </a:ln>
          </p:spPr>
          <p:txBody>
            <a:bodyPr rtlCol="0" anchor="ctr"/>
            <a:lstStyle/>
            <a:p>
              <a:endParaRPr lang="fr-BE"/>
            </a:p>
          </p:txBody>
        </p:sp>
        <p:sp>
          <p:nvSpPr>
            <p:cNvPr id="30" name="Forme libre : forme 29">
              <a:extLst>
                <a:ext uri="{FF2B5EF4-FFF2-40B4-BE49-F238E27FC236}">
                  <a16:creationId xmlns:a16="http://schemas.microsoft.com/office/drawing/2014/main" id="{F1CD7D80-3CBC-0533-AA79-92E65CAA7DDD}"/>
                </a:ext>
              </a:extLst>
            </p:cNvPr>
            <p:cNvSpPr/>
            <p:nvPr/>
          </p:nvSpPr>
          <p:spPr>
            <a:xfrm>
              <a:off x="9417818" y="1705685"/>
              <a:ext cx="46204" cy="46155"/>
            </a:xfrm>
            <a:custGeom>
              <a:avLst/>
              <a:gdLst>
                <a:gd name="connsiteX0" fmla="*/ 23054 w 46204"/>
                <a:gd name="connsiteY0" fmla="*/ 46156 h 46155"/>
                <a:gd name="connsiteX1" fmla="*/ 46205 w 46204"/>
                <a:gd name="connsiteY1" fmla="*/ 23102 h 46155"/>
                <a:gd name="connsiteX2" fmla="*/ 23054 w 46204"/>
                <a:gd name="connsiteY2" fmla="*/ 0 h 46155"/>
                <a:gd name="connsiteX3" fmla="*/ 0 w 46204"/>
                <a:gd name="connsiteY3" fmla="*/ 23102 h 46155"/>
                <a:gd name="connsiteX4" fmla="*/ 23054 w 46204"/>
                <a:gd name="connsiteY4" fmla="*/ 46156 h 461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204" h="46155">
                  <a:moveTo>
                    <a:pt x="23054" y="46156"/>
                  </a:moveTo>
                  <a:cubicBezTo>
                    <a:pt x="35840" y="46156"/>
                    <a:pt x="46205" y="35840"/>
                    <a:pt x="46205" y="23102"/>
                  </a:cubicBezTo>
                  <a:cubicBezTo>
                    <a:pt x="46205" y="10365"/>
                    <a:pt x="35888" y="0"/>
                    <a:pt x="23054" y="0"/>
                  </a:cubicBezTo>
                  <a:cubicBezTo>
                    <a:pt x="10219" y="0"/>
                    <a:pt x="0" y="10316"/>
                    <a:pt x="0" y="23102"/>
                  </a:cubicBezTo>
                  <a:cubicBezTo>
                    <a:pt x="0" y="35888"/>
                    <a:pt x="10316" y="46156"/>
                    <a:pt x="23054" y="46156"/>
                  </a:cubicBezTo>
                  <a:close/>
                </a:path>
              </a:pathLst>
            </a:custGeom>
            <a:solidFill>
              <a:srgbClr val="FFFFFF"/>
            </a:solidFill>
            <a:ln w="4842" cap="flat">
              <a:noFill/>
              <a:prstDash val="solid"/>
              <a:miter/>
            </a:ln>
          </p:spPr>
          <p:txBody>
            <a:bodyPr rtlCol="0" anchor="ctr"/>
            <a:lstStyle/>
            <a:p>
              <a:endParaRPr lang="fr-BE"/>
            </a:p>
          </p:txBody>
        </p:sp>
        <p:sp>
          <p:nvSpPr>
            <p:cNvPr id="31" name="Forme libre : forme 30">
              <a:extLst>
                <a:ext uri="{FF2B5EF4-FFF2-40B4-BE49-F238E27FC236}">
                  <a16:creationId xmlns:a16="http://schemas.microsoft.com/office/drawing/2014/main" id="{E401BD22-8EDC-D1DA-32B3-AFF4DEBAC091}"/>
                </a:ext>
              </a:extLst>
            </p:cNvPr>
            <p:cNvSpPr/>
            <p:nvPr/>
          </p:nvSpPr>
          <p:spPr>
            <a:xfrm>
              <a:off x="1903708" y="2512323"/>
              <a:ext cx="96961" cy="96961"/>
            </a:xfrm>
            <a:custGeom>
              <a:avLst/>
              <a:gdLst>
                <a:gd name="connsiteX0" fmla="*/ 48481 w 96961"/>
                <a:gd name="connsiteY0" fmla="*/ 96961 h 96961"/>
                <a:gd name="connsiteX1" fmla="*/ 96961 w 96961"/>
                <a:gd name="connsiteY1" fmla="*/ 48481 h 96961"/>
                <a:gd name="connsiteX2" fmla="*/ 48481 w 96961"/>
                <a:gd name="connsiteY2" fmla="*/ 0 h 96961"/>
                <a:gd name="connsiteX3" fmla="*/ 0 w 96961"/>
                <a:gd name="connsiteY3" fmla="*/ 48481 h 96961"/>
                <a:gd name="connsiteX4" fmla="*/ 48481 w 96961"/>
                <a:gd name="connsiteY4" fmla="*/ 96961 h 969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961" h="96961">
                  <a:moveTo>
                    <a:pt x="48481" y="96961"/>
                  </a:moveTo>
                  <a:cubicBezTo>
                    <a:pt x="75215" y="96961"/>
                    <a:pt x="96961" y="75264"/>
                    <a:pt x="96961" y="48481"/>
                  </a:cubicBezTo>
                  <a:cubicBezTo>
                    <a:pt x="96961" y="21698"/>
                    <a:pt x="75264" y="0"/>
                    <a:pt x="48481" y="0"/>
                  </a:cubicBezTo>
                  <a:cubicBezTo>
                    <a:pt x="21698" y="0"/>
                    <a:pt x="0" y="21698"/>
                    <a:pt x="0" y="48481"/>
                  </a:cubicBezTo>
                  <a:cubicBezTo>
                    <a:pt x="0" y="75264"/>
                    <a:pt x="21698" y="96961"/>
                    <a:pt x="48481" y="96961"/>
                  </a:cubicBezTo>
                  <a:close/>
                </a:path>
              </a:pathLst>
            </a:custGeom>
            <a:solidFill>
              <a:srgbClr val="FFFFFF"/>
            </a:solidFill>
            <a:ln w="4842" cap="flat">
              <a:noFill/>
              <a:prstDash val="solid"/>
              <a:miter/>
            </a:ln>
          </p:spPr>
          <p:txBody>
            <a:bodyPr rtlCol="0" anchor="ctr"/>
            <a:lstStyle/>
            <a:p>
              <a:endParaRPr lang="fr-BE"/>
            </a:p>
          </p:txBody>
        </p:sp>
        <p:sp>
          <p:nvSpPr>
            <p:cNvPr id="32" name="Forme libre : forme 31">
              <a:extLst>
                <a:ext uri="{FF2B5EF4-FFF2-40B4-BE49-F238E27FC236}">
                  <a16:creationId xmlns:a16="http://schemas.microsoft.com/office/drawing/2014/main" id="{49BD7077-4DC5-01A2-C02A-7C948830BE2B}"/>
                </a:ext>
              </a:extLst>
            </p:cNvPr>
            <p:cNvSpPr/>
            <p:nvPr/>
          </p:nvSpPr>
          <p:spPr>
            <a:xfrm>
              <a:off x="2608832" y="2385479"/>
              <a:ext cx="350745" cy="350746"/>
            </a:xfrm>
            <a:custGeom>
              <a:avLst/>
              <a:gdLst>
                <a:gd name="connsiteX0" fmla="*/ 175373 w 350745"/>
                <a:gd name="connsiteY0" fmla="*/ 350746 h 350746"/>
                <a:gd name="connsiteX1" fmla="*/ 350746 w 350745"/>
                <a:gd name="connsiteY1" fmla="*/ 175373 h 350746"/>
                <a:gd name="connsiteX2" fmla="*/ 175373 w 350745"/>
                <a:gd name="connsiteY2" fmla="*/ 0 h 350746"/>
                <a:gd name="connsiteX3" fmla="*/ 0 w 350745"/>
                <a:gd name="connsiteY3" fmla="*/ 175373 h 350746"/>
                <a:gd name="connsiteX4" fmla="*/ 175373 w 350745"/>
                <a:gd name="connsiteY4" fmla="*/ 350746 h 3507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0745" h="350746">
                  <a:moveTo>
                    <a:pt x="175373" y="350746"/>
                  </a:moveTo>
                  <a:cubicBezTo>
                    <a:pt x="272286" y="350746"/>
                    <a:pt x="350746" y="272237"/>
                    <a:pt x="350746" y="175373"/>
                  </a:cubicBezTo>
                  <a:cubicBezTo>
                    <a:pt x="350746" y="78509"/>
                    <a:pt x="272237" y="0"/>
                    <a:pt x="175373" y="0"/>
                  </a:cubicBezTo>
                  <a:cubicBezTo>
                    <a:pt x="78509" y="0"/>
                    <a:pt x="0" y="78509"/>
                    <a:pt x="0" y="175373"/>
                  </a:cubicBezTo>
                  <a:cubicBezTo>
                    <a:pt x="0" y="272237"/>
                    <a:pt x="78557" y="350746"/>
                    <a:pt x="175373" y="350746"/>
                  </a:cubicBezTo>
                  <a:close/>
                </a:path>
              </a:pathLst>
            </a:custGeom>
            <a:solidFill>
              <a:srgbClr val="FFFFFF"/>
            </a:solidFill>
            <a:ln w="4842" cap="flat">
              <a:noFill/>
              <a:prstDash val="solid"/>
              <a:miter/>
            </a:ln>
          </p:spPr>
          <p:txBody>
            <a:bodyPr rtlCol="0" anchor="ctr"/>
            <a:lstStyle/>
            <a:p>
              <a:endParaRPr lang="fr-BE"/>
            </a:p>
          </p:txBody>
        </p:sp>
        <p:sp>
          <p:nvSpPr>
            <p:cNvPr id="33" name="Forme libre : forme 32">
              <a:extLst>
                <a:ext uri="{FF2B5EF4-FFF2-40B4-BE49-F238E27FC236}">
                  <a16:creationId xmlns:a16="http://schemas.microsoft.com/office/drawing/2014/main" id="{815B8E64-BC8A-6652-0640-33C800288215}"/>
                </a:ext>
              </a:extLst>
            </p:cNvPr>
            <p:cNvSpPr/>
            <p:nvPr/>
          </p:nvSpPr>
          <p:spPr>
            <a:xfrm>
              <a:off x="3325629" y="2270114"/>
              <a:ext cx="581477" cy="581477"/>
            </a:xfrm>
            <a:custGeom>
              <a:avLst/>
              <a:gdLst>
                <a:gd name="connsiteX0" fmla="*/ 290690 w 581477"/>
                <a:gd name="connsiteY0" fmla="*/ 581477 h 581477"/>
                <a:gd name="connsiteX1" fmla="*/ 581477 w 581477"/>
                <a:gd name="connsiteY1" fmla="*/ 290739 h 581477"/>
                <a:gd name="connsiteX2" fmla="*/ 290690 w 581477"/>
                <a:gd name="connsiteY2" fmla="*/ 0 h 581477"/>
                <a:gd name="connsiteX3" fmla="*/ 0 w 581477"/>
                <a:gd name="connsiteY3" fmla="*/ 290739 h 581477"/>
                <a:gd name="connsiteX4" fmla="*/ 290690 w 581477"/>
                <a:gd name="connsiteY4" fmla="*/ 581477 h 5814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1477" h="581477">
                  <a:moveTo>
                    <a:pt x="290690" y="581477"/>
                  </a:moveTo>
                  <a:cubicBezTo>
                    <a:pt x="451243" y="581477"/>
                    <a:pt x="581477" y="451340"/>
                    <a:pt x="581477" y="290739"/>
                  </a:cubicBezTo>
                  <a:cubicBezTo>
                    <a:pt x="581477" y="130137"/>
                    <a:pt x="451291" y="0"/>
                    <a:pt x="290690" y="0"/>
                  </a:cubicBezTo>
                  <a:cubicBezTo>
                    <a:pt x="130089" y="0"/>
                    <a:pt x="0" y="130137"/>
                    <a:pt x="0" y="290739"/>
                  </a:cubicBezTo>
                  <a:cubicBezTo>
                    <a:pt x="0" y="451340"/>
                    <a:pt x="130137" y="581477"/>
                    <a:pt x="290690" y="581477"/>
                  </a:cubicBezTo>
                  <a:close/>
                </a:path>
              </a:pathLst>
            </a:custGeom>
            <a:solidFill>
              <a:srgbClr val="FFFFFF"/>
            </a:solidFill>
            <a:ln w="4842" cap="flat">
              <a:noFill/>
              <a:prstDash val="solid"/>
              <a:miter/>
            </a:ln>
          </p:spPr>
          <p:txBody>
            <a:bodyPr rtlCol="0" anchor="ctr"/>
            <a:lstStyle/>
            <a:p>
              <a:endParaRPr lang="fr-BE"/>
            </a:p>
          </p:txBody>
        </p:sp>
        <p:sp>
          <p:nvSpPr>
            <p:cNvPr id="34" name="Forme libre : forme 33">
              <a:extLst>
                <a:ext uri="{FF2B5EF4-FFF2-40B4-BE49-F238E27FC236}">
                  <a16:creationId xmlns:a16="http://schemas.microsoft.com/office/drawing/2014/main" id="{A05AF37D-2335-9C28-921F-6CD7A4E76798}"/>
                </a:ext>
              </a:extLst>
            </p:cNvPr>
            <p:cNvSpPr/>
            <p:nvPr/>
          </p:nvSpPr>
          <p:spPr>
            <a:xfrm>
              <a:off x="4060829" y="2173201"/>
              <a:ext cx="775254" cy="775302"/>
            </a:xfrm>
            <a:custGeom>
              <a:avLst/>
              <a:gdLst>
                <a:gd name="connsiteX0" fmla="*/ 387554 w 775254"/>
                <a:gd name="connsiteY0" fmla="*/ 775303 h 775302"/>
                <a:gd name="connsiteX1" fmla="*/ 775254 w 775254"/>
                <a:gd name="connsiteY1" fmla="*/ 387651 h 775302"/>
                <a:gd name="connsiteX2" fmla="*/ 387554 w 775254"/>
                <a:gd name="connsiteY2" fmla="*/ 0 h 775302"/>
                <a:gd name="connsiteX3" fmla="*/ 0 w 775254"/>
                <a:gd name="connsiteY3" fmla="*/ 387651 h 775302"/>
                <a:gd name="connsiteX4" fmla="*/ 387554 w 775254"/>
                <a:gd name="connsiteY4" fmla="*/ 775303 h 7753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254" h="775302">
                  <a:moveTo>
                    <a:pt x="387554" y="775303"/>
                  </a:moveTo>
                  <a:cubicBezTo>
                    <a:pt x="601673" y="775303"/>
                    <a:pt x="775254" y="601770"/>
                    <a:pt x="775254" y="387651"/>
                  </a:cubicBezTo>
                  <a:cubicBezTo>
                    <a:pt x="775254" y="173533"/>
                    <a:pt x="601722" y="0"/>
                    <a:pt x="387554" y="0"/>
                  </a:cubicBezTo>
                  <a:cubicBezTo>
                    <a:pt x="173387" y="0"/>
                    <a:pt x="0" y="173533"/>
                    <a:pt x="0" y="387651"/>
                  </a:cubicBezTo>
                  <a:cubicBezTo>
                    <a:pt x="0" y="601770"/>
                    <a:pt x="173533" y="775303"/>
                    <a:pt x="387554" y="775303"/>
                  </a:cubicBezTo>
                  <a:close/>
                </a:path>
              </a:pathLst>
            </a:custGeom>
            <a:solidFill>
              <a:srgbClr val="FFFFFF"/>
            </a:solidFill>
            <a:ln w="4842" cap="flat">
              <a:noFill/>
              <a:prstDash val="solid"/>
              <a:miter/>
            </a:ln>
          </p:spPr>
          <p:txBody>
            <a:bodyPr rtlCol="0" anchor="ctr"/>
            <a:lstStyle/>
            <a:p>
              <a:endParaRPr lang="fr-BE"/>
            </a:p>
          </p:txBody>
        </p:sp>
        <p:sp>
          <p:nvSpPr>
            <p:cNvPr id="35" name="Forme libre : forme 34">
              <a:extLst>
                <a:ext uri="{FF2B5EF4-FFF2-40B4-BE49-F238E27FC236}">
                  <a16:creationId xmlns:a16="http://schemas.microsoft.com/office/drawing/2014/main" id="{FAEA889F-90E1-FFC2-EA32-BE965235BD1A}"/>
                </a:ext>
              </a:extLst>
            </p:cNvPr>
            <p:cNvSpPr/>
            <p:nvPr/>
          </p:nvSpPr>
          <p:spPr>
            <a:xfrm>
              <a:off x="4823637" y="2103991"/>
              <a:ext cx="913722" cy="913721"/>
            </a:xfrm>
            <a:custGeom>
              <a:avLst/>
              <a:gdLst>
                <a:gd name="connsiteX0" fmla="*/ 456813 w 913722"/>
                <a:gd name="connsiteY0" fmla="*/ 913722 h 913721"/>
                <a:gd name="connsiteX1" fmla="*/ 913722 w 913722"/>
                <a:gd name="connsiteY1" fmla="*/ 456861 h 913721"/>
                <a:gd name="connsiteX2" fmla="*/ 456813 w 913722"/>
                <a:gd name="connsiteY2" fmla="*/ 0 h 913721"/>
                <a:gd name="connsiteX3" fmla="*/ 0 w 913722"/>
                <a:gd name="connsiteY3" fmla="*/ 456861 h 913721"/>
                <a:gd name="connsiteX4" fmla="*/ 456813 w 913722"/>
                <a:gd name="connsiteY4" fmla="*/ 913722 h 9137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3722" h="913721">
                  <a:moveTo>
                    <a:pt x="456813" y="913722"/>
                  </a:moveTo>
                  <a:cubicBezTo>
                    <a:pt x="709096" y="913722"/>
                    <a:pt x="913722" y="709193"/>
                    <a:pt x="913722" y="456861"/>
                  </a:cubicBezTo>
                  <a:cubicBezTo>
                    <a:pt x="913722" y="204529"/>
                    <a:pt x="709145" y="0"/>
                    <a:pt x="456813" y="0"/>
                  </a:cubicBezTo>
                  <a:cubicBezTo>
                    <a:pt x="204481" y="0"/>
                    <a:pt x="0" y="204529"/>
                    <a:pt x="0" y="456861"/>
                  </a:cubicBezTo>
                  <a:cubicBezTo>
                    <a:pt x="0" y="709193"/>
                    <a:pt x="204481" y="913722"/>
                    <a:pt x="456813" y="913722"/>
                  </a:cubicBezTo>
                  <a:close/>
                </a:path>
              </a:pathLst>
            </a:custGeom>
            <a:solidFill>
              <a:srgbClr val="FFFFFF"/>
            </a:solidFill>
            <a:ln w="4842" cap="flat">
              <a:noFill/>
              <a:prstDash val="solid"/>
              <a:miter/>
            </a:ln>
          </p:spPr>
          <p:txBody>
            <a:bodyPr rtlCol="0" anchor="ctr"/>
            <a:lstStyle/>
            <a:p>
              <a:endParaRPr lang="fr-BE"/>
            </a:p>
          </p:txBody>
        </p:sp>
        <p:sp>
          <p:nvSpPr>
            <p:cNvPr id="36" name="Forme libre : forme 35">
              <a:extLst>
                <a:ext uri="{FF2B5EF4-FFF2-40B4-BE49-F238E27FC236}">
                  <a16:creationId xmlns:a16="http://schemas.microsoft.com/office/drawing/2014/main" id="{40066EC5-8090-1950-8DAC-C25726702094}"/>
                </a:ext>
              </a:extLst>
            </p:cNvPr>
            <p:cNvSpPr/>
            <p:nvPr/>
          </p:nvSpPr>
          <p:spPr>
            <a:xfrm>
              <a:off x="5641899" y="2090140"/>
              <a:ext cx="941376" cy="941376"/>
            </a:xfrm>
            <a:custGeom>
              <a:avLst/>
              <a:gdLst>
                <a:gd name="connsiteX0" fmla="*/ 470664 w 941376"/>
                <a:gd name="connsiteY0" fmla="*/ 941377 h 941376"/>
                <a:gd name="connsiteX1" fmla="*/ 941377 w 941376"/>
                <a:gd name="connsiteY1" fmla="*/ 470713 h 941376"/>
                <a:gd name="connsiteX2" fmla="*/ 470664 w 941376"/>
                <a:gd name="connsiteY2" fmla="*/ 0 h 941376"/>
                <a:gd name="connsiteX3" fmla="*/ 0 w 941376"/>
                <a:gd name="connsiteY3" fmla="*/ 470713 h 941376"/>
                <a:gd name="connsiteX4" fmla="*/ 470664 w 941376"/>
                <a:gd name="connsiteY4" fmla="*/ 941377 h 9413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1376" h="941376">
                  <a:moveTo>
                    <a:pt x="470664" y="941377"/>
                  </a:moveTo>
                  <a:cubicBezTo>
                    <a:pt x="730648" y="941377"/>
                    <a:pt x="941377" y="730648"/>
                    <a:pt x="941377" y="470713"/>
                  </a:cubicBezTo>
                  <a:cubicBezTo>
                    <a:pt x="941377" y="210777"/>
                    <a:pt x="730648" y="0"/>
                    <a:pt x="470664" y="0"/>
                  </a:cubicBezTo>
                  <a:cubicBezTo>
                    <a:pt x="210680" y="0"/>
                    <a:pt x="0" y="210729"/>
                    <a:pt x="0" y="470713"/>
                  </a:cubicBezTo>
                  <a:cubicBezTo>
                    <a:pt x="0" y="730697"/>
                    <a:pt x="210680" y="941377"/>
                    <a:pt x="470664" y="941377"/>
                  </a:cubicBezTo>
                  <a:close/>
                </a:path>
              </a:pathLst>
            </a:custGeom>
            <a:solidFill>
              <a:srgbClr val="FFFFFF"/>
            </a:solidFill>
            <a:ln w="4842" cap="flat">
              <a:noFill/>
              <a:prstDash val="solid"/>
              <a:miter/>
            </a:ln>
          </p:spPr>
          <p:txBody>
            <a:bodyPr rtlCol="0" anchor="ctr"/>
            <a:lstStyle/>
            <a:p>
              <a:endParaRPr lang="fr-BE"/>
            </a:p>
          </p:txBody>
        </p:sp>
        <p:sp>
          <p:nvSpPr>
            <p:cNvPr id="37" name="Forme libre : forme 36">
              <a:extLst>
                <a:ext uri="{FF2B5EF4-FFF2-40B4-BE49-F238E27FC236}">
                  <a16:creationId xmlns:a16="http://schemas.microsoft.com/office/drawing/2014/main" id="{BACFD5E9-C7A7-ADF9-5E51-E7884711045F}"/>
                </a:ext>
              </a:extLst>
            </p:cNvPr>
            <p:cNvSpPr/>
            <p:nvPr/>
          </p:nvSpPr>
          <p:spPr>
            <a:xfrm rot="16272000">
              <a:off x="6522257" y="2138531"/>
              <a:ext cx="844464" cy="844464"/>
            </a:xfrm>
            <a:custGeom>
              <a:avLst/>
              <a:gdLst>
                <a:gd name="connsiteX0" fmla="*/ 844464 w 844464"/>
                <a:gd name="connsiteY0" fmla="*/ 422232 h 844464"/>
                <a:gd name="connsiteX1" fmla="*/ 422232 w 844464"/>
                <a:gd name="connsiteY1" fmla="*/ 844464 h 844464"/>
                <a:gd name="connsiteX2" fmla="*/ 0 w 844464"/>
                <a:gd name="connsiteY2" fmla="*/ 422232 h 844464"/>
                <a:gd name="connsiteX3" fmla="*/ 422232 w 844464"/>
                <a:gd name="connsiteY3" fmla="*/ 0 h 844464"/>
                <a:gd name="connsiteX4" fmla="*/ 844464 w 844464"/>
                <a:gd name="connsiteY4" fmla="*/ 422232 h 8444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4464" h="844464">
                  <a:moveTo>
                    <a:pt x="844464" y="422232"/>
                  </a:moveTo>
                  <a:cubicBezTo>
                    <a:pt x="844464" y="655424"/>
                    <a:pt x="655424" y="844464"/>
                    <a:pt x="422232" y="844464"/>
                  </a:cubicBezTo>
                  <a:cubicBezTo>
                    <a:pt x="189040" y="844464"/>
                    <a:pt x="0" y="655424"/>
                    <a:pt x="0" y="422232"/>
                  </a:cubicBezTo>
                  <a:cubicBezTo>
                    <a:pt x="0" y="189040"/>
                    <a:pt x="189040" y="0"/>
                    <a:pt x="422232" y="0"/>
                  </a:cubicBezTo>
                  <a:cubicBezTo>
                    <a:pt x="655424" y="0"/>
                    <a:pt x="844464" y="189040"/>
                    <a:pt x="844464" y="422232"/>
                  </a:cubicBezTo>
                  <a:close/>
                </a:path>
              </a:pathLst>
            </a:custGeom>
            <a:solidFill>
              <a:srgbClr val="FFFFFF"/>
            </a:solidFill>
            <a:ln w="4842" cap="flat">
              <a:noFill/>
              <a:prstDash val="solid"/>
              <a:miter/>
            </a:ln>
          </p:spPr>
          <p:txBody>
            <a:bodyPr rtlCol="0" anchor="ctr"/>
            <a:lstStyle/>
            <a:p>
              <a:endParaRPr lang="fr-BE"/>
            </a:p>
          </p:txBody>
        </p:sp>
        <p:sp>
          <p:nvSpPr>
            <p:cNvPr id="38" name="Forme libre : forme 37">
              <a:extLst>
                <a:ext uri="{FF2B5EF4-FFF2-40B4-BE49-F238E27FC236}">
                  <a16:creationId xmlns:a16="http://schemas.microsoft.com/office/drawing/2014/main" id="{BC57438D-59F2-FC5C-C8B6-917FCFBCB9D6}"/>
                </a:ext>
              </a:extLst>
            </p:cNvPr>
            <p:cNvSpPr/>
            <p:nvPr/>
          </p:nvSpPr>
          <p:spPr>
            <a:xfrm>
              <a:off x="7444449" y="2228607"/>
              <a:ext cx="664538" cy="664489"/>
            </a:xfrm>
            <a:custGeom>
              <a:avLst/>
              <a:gdLst>
                <a:gd name="connsiteX0" fmla="*/ 332245 w 664538"/>
                <a:gd name="connsiteY0" fmla="*/ 664490 h 664489"/>
                <a:gd name="connsiteX1" fmla="*/ 664538 w 664538"/>
                <a:gd name="connsiteY1" fmla="*/ 332245 h 664489"/>
                <a:gd name="connsiteX2" fmla="*/ 332245 w 664538"/>
                <a:gd name="connsiteY2" fmla="*/ 0 h 664489"/>
                <a:gd name="connsiteX3" fmla="*/ 0 w 664538"/>
                <a:gd name="connsiteY3" fmla="*/ 332245 h 664489"/>
                <a:gd name="connsiteX4" fmla="*/ 332245 w 664538"/>
                <a:gd name="connsiteY4" fmla="*/ 664490 h 6644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4538" h="664489">
                  <a:moveTo>
                    <a:pt x="332245" y="664490"/>
                  </a:moveTo>
                  <a:cubicBezTo>
                    <a:pt x="515754" y="664490"/>
                    <a:pt x="664538" y="515755"/>
                    <a:pt x="664538" y="332245"/>
                  </a:cubicBezTo>
                  <a:cubicBezTo>
                    <a:pt x="664538" y="148735"/>
                    <a:pt x="515754" y="0"/>
                    <a:pt x="332245" y="0"/>
                  </a:cubicBezTo>
                  <a:cubicBezTo>
                    <a:pt x="148735" y="0"/>
                    <a:pt x="0" y="148735"/>
                    <a:pt x="0" y="332245"/>
                  </a:cubicBezTo>
                  <a:cubicBezTo>
                    <a:pt x="0" y="515755"/>
                    <a:pt x="148735" y="664490"/>
                    <a:pt x="332245" y="664490"/>
                  </a:cubicBezTo>
                  <a:close/>
                </a:path>
              </a:pathLst>
            </a:custGeom>
            <a:solidFill>
              <a:srgbClr val="FFFFFF"/>
            </a:solidFill>
            <a:ln w="4842" cap="flat">
              <a:noFill/>
              <a:prstDash val="solid"/>
              <a:miter/>
            </a:ln>
          </p:spPr>
          <p:txBody>
            <a:bodyPr rtlCol="0" anchor="ctr"/>
            <a:lstStyle/>
            <a:p>
              <a:endParaRPr lang="fr-BE"/>
            </a:p>
          </p:txBody>
        </p:sp>
        <p:sp>
          <p:nvSpPr>
            <p:cNvPr id="39" name="Forme libre : forme 38">
              <a:extLst>
                <a:ext uri="{FF2B5EF4-FFF2-40B4-BE49-F238E27FC236}">
                  <a16:creationId xmlns:a16="http://schemas.microsoft.com/office/drawing/2014/main" id="{215ABB9A-D511-E8FC-0A9E-26D99D379A26}"/>
                </a:ext>
              </a:extLst>
            </p:cNvPr>
            <p:cNvSpPr/>
            <p:nvPr/>
          </p:nvSpPr>
          <p:spPr>
            <a:xfrm>
              <a:off x="8385002" y="2337047"/>
              <a:ext cx="447659" cy="447610"/>
            </a:xfrm>
            <a:custGeom>
              <a:avLst/>
              <a:gdLst>
                <a:gd name="connsiteX0" fmla="*/ 223805 w 447659"/>
                <a:gd name="connsiteY0" fmla="*/ 447611 h 447610"/>
                <a:gd name="connsiteX1" fmla="*/ 447659 w 447659"/>
                <a:gd name="connsiteY1" fmla="*/ 223805 h 447610"/>
                <a:gd name="connsiteX2" fmla="*/ 223805 w 447659"/>
                <a:gd name="connsiteY2" fmla="*/ 0 h 447610"/>
                <a:gd name="connsiteX3" fmla="*/ 0 w 447659"/>
                <a:gd name="connsiteY3" fmla="*/ 223805 h 447610"/>
                <a:gd name="connsiteX4" fmla="*/ 223805 w 447659"/>
                <a:gd name="connsiteY4" fmla="*/ 447611 h 447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7659" h="447610">
                  <a:moveTo>
                    <a:pt x="223805" y="447611"/>
                  </a:moveTo>
                  <a:cubicBezTo>
                    <a:pt x="347404" y="447611"/>
                    <a:pt x="447659" y="347404"/>
                    <a:pt x="447659" y="223805"/>
                  </a:cubicBezTo>
                  <a:cubicBezTo>
                    <a:pt x="447659" y="100206"/>
                    <a:pt x="347404" y="0"/>
                    <a:pt x="223805" y="0"/>
                  </a:cubicBezTo>
                  <a:cubicBezTo>
                    <a:pt x="100207" y="0"/>
                    <a:pt x="0" y="100206"/>
                    <a:pt x="0" y="223805"/>
                  </a:cubicBezTo>
                  <a:cubicBezTo>
                    <a:pt x="0" y="347404"/>
                    <a:pt x="100158" y="447611"/>
                    <a:pt x="223805" y="447611"/>
                  </a:cubicBezTo>
                  <a:close/>
                </a:path>
              </a:pathLst>
            </a:custGeom>
            <a:solidFill>
              <a:srgbClr val="FFFFFF"/>
            </a:solidFill>
            <a:ln w="4842" cap="flat">
              <a:noFill/>
              <a:prstDash val="solid"/>
              <a:miter/>
            </a:ln>
          </p:spPr>
          <p:txBody>
            <a:bodyPr rtlCol="0" anchor="ctr"/>
            <a:lstStyle/>
            <a:p>
              <a:endParaRPr lang="fr-BE"/>
            </a:p>
          </p:txBody>
        </p:sp>
        <p:sp>
          <p:nvSpPr>
            <p:cNvPr id="40" name="Forme libre : forme 39">
              <a:extLst>
                <a:ext uri="{FF2B5EF4-FFF2-40B4-BE49-F238E27FC236}">
                  <a16:creationId xmlns:a16="http://schemas.microsoft.com/office/drawing/2014/main" id="{6B12A971-D68A-3F86-C1E0-408039601F62}"/>
                </a:ext>
              </a:extLst>
            </p:cNvPr>
            <p:cNvSpPr/>
            <p:nvPr/>
          </p:nvSpPr>
          <p:spPr>
            <a:xfrm>
              <a:off x="9339358" y="2459338"/>
              <a:ext cx="203075" cy="203027"/>
            </a:xfrm>
            <a:custGeom>
              <a:avLst/>
              <a:gdLst>
                <a:gd name="connsiteX0" fmla="*/ 101514 w 203075"/>
                <a:gd name="connsiteY0" fmla="*/ 203028 h 203027"/>
                <a:gd name="connsiteX1" fmla="*/ 203076 w 203075"/>
                <a:gd name="connsiteY1" fmla="*/ 101514 h 203027"/>
                <a:gd name="connsiteX2" fmla="*/ 101514 w 203075"/>
                <a:gd name="connsiteY2" fmla="*/ 0 h 203027"/>
                <a:gd name="connsiteX3" fmla="*/ 0 w 203075"/>
                <a:gd name="connsiteY3" fmla="*/ 101514 h 203027"/>
                <a:gd name="connsiteX4" fmla="*/ 101514 w 203075"/>
                <a:gd name="connsiteY4" fmla="*/ 203028 h 203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3075" h="203027">
                  <a:moveTo>
                    <a:pt x="101514" y="203028"/>
                  </a:moveTo>
                  <a:cubicBezTo>
                    <a:pt x="157598" y="203028"/>
                    <a:pt x="203076" y="157598"/>
                    <a:pt x="203076" y="101514"/>
                  </a:cubicBezTo>
                  <a:cubicBezTo>
                    <a:pt x="203076" y="45429"/>
                    <a:pt x="157598" y="0"/>
                    <a:pt x="101514" y="0"/>
                  </a:cubicBezTo>
                  <a:cubicBezTo>
                    <a:pt x="45429" y="0"/>
                    <a:pt x="0" y="45478"/>
                    <a:pt x="0" y="101514"/>
                  </a:cubicBezTo>
                  <a:cubicBezTo>
                    <a:pt x="0" y="157550"/>
                    <a:pt x="45478" y="203028"/>
                    <a:pt x="101514" y="203028"/>
                  </a:cubicBezTo>
                  <a:close/>
                </a:path>
              </a:pathLst>
            </a:custGeom>
            <a:solidFill>
              <a:srgbClr val="FFFFFF"/>
            </a:solidFill>
            <a:ln w="4842" cap="flat">
              <a:noFill/>
              <a:prstDash val="solid"/>
              <a:miter/>
            </a:ln>
          </p:spPr>
          <p:txBody>
            <a:bodyPr rtlCol="0" anchor="ctr"/>
            <a:lstStyle/>
            <a:p>
              <a:endParaRPr lang="fr-BE"/>
            </a:p>
          </p:txBody>
        </p:sp>
        <p:sp>
          <p:nvSpPr>
            <p:cNvPr id="41" name="Forme libre : forme 40">
              <a:extLst>
                <a:ext uri="{FF2B5EF4-FFF2-40B4-BE49-F238E27FC236}">
                  <a16:creationId xmlns:a16="http://schemas.microsoft.com/office/drawing/2014/main" id="{E2782882-0843-1F13-B949-E890E24E6031}"/>
                </a:ext>
              </a:extLst>
            </p:cNvPr>
            <p:cNvSpPr/>
            <p:nvPr/>
          </p:nvSpPr>
          <p:spPr>
            <a:xfrm>
              <a:off x="1894506" y="3335235"/>
              <a:ext cx="115365" cy="115365"/>
            </a:xfrm>
            <a:custGeom>
              <a:avLst/>
              <a:gdLst>
                <a:gd name="connsiteX0" fmla="*/ 57683 w 115365"/>
                <a:gd name="connsiteY0" fmla="*/ 115366 h 115365"/>
                <a:gd name="connsiteX1" fmla="*/ 115366 w 115365"/>
                <a:gd name="connsiteY1" fmla="*/ 57683 h 115365"/>
                <a:gd name="connsiteX2" fmla="*/ 57683 w 115365"/>
                <a:gd name="connsiteY2" fmla="*/ 0 h 115365"/>
                <a:gd name="connsiteX3" fmla="*/ 0 w 115365"/>
                <a:gd name="connsiteY3" fmla="*/ 57683 h 115365"/>
                <a:gd name="connsiteX4" fmla="*/ 57683 w 115365"/>
                <a:gd name="connsiteY4" fmla="*/ 115366 h 1153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365" h="115365">
                  <a:moveTo>
                    <a:pt x="57683" y="115366"/>
                  </a:moveTo>
                  <a:cubicBezTo>
                    <a:pt x="89551" y="115366"/>
                    <a:pt x="115366" y="89551"/>
                    <a:pt x="115366" y="57683"/>
                  </a:cubicBezTo>
                  <a:cubicBezTo>
                    <a:pt x="115366" y="25814"/>
                    <a:pt x="89551" y="0"/>
                    <a:pt x="57683" y="0"/>
                  </a:cubicBezTo>
                  <a:cubicBezTo>
                    <a:pt x="25814" y="0"/>
                    <a:pt x="0" y="25814"/>
                    <a:pt x="0" y="57683"/>
                  </a:cubicBezTo>
                  <a:cubicBezTo>
                    <a:pt x="0" y="89551"/>
                    <a:pt x="25814" y="115366"/>
                    <a:pt x="57683" y="115366"/>
                  </a:cubicBezTo>
                  <a:close/>
                </a:path>
              </a:pathLst>
            </a:custGeom>
            <a:solidFill>
              <a:srgbClr val="FFFFFF"/>
            </a:solidFill>
            <a:ln w="4842" cap="flat">
              <a:noFill/>
              <a:prstDash val="solid"/>
              <a:miter/>
            </a:ln>
          </p:spPr>
          <p:txBody>
            <a:bodyPr rtlCol="0" anchor="ctr"/>
            <a:lstStyle/>
            <a:p>
              <a:endParaRPr lang="fr-BE"/>
            </a:p>
          </p:txBody>
        </p:sp>
        <p:sp>
          <p:nvSpPr>
            <p:cNvPr id="42" name="Forme libre : forme 41">
              <a:extLst>
                <a:ext uri="{FF2B5EF4-FFF2-40B4-BE49-F238E27FC236}">
                  <a16:creationId xmlns:a16="http://schemas.microsoft.com/office/drawing/2014/main" id="{1A5BE019-6C37-0852-2174-7B71635B96AF}"/>
                </a:ext>
              </a:extLst>
            </p:cNvPr>
            <p:cNvSpPr/>
            <p:nvPr/>
          </p:nvSpPr>
          <p:spPr>
            <a:xfrm>
              <a:off x="2597305" y="3206018"/>
              <a:ext cx="373799" cy="373799"/>
            </a:xfrm>
            <a:custGeom>
              <a:avLst/>
              <a:gdLst>
                <a:gd name="connsiteX0" fmla="*/ 186900 w 373799"/>
                <a:gd name="connsiteY0" fmla="*/ 373800 h 373799"/>
                <a:gd name="connsiteX1" fmla="*/ 373800 w 373799"/>
                <a:gd name="connsiteY1" fmla="*/ 186900 h 373799"/>
                <a:gd name="connsiteX2" fmla="*/ 186900 w 373799"/>
                <a:gd name="connsiteY2" fmla="*/ 0 h 373799"/>
                <a:gd name="connsiteX3" fmla="*/ 0 w 373799"/>
                <a:gd name="connsiteY3" fmla="*/ 186900 h 373799"/>
                <a:gd name="connsiteX4" fmla="*/ 186900 w 373799"/>
                <a:gd name="connsiteY4" fmla="*/ 373800 h 373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3799" h="373799">
                  <a:moveTo>
                    <a:pt x="186900" y="373800"/>
                  </a:moveTo>
                  <a:cubicBezTo>
                    <a:pt x="290109" y="373800"/>
                    <a:pt x="373800" y="290109"/>
                    <a:pt x="373800" y="186900"/>
                  </a:cubicBezTo>
                  <a:cubicBezTo>
                    <a:pt x="373800" y="83691"/>
                    <a:pt x="290109" y="0"/>
                    <a:pt x="186900" y="0"/>
                  </a:cubicBezTo>
                  <a:cubicBezTo>
                    <a:pt x="83691" y="0"/>
                    <a:pt x="0" y="83691"/>
                    <a:pt x="0" y="186900"/>
                  </a:cubicBezTo>
                  <a:cubicBezTo>
                    <a:pt x="0" y="290109"/>
                    <a:pt x="83691" y="373800"/>
                    <a:pt x="186900" y="373800"/>
                  </a:cubicBezTo>
                  <a:close/>
                </a:path>
              </a:pathLst>
            </a:custGeom>
            <a:solidFill>
              <a:srgbClr val="FFFFFF"/>
            </a:solidFill>
            <a:ln w="4842" cap="flat">
              <a:noFill/>
              <a:prstDash val="solid"/>
              <a:miter/>
            </a:ln>
          </p:spPr>
          <p:txBody>
            <a:bodyPr rtlCol="0" anchor="ctr"/>
            <a:lstStyle/>
            <a:p>
              <a:endParaRPr lang="fr-BE"/>
            </a:p>
          </p:txBody>
        </p:sp>
        <p:sp>
          <p:nvSpPr>
            <p:cNvPr id="43" name="Forme libre : forme 42">
              <a:extLst>
                <a:ext uri="{FF2B5EF4-FFF2-40B4-BE49-F238E27FC236}">
                  <a16:creationId xmlns:a16="http://schemas.microsoft.com/office/drawing/2014/main" id="{138DC82F-1945-D455-00A0-F0AB3662EE60}"/>
                </a:ext>
              </a:extLst>
            </p:cNvPr>
            <p:cNvSpPr/>
            <p:nvPr/>
          </p:nvSpPr>
          <p:spPr>
            <a:xfrm>
              <a:off x="3302526" y="3079077"/>
              <a:ext cx="627584" cy="627633"/>
            </a:xfrm>
            <a:custGeom>
              <a:avLst/>
              <a:gdLst>
                <a:gd name="connsiteX0" fmla="*/ 313792 w 627584"/>
                <a:gd name="connsiteY0" fmla="*/ 627633 h 627633"/>
                <a:gd name="connsiteX1" fmla="*/ 627584 w 627584"/>
                <a:gd name="connsiteY1" fmla="*/ 313841 h 627633"/>
                <a:gd name="connsiteX2" fmla="*/ 313792 w 627584"/>
                <a:gd name="connsiteY2" fmla="*/ 0 h 627633"/>
                <a:gd name="connsiteX3" fmla="*/ 0 w 627584"/>
                <a:gd name="connsiteY3" fmla="*/ 313841 h 627633"/>
                <a:gd name="connsiteX4" fmla="*/ 313792 w 627584"/>
                <a:gd name="connsiteY4" fmla="*/ 627633 h 6276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7584" h="627633">
                  <a:moveTo>
                    <a:pt x="313792" y="627633"/>
                  </a:moveTo>
                  <a:cubicBezTo>
                    <a:pt x="487083" y="627633"/>
                    <a:pt x="627584" y="487180"/>
                    <a:pt x="627584" y="313841"/>
                  </a:cubicBezTo>
                  <a:cubicBezTo>
                    <a:pt x="627584" y="140502"/>
                    <a:pt x="487083" y="0"/>
                    <a:pt x="313792" y="0"/>
                  </a:cubicBezTo>
                  <a:cubicBezTo>
                    <a:pt x="140502" y="0"/>
                    <a:pt x="0" y="140502"/>
                    <a:pt x="0" y="313841"/>
                  </a:cubicBezTo>
                  <a:cubicBezTo>
                    <a:pt x="0" y="487180"/>
                    <a:pt x="140502" y="627633"/>
                    <a:pt x="313792" y="627633"/>
                  </a:cubicBezTo>
                  <a:close/>
                </a:path>
              </a:pathLst>
            </a:custGeom>
            <a:solidFill>
              <a:srgbClr val="FFFFFF"/>
            </a:solidFill>
            <a:ln w="4842" cap="flat">
              <a:noFill/>
              <a:prstDash val="solid"/>
              <a:miter/>
            </a:ln>
          </p:spPr>
          <p:txBody>
            <a:bodyPr rtlCol="0" anchor="ctr"/>
            <a:lstStyle/>
            <a:p>
              <a:endParaRPr lang="fr-BE"/>
            </a:p>
          </p:txBody>
        </p:sp>
        <p:sp>
          <p:nvSpPr>
            <p:cNvPr id="44" name="Forme libre : forme 43">
              <a:extLst>
                <a:ext uri="{FF2B5EF4-FFF2-40B4-BE49-F238E27FC236}">
                  <a16:creationId xmlns:a16="http://schemas.microsoft.com/office/drawing/2014/main" id="{505E65C7-7FEE-B2A8-3425-C4BB17B951CC}"/>
                </a:ext>
              </a:extLst>
            </p:cNvPr>
            <p:cNvSpPr/>
            <p:nvPr/>
          </p:nvSpPr>
          <p:spPr>
            <a:xfrm>
              <a:off x="4021551" y="2966084"/>
              <a:ext cx="853762" cy="853714"/>
            </a:xfrm>
            <a:custGeom>
              <a:avLst/>
              <a:gdLst>
                <a:gd name="connsiteX0" fmla="*/ 426833 w 853762"/>
                <a:gd name="connsiteY0" fmla="*/ 853715 h 853714"/>
                <a:gd name="connsiteX1" fmla="*/ 853763 w 853762"/>
                <a:gd name="connsiteY1" fmla="*/ 426882 h 853714"/>
                <a:gd name="connsiteX2" fmla="*/ 426833 w 853762"/>
                <a:gd name="connsiteY2" fmla="*/ 0 h 853714"/>
                <a:gd name="connsiteX3" fmla="*/ 0 w 853762"/>
                <a:gd name="connsiteY3" fmla="*/ 426882 h 853714"/>
                <a:gd name="connsiteX4" fmla="*/ 426833 w 853762"/>
                <a:gd name="connsiteY4" fmla="*/ 853715 h 8537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3762" h="853714">
                  <a:moveTo>
                    <a:pt x="426833" y="853715"/>
                  </a:moveTo>
                  <a:cubicBezTo>
                    <a:pt x="662601" y="853715"/>
                    <a:pt x="853763" y="662601"/>
                    <a:pt x="853763" y="426882"/>
                  </a:cubicBezTo>
                  <a:cubicBezTo>
                    <a:pt x="853763" y="191162"/>
                    <a:pt x="662649" y="0"/>
                    <a:pt x="426833" y="0"/>
                  </a:cubicBezTo>
                  <a:cubicBezTo>
                    <a:pt x="191017" y="0"/>
                    <a:pt x="0" y="191114"/>
                    <a:pt x="0" y="426882"/>
                  </a:cubicBezTo>
                  <a:cubicBezTo>
                    <a:pt x="0" y="662649"/>
                    <a:pt x="191114" y="853715"/>
                    <a:pt x="426833" y="853715"/>
                  </a:cubicBezTo>
                  <a:close/>
                </a:path>
              </a:pathLst>
            </a:custGeom>
            <a:solidFill>
              <a:srgbClr val="FFFFFF"/>
            </a:solidFill>
            <a:ln w="4842" cap="flat">
              <a:noFill/>
              <a:prstDash val="solid"/>
              <a:miter/>
            </a:ln>
          </p:spPr>
          <p:txBody>
            <a:bodyPr rtlCol="0" anchor="ctr"/>
            <a:lstStyle/>
            <a:p>
              <a:endParaRPr lang="fr-BE"/>
            </a:p>
          </p:txBody>
        </p:sp>
        <p:sp>
          <p:nvSpPr>
            <p:cNvPr id="45" name="Forme libre : forme 44">
              <a:extLst>
                <a:ext uri="{FF2B5EF4-FFF2-40B4-BE49-F238E27FC236}">
                  <a16:creationId xmlns:a16="http://schemas.microsoft.com/office/drawing/2014/main" id="{CB62A919-3AA3-7FFD-065E-301E3A240B4B}"/>
                </a:ext>
              </a:extLst>
            </p:cNvPr>
            <p:cNvSpPr/>
            <p:nvPr/>
          </p:nvSpPr>
          <p:spPr>
            <a:xfrm>
              <a:off x="4756703" y="2869123"/>
              <a:ext cx="1047540" cy="1047540"/>
            </a:xfrm>
            <a:custGeom>
              <a:avLst/>
              <a:gdLst>
                <a:gd name="connsiteX0" fmla="*/ 523746 w 1047540"/>
                <a:gd name="connsiteY0" fmla="*/ 1047540 h 1047540"/>
                <a:gd name="connsiteX1" fmla="*/ 1047540 w 1047540"/>
                <a:gd name="connsiteY1" fmla="*/ 523794 h 1047540"/>
                <a:gd name="connsiteX2" fmla="*/ 523746 w 1047540"/>
                <a:gd name="connsiteY2" fmla="*/ 0 h 1047540"/>
                <a:gd name="connsiteX3" fmla="*/ 0 w 1047540"/>
                <a:gd name="connsiteY3" fmla="*/ 523794 h 1047540"/>
                <a:gd name="connsiteX4" fmla="*/ 523746 w 1047540"/>
                <a:gd name="connsiteY4" fmla="*/ 1047540 h 10475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7540" h="1047540">
                  <a:moveTo>
                    <a:pt x="523746" y="1047540"/>
                  </a:moveTo>
                  <a:cubicBezTo>
                    <a:pt x="812983" y="1047540"/>
                    <a:pt x="1047540" y="813080"/>
                    <a:pt x="1047540" y="523794"/>
                  </a:cubicBezTo>
                  <a:cubicBezTo>
                    <a:pt x="1047540" y="234509"/>
                    <a:pt x="812983" y="0"/>
                    <a:pt x="523746" y="0"/>
                  </a:cubicBezTo>
                  <a:cubicBezTo>
                    <a:pt x="234509" y="0"/>
                    <a:pt x="0" y="234460"/>
                    <a:pt x="0" y="523794"/>
                  </a:cubicBezTo>
                  <a:cubicBezTo>
                    <a:pt x="0" y="813128"/>
                    <a:pt x="234509" y="1047540"/>
                    <a:pt x="523746" y="1047540"/>
                  </a:cubicBezTo>
                  <a:close/>
                </a:path>
              </a:pathLst>
            </a:custGeom>
            <a:solidFill>
              <a:srgbClr val="FFFFFF"/>
            </a:solidFill>
            <a:ln w="4842" cap="flat">
              <a:noFill/>
              <a:prstDash val="solid"/>
              <a:miter/>
            </a:ln>
          </p:spPr>
          <p:txBody>
            <a:bodyPr rtlCol="0" anchor="ctr"/>
            <a:lstStyle/>
            <a:p>
              <a:endParaRPr lang="fr-BE"/>
            </a:p>
          </p:txBody>
        </p:sp>
        <p:sp>
          <p:nvSpPr>
            <p:cNvPr id="46" name="Forme libre : forme 45">
              <a:extLst>
                <a:ext uri="{FF2B5EF4-FFF2-40B4-BE49-F238E27FC236}">
                  <a16:creationId xmlns:a16="http://schemas.microsoft.com/office/drawing/2014/main" id="{D945354D-DCA7-6E37-F4F3-27AF26433C2A}"/>
                </a:ext>
              </a:extLst>
            </p:cNvPr>
            <p:cNvSpPr/>
            <p:nvPr/>
          </p:nvSpPr>
          <p:spPr>
            <a:xfrm>
              <a:off x="5542710" y="2823016"/>
              <a:ext cx="1139803" cy="1139803"/>
            </a:xfrm>
            <a:custGeom>
              <a:avLst/>
              <a:gdLst>
                <a:gd name="connsiteX0" fmla="*/ 569853 w 1139803"/>
                <a:gd name="connsiteY0" fmla="*/ 1139803 h 1139803"/>
                <a:gd name="connsiteX1" fmla="*/ 1139803 w 1139803"/>
                <a:gd name="connsiteY1" fmla="*/ 569902 h 1139803"/>
                <a:gd name="connsiteX2" fmla="*/ 569853 w 1139803"/>
                <a:gd name="connsiteY2" fmla="*/ 0 h 1139803"/>
                <a:gd name="connsiteX3" fmla="*/ 0 w 1139803"/>
                <a:gd name="connsiteY3" fmla="*/ 569902 h 1139803"/>
                <a:gd name="connsiteX4" fmla="*/ 569853 w 1139803"/>
                <a:gd name="connsiteY4" fmla="*/ 1139803 h 11398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9803" h="1139803">
                  <a:moveTo>
                    <a:pt x="569853" y="1139803"/>
                  </a:moveTo>
                  <a:cubicBezTo>
                    <a:pt x="884614" y="1139803"/>
                    <a:pt x="1139803" y="884663"/>
                    <a:pt x="1139803" y="569902"/>
                  </a:cubicBezTo>
                  <a:cubicBezTo>
                    <a:pt x="1139803" y="255141"/>
                    <a:pt x="884614" y="0"/>
                    <a:pt x="569853" y="0"/>
                  </a:cubicBezTo>
                  <a:cubicBezTo>
                    <a:pt x="255092" y="0"/>
                    <a:pt x="0" y="255141"/>
                    <a:pt x="0" y="569902"/>
                  </a:cubicBezTo>
                  <a:cubicBezTo>
                    <a:pt x="0" y="884663"/>
                    <a:pt x="255141" y="1139803"/>
                    <a:pt x="569853" y="1139803"/>
                  </a:cubicBezTo>
                  <a:close/>
                </a:path>
              </a:pathLst>
            </a:custGeom>
            <a:solidFill>
              <a:srgbClr val="FFFFFF"/>
            </a:solidFill>
            <a:ln w="4842" cap="flat">
              <a:noFill/>
              <a:prstDash val="solid"/>
              <a:miter/>
            </a:ln>
          </p:spPr>
          <p:txBody>
            <a:bodyPr rtlCol="0" anchor="ctr"/>
            <a:lstStyle/>
            <a:p>
              <a:endParaRPr lang="fr-BE"/>
            </a:p>
          </p:txBody>
        </p:sp>
        <p:sp>
          <p:nvSpPr>
            <p:cNvPr id="47" name="Forme libre : forme 46">
              <a:extLst>
                <a:ext uri="{FF2B5EF4-FFF2-40B4-BE49-F238E27FC236}">
                  <a16:creationId xmlns:a16="http://schemas.microsoft.com/office/drawing/2014/main" id="{F13D1621-2ABB-0CC4-3A5D-4A33E0084FB6}"/>
                </a:ext>
              </a:extLst>
            </p:cNvPr>
            <p:cNvSpPr/>
            <p:nvPr/>
          </p:nvSpPr>
          <p:spPr>
            <a:xfrm>
              <a:off x="6448537" y="2896826"/>
              <a:ext cx="992182" cy="992182"/>
            </a:xfrm>
            <a:custGeom>
              <a:avLst/>
              <a:gdLst>
                <a:gd name="connsiteX0" fmla="*/ 496091 w 992182"/>
                <a:gd name="connsiteY0" fmla="*/ 992182 h 992182"/>
                <a:gd name="connsiteX1" fmla="*/ 992182 w 992182"/>
                <a:gd name="connsiteY1" fmla="*/ 496091 h 992182"/>
                <a:gd name="connsiteX2" fmla="*/ 496091 w 992182"/>
                <a:gd name="connsiteY2" fmla="*/ 0 h 992182"/>
                <a:gd name="connsiteX3" fmla="*/ 0 w 992182"/>
                <a:gd name="connsiteY3" fmla="*/ 496091 h 992182"/>
                <a:gd name="connsiteX4" fmla="*/ 496091 w 992182"/>
                <a:gd name="connsiteY4" fmla="*/ 992182 h 9921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2182" h="992182">
                  <a:moveTo>
                    <a:pt x="496091" y="992182"/>
                  </a:moveTo>
                  <a:cubicBezTo>
                    <a:pt x="770072" y="992182"/>
                    <a:pt x="992182" y="770072"/>
                    <a:pt x="992182" y="496091"/>
                  </a:cubicBezTo>
                  <a:cubicBezTo>
                    <a:pt x="992182" y="222110"/>
                    <a:pt x="770072" y="0"/>
                    <a:pt x="496091" y="0"/>
                  </a:cubicBezTo>
                  <a:cubicBezTo>
                    <a:pt x="222110" y="0"/>
                    <a:pt x="0" y="222110"/>
                    <a:pt x="0" y="496091"/>
                  </a:cubicBezTo>
                  <a:cubicBezTo>
                    <a:pt x="0" y="770072"/>
                    <a:pt x="222110" y="992182"/>
                    <a:pt x="496091" y="992182"/>
                  </a:cubicBezTo>
                  <a:close/>
                </a:path>
              </a:pathLst>
            </a:custGeom>
            <a:solidFill>
              <a:srgbClr val="FFFFFF"/>
            </a:solidFill>
            <a:ln w="4842" cap="flat">
              <a:noFill/>
              <a:prstDash val="solid"/>
              <a:miter/>
            </a:ln>
          </p:spPr>
          <p:txBody>
            <a:bodyPr rtlCol="0" anchor="ctr"/>
            <a:lstStyle/>
            <a:p>
              <a:endParaRPr lang="fr-BE"/>
            </a:p>
          </p:txBody>
        </p:sp>
        <p:sp>
          <p:nvSpPr>
            <p:cNvPr id="48" name="Forme libre : forme 47">
              <a:extLst>
                <a:ext uri="{FF2B5EF4-FFF2-40B4-BE49-F238E27FC236}">
                  <a16:creationId xmlns:a16="http://schemas.microsoft.com/office/drawing/2014/main" id="{09234C71-72ED-85EC-C00E-3AAEF63110F7}"/>
                </a:ext>
              </a:extLst>
            </p:cNvPr>
            <p:cNvSpPr/>
            <p:nvPr/>
          </p:nvSpPr>
          <p:spPr>
            <a:xfrm>
              <a:off x="7384489" y="3000665"/>
              <a:ext cx="784456" cy="784504"/>
            </a:xfrm>
            <a:custGeom>
              <a:avLst/>
              <a:gdLst>
                <a:gd name="connsiteX0" fmla="*/ 392204 w 784456"/>
                <a:gd name="connsiteY0" fmla="*/ 784505 h 784504"/>
                <a:gd name="connsiteX1" fmla="*/ 784456 w 784456"/>
                <a:gd name="connsiteY1" fmla="*/ 392252 h 784504"/>
                <a:gd name="connsiteX2" fmla="*/ 392204 w 784456"/>
                <a:gd name="connsiteY2" fmla="*/ 0 h 784504"/>
                <a:gd name="connsiteX3" fmla="*/ 0 w 784456"/>
                <a:gd name="connsiteY3" fmla="*/ 392252 h 784504"/>
                <a:gd name="connsiteX4" fmla="*/ 392204 w 784456"/>
                <a:gd name="connsiteY4" fmla="*/ 784505 h 7845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4456" h="784504">
                  <a:moveTo>
                    <a:pt x="392204" y="784505"/>
                  </a:moveTo>
                  <a:cubicBezTo>
                    <a:pt x="608890" y="784505"/>
                    <a:pt x="784456" y="608890"/>
                    <a:pt x="784456" y="392252"/>
                  </a:cubicBezTo>
                  <a:cubicBezTo>
                    <a:pt x="784456" y="175615"/>
                    <a:pt x="608841" y="0"/>
                    <a:pt x="392204" y="0"/>
                  </a:cubicBezTo>
                  <a:cubicBezTo>
                    <a:pt x="175567" y="0"/>
                    <a:pt x="0" y="175615"/>
                    <a:pt x="0" y="392252"/>
                  </a:cubicBezTo>
                  <a:cubicBezTo>
                    <a:pt x="0" y="608890"/>
                    <a:pt x="175615" y="784505"/>
                    <a:pt x="392204" y="784505"/>
                  </a:cubicBezTo>
                  <a:close/>
                </a:path>
              </a:pathLst>
            </a:custGeom>
            <a:solidFill>
              <a:srgbClr val="FFFFFF"/>
            </a:solidFill>
            <a:ln w="4842" cap="flat">
              <a:noFill/>
              <a:prstDash val="solid"/>
              <a:miter/>
            </a:ln>
          </p:spPr>
          <p:txBody>
            <a:bodyPr rtlCol="0" anchor="ctr"/>
            <a:lstStyle/>
            <a:p>
              <a:endParaRPr lang="fr-BE"/>
            </a:p>
          </p:txBody>
        </p:sp>
        <p:sp>
          <p:nvSpPr>
            <p:cNvPr id="49" name="Forme libre : forme 48">
              <a:extLst>
                <a:ext uri="{FF2B5EF4-FFF2-40B4-BE49-F238E27FC236}">
                  <a16:creationId xmlns:a16="http://schemas.microsoft.com/office/drawing/2014/main" id="{37B1E0F6-2A20-8C0F-4247-2035701B9BDA}"/>
                </a:ext>
              </a:extLst>
            </p:cNvPr>
            <p:cNvSpPr/>
            <p:nvPr/>
          </p:nvSpPr>
          <p:spPr>
            <a:xfrm>
              <a:off x="8331969" y="3116079"/>
              <a:ext cx="553725" cy="553725"/>
            </a:xfrm>
            <a:custGeom>
              <a:avLst/>
              <a:gdLst>
                <a:gd name="connsiteX0" fmla="*/ 276838 w 553725"/>
                <a:gd name="connsiteY0" fmla="*/ 553725 h 553725"/>
                <a:gd name="connsiteX1" fmla="*/ 553725 w 553725"/>
                <a:gd name="connsiteY1" fmla="*/ 276887 h 553725"/>
                <a:gd name="connsiteX2" fmla="*/ 276838 w 553725"/>
                <a:gd name="connsiteY2" fmla="*/ 0 h 553725"/>
                <a:gd name="connsiteX3" fmla="*/ 0 w 553725"/>
                <a:gd name="connsiteY3" fmla="*/ 276887 h 553725"/>
                <a:gd name="connsiteX4" fmla="*/ 276838 w 553725"/>
                <a:gd name="connsiteY4" fmla="*/ 553725 h 5537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3725" h="553725">
                  <a:moveTo>
                    <a:pt x="276838" y="553725"/>
                  </a:moveTo>
                  <a:cubicBezTo>
                    <a:pt x="429739" y="553725"/>
                    <a:pt x="553725" y="429787"/>
                    <a:pt x="553725" y="276887"/>
                  </a:cubicBezTo>
                  <a:cubicBezTo>
                    <a:pt x="553725" y="123986"/>
                    <a:pt x="429739" y="0"/>
                    <a:pt x="276838" y="0"/>
                  </a:cubicBezTo>
                  <a:cubicBezTo>
                    <a:pt x="123938" y="0"/>
                    <a:pt x="0" y="123938"/>
                    <a:pt x="0" y="276887"/>
                  </a:cubicBezTo>
                  <a:cubicBezTo>
                    <a:pt x="0" y="429836"/>
                    <a:pt x="123938" y="553725"/>
                    <a:pt x="276838" y="553725"/>
                  </a:cubicBezTo>
                  <a:close/>
                </a:path>
              </a:pathLst>
            </a:custGeom>
            <a:solidFill>
              <a:srgbClr val="FFFFFF"/>
            </a:solidFill>
            <a:ln w="4842" cap="flat">
              <a:noFill/>
              <a:prstDash val="solid"/>
              <a:miter/>
            </a:ln>
          </p:spPr>
          <p:txBody>
            <a:bodyPr rtlCol="0" anchor="ctr"/>
            <a:lstStyle/>
            <a:p>
              <a:endParaRPr lang="fr-BE"/>
            </a:p>
          </p:txBody>
        </p:sp>
        <p:sp>
          <p:nvSpPr>
            <p:cNvPr id="50" name="Forme libre : forme 49">
              <a:extLst>
                <a:ext uri="{FF2B5EF4-FFF2-40B4-BE49-F238E27FC236}">
                  <a16:creationId xmlns:a16="http://schemas.microsoft.com/office/drawing/2014/main" id="{CFC243AC-D596-8759-B1B9-30E8A7123594}"/>
                </a:ext>
              </a:extLst>
            </p:cNvPr>
            <p:cNvSpPr/>
            <p:nvPr/>
          </p:nvSpPr>
          <p:spPr>
            <a:xfrm>
              <a:off x="9290926" y="3242923"/>
              <a:ext cx="299940" cy="299989"/>
            </a:xfrm>
            <a:custGeom>
              <a:avLst/>
              <a:gdLst>
                <a:gd name="connsiteX0" fmla="*/ 149946 w 299940"/>
                <a:gd name="connsiteY0" fmla="*/ 299989 h 299989"/>
                <a:gd name="connsiteX1" fmla="*/ 299940 w 299940"/>
                <a:gd name="connsiteY1" fmla="*/ 149994 h 299989"/>
                <a:gd name="connsiteX2" fmla="*/ 149946 w 299940"/>
                <a:gd name="connsiteY2" fmla="*/ 0 h 299989"/>
                <a:gd name="connsiteX3" fmla="*/ 0 w 299940"/>
                <a:gd name="connsiteY3" fmla="*/ 149994 h 299989"/>
                <a:gd name="connsiteX4" fmla="*/ 149946 w 299940"/>
                <a:gd name="connsiteY4" fmla="*/ 299989 h 299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9940" h="299989">
                  <a:moveTo>
                    <a:pt x="149946" y="299989"/>
                  </a:moveTo>
                  <a:cubicBezTo>
                    <a:pt x="232813" y="299989"/>
                    <a:pt x="299940" y="232862"/>
                    <a:pt x="299940" y="149994"/>
                  </a:cubicBezTo>
                  <a:cubicBezTo>
                    <a:pt x="299940" y="67127"/>
                    <a:pt x="232765" y="0"/>
                    <a:pt x="149946" y="0"/>
                  </a:cubicBezTo>
                  <a:cubicBezTo>
                    <a:pt x="67127" y="0"/>
                    <a:pt x="0" y="67175"/>
                    <a:pt x="0" y="149994"/>
                  </a:cubicBezTo>
                  <a:cubicBezTo>
                    <a:pt x="0" y="232814"/>
                    <a:pt x="67175" y="299989"/>
                    <a:pt x="149946" y="299989"/>
                  </a:cubicBezTo>
                  <a:close/>
                </a:path>
              </a:pathLst>
            </a:custGeom>
            <a:solidFill>
              <a:srgbClr val="FFFFFF"/>
            </a:solidFill>
            <a:ln w="4842" cap="flat">
              <a:noFill/>
              <a:prstDash val="solid"/>
              <a:miter/>
            </a:ln>
          </p:spPr>
          <p:txBody>
            <a:bodyPr rtlCol="0" anchor="ctr"/>
            <a:lstStyle/>
            <a:p>
              <a:endParaRPr lang="fr-BE"/>
            </a:p>
          </p:txBody>
        </p:sp>
        <p:sp>
          <p:nvSpPr>
            <p:cNvPr id="51" name="Forme libre : forme 50">
              <a:extLst>
                <a:ext uri="{FF2B5EF4-FFF2-40B4-BE49-F238E27FC236}">
                  <a16:creationId xmlns:a16="http://schemas.microsoft.com/office/drawing/2014/main" id="{094385F6-5D09-B24A-00AF-25E2AA2927CF}"/>
                </a:ext>
              </a:extLst>
            </p:cNvPr>
            <p:cNvSpPr/>
            <p:nvPr/>
          </p:nvSpPr>
          <p:spPr>
            <a:xfrm>
              <a:off x="10259086" y="3379114"/>
              <a:ext cx="27752" cy="27654"/>
            </a:xfrm>
            <a:custGeom>
              <a:avLst/>
              <a:gdLst>
                <a:gd name="connsiteX0" fmla="*/ 13852 w 27752"/>
                <a:gd name="connsiteY0" fmla="*/ 27655 h 27654"/>
                <a:gd name="connsiteX1" fmla="*/ 27752 w 27752"/>
                <a:gd name="connsiteY1" fmla="*/ 13852 h 27654"/>
                <a:gd name="connsiteX2" fmla="*/ 13852 w 27752"/>
                <a:gd name="connsiteY2" fmla="*/ 0 h 27654"/>
                <a:gd name="connsiteX3" fmla="*/ 0 w 27752"/>
                <a:gd name="connsiteY3" fmla="*/ 13852 h 27654"/>
                <a:gd name="connsiteX4" fmla="*/ 13852 w 27752"/>
                <a:gd name="connsiteY4" fmla="*/ 27655 h 276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752" h="27654">
                  <a:moveTo>
                    <a:pt x="13852" y="27655"/>
                  </a:moveTo>
                  <a:cubicBezTo>
                    <a:pt x="21504" y="27655"/>
                    <a:pt x="27752" y="21455"/>
                    <a:pt x="27752" y="13852"/>
                  </a:cubicBezTo>
                  <a:cubicBezTo>
                    <a:pt x="27752" y="6248"/>
                    <a:pt x="21553" y="0"/>
                    <a:pt x="13852" y="0"/>
                  </a:cubicBezTo>
                  <a:cubicBezTo>
                    <a:pt x="6151" y="0"/>
                    <a:pt x="0" y="6151"/>
                    <a:pt x="0" y="13852"/>
                  </a:cubicBezTo>
                  <a:cubicBezTo>
                    <a:pt x="0" y="21552"/>
                    <a:pt x="6199" y="27655"/>
                    <a:pt x="13852" y="27655"/>
                  </a:cubicBezTo>
                  <a:close/>
                </a:path>
              </a:pathLst>
            </a:custGeom>
            <a:solidFill>
              <a:srgbClr val="FFFFFF"/>
            </a:solidFill>
            <a:ln w="4842" cap="flat">
              <a:noFill/>
              <a:prstDash val="solid"/>
              <a:miter/>
            </a:ln>
          </p:spPr>
          <p:txBody>
            <a:bodyPr rtlCol="0" anchor="ctr"/>
            <a:lstStyle/>
            <a:p>
              <a:endParaRPr lang="fr-BE"/>
            </a:p>
          </p:txBody>
        </p:sp>
        <p:sp>
          <p:nvSpPr>
            <p:cNvPr id="52" name="Forme libre : forme 51">
              <a:extLst>
                <a:ext uri="{FF2B5EF4-FFF2-40B4-BE49-F238E27FC236}">
                  <a16:creationId xmlns:a16="http://schemas.microsoft.com/office/drawing/2014/main" id="{CB4DD90B-D373-7BC9-3E33-92631A180972}"/>
                </a:ext>
              </a:extLst>
            </p:cNvPr>
            <p:cNvSpPr/>
            <p:nvPr/>
          </p:nvSpPr>
          <p:spPr>
            <a:xfrm>
              <a:off x="1924485" y="4197328"/>
              <a:ext cx="55358" cy="55357"/>
            </a:xfrm>
            <a:custGeom>
              <a:avLst/>
              <a:gdLst>
                <a:gd name="connsiteX0" fmla="*/ 27703 w 55358"/>
                <a:gd name="connsiteY0" fmla="*/ 55358 h 55357"/>
                <a:gd name="connsiteX1" fmla="*/ 55358 w 55358"/>
                <a:gd name="connsiteY1" fmla="*/ 27703 h 55357"/>
                <a:gd name="connsiteX2" fmla="*/ 27703 w 55358"/>
                <a:gd name="connsiteY2" fmla="*/ 0 h 55357"/>
                <a:gd name="connsiteX3" fmla="*/ 0 w 55358"/>
                <a:gd name="connsiteY3" fmla="*/ 27703 h 55357"/>
                <a:gd name="connsiteX4" fmla="*/ 27703 w 55358"/>
                <a:gd name="connsiteY4" fmla="*/ 55358 h 553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358" h="55357">
                  <a:moveTo>
                    <a:pt x="27703" y="55358"/>
                  </a:moveTo>
                  <a:cubicBezTo>
                    <a:pt x="43008" y="55358"/>
                    <a:pt x="55358" y="42959"/>
                    <a:pt x="55358" y="27703"/>
                  </a:cubicBezTo>
                  <a:cubicBezTo>
                    <a:pt x="55358" y="12447"/>
                    <a:pt x="43008" y="0"/>
                    <a:pt x="27703" y="0"/>
                  </a:cubicBezTo>
                  <a:cubicBezTo>
                    <a:pt x="12399" y="0"/>
                    <a:pt x="0" y="12399"/>
                    <a:pt x="0" y="27703"/>
                  </a:cubicBezTo>
                  <a:cubicBezTo>
                    <a:pt x="0" y="43008"/>
                    <a:pt x="12447" y="55358"/>
                    <a:pt x="27703" y="55358"/>
                  </a:cubicBezTo>
                  <a:close/>
                </a:path>
              </a:pathLst>
            </a:custGeom>
            <a:solidFill>
              <a:srgbClr val="FFFFFF"/>
            </a:solidFill>
            <a:ln w="4842" cap="flat">
              <a:noFill/>
              <a:prstDash val="solid"/>
              <a:miter/>
            </a:ln>
          </p:spPr>
          <p:txBody>
            <a:bodyPr rtlCol="0" anchor="ctr"/>
            <a:lstStyle/>
            <a:p>
              <a:endParaRPr lang="fr-BE"/>
            </a:p>
          </p:txBody>
        </p:sp>
        <p:sp>
          <p:nvSpPr>
            <p:cNvPr id="53" name="Forme libre : forme 52">
              <a:extLst>
                <a:ext uri="{FF2B5EF4-FFF2-40B4-BE49-F238E27FC236}">
                  <a16:creationId xmlns:a16="http://schemas.microsoft.com/office/drawing/2014/main" id="{185BA806-DC7F-971B-D0D5-D0B2830AACD8}"/>
                </a:ext>
              </a:extLst>
            </p:cNvPr>
            <p:cNvSpPr/>
            <p:nvPr/>
          </p:nvSpPr>
          <p:spPr>
            <a:xfrm>
              <a:off x="2622684" y="4063461"/>
              <a:ext cx="323091" cy="323042"/>
            </a:xfrm>
            <a:custGeom>
              <a:avLst/>
              <a:gdLst>
                <a:gd name="connsiteX0" fmla="*/ 161521 w 323091"/>
                <a:gd name="connsiteY0" fmla="*/ 323043 h 323042"/>
                <a:gd name="connsiteX1" fmla="*/ 323091 w 323091"/>
                <a:gd name="connsiteY1" fmla="*/ 161521 h 323042"/>
                <a:gd name="connsiteX2" fmla="*/ 161521 w 323091"/>
                <a:gd name="connsiteY2" fmla="*/ 0 h 323042"/>
                <a:gd name="connsiteX3" fmla="*/ 0 w 323091"/>
                <a:gd name="connsiteY3" fmla="*/ 161521 h 323042"/>
                <a:gd name="connsiteX4" fmla="*/ 161521 w 323091"/>
                <a:gd name="connsiteY4" fmla="*/ 323043 h 3230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3091" h="323042">
                  <a:moveTo>
                    <a:pt x="161521" y="323043"/>
                  </a:moveTo>
                  <a:cubicBezTo>
                    <a:pt x="250782" y="323043"/>
                    <a:pt x="323091" y="250734"/>
                    <a:pt x="323091" y="161521"/>
                  </a:cubicBezTo>
                  <a:cubicBezTo>
                    <a:pt x="323091" y="72309"/>
                    <a:pt x="250782" y="0"/>
                    <a:pt x="161521" y="0"/>
                  </a:cubicBezTo>
                  <a:cubicBezTo>
                    <a:pt x="72261" y="0"/>
                    <a:pt x="0" y="72309"/>
                    <a:pt x="0" y="161521"/>
                  </a:cubicBezTo>
                  <a:cubicBezTo>
                    <a:pt x="0" y="250734"/>
                    <a:pt x="72358" y="323043"/>
                    <a:pt x="161521" y="323043"/>
                  </a:cubicBezTo>
                  <a:close/>
                </a:path>
              </a:pathLst>
            </a:custGeom>
            <a:solidFill>
              <a:srgbClr val="FFFFFF"/>
            </a:solidFill>
            <a:ln w="4842" cap="flat">
              <a:noFill/>
              <a:prstDash val="solid"/>
              <a:miter/>
            </a:ln>
          </p:spPr>
          <p:txBody>
            <a:bodyPr rtlCol="0" anchor="ctr"/>
            <a:lstStyle/>
            <a:p>
              <a:endParaRPr lang="fr-BE"/>
            </a:p>
          </p:txBody>
        </p:sp>
        <p:sp>
          <p:nvSpPr>
            <p:cNvPr id="54" name="Forme libre : forme 53">
              <a:extLst>
                <a:ext uri="{FF2B5EF4-FFF2-40B4-BE49-F238E27FC236}">
                  <a16:creationId xmlns:a16="http://schemas.microsoft.com/office/drawing/2014/main" id="{EFD4D961-8501-E608-A440-B9C761692AD2}"/>
                </a:ext>
              </a:extLst>
            </p:cNvPr>
            <p:cNvSpPr/>
            <p:nvPr/>
          </p:nvSpPr>
          <p:spPr>
            <a:xfrm>
              <a:off x="3332506" y="3941170"/>
              <a:ext cx="567625" cy="567625"/>
            </a:xfrm>
            <a:custGeom>
              <a:avLst/>
              <a:gdLst>
                <a:gd name="connsiteX0" fmla="*/ 283813 w 567625"/>
                <a:gd name="connsiteY0" fmla="*/ 567626 h 567625"/>
                <a:gd name="connsiteX1" fmla="*/ 567625 w 567625"/>
                <a:gd name="connsiteY1" fmla="*/ 283813 h 567625"/>
                <a:gd name="connsiteX2" fmla="*/ 283813 w 567625"/>
                <a:gd name="connsiteY2" fmla="*/ 0 h 567625"/>
                <a:gd name="connsiteX3" fmla="*/ 0 w 567625"/>
                <a:gd name="connsiteY3" fmla="*/ 283813 h 567625"/>
                <a:gd name="connsiteX4" fmla="*/ 283813 w 567625"/>
                <a:gd name="connsiteY4" fmla="*/ 567626 h 5676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7625" h="567625">
                  <a:moveTo>
                    <a:pt x="283813" y="567626"/>
                  </a:moveTo>
                  <a:cubicBezTo>
                    <a:pt x="440539" y="567626"/>
                    <a:pt x="567625" y="440588"/>
                    <a:pt x="567625" y="283813"/>
                  </a:cubicBezTo>
                  <a:cubicBezTo>
                    <a:pt x="567625" y="127038"/>
                    <a:pt x="440539" y="0"/>
                    <a:pt x="283813" y="0"/>
                  </a:cubicBezTo>
                  <a:cubicBezTo>
                    <a:pt x="127086" y="0"/>
                    <a:pt x="0" y="127038"/>
                    <a:pt x="0" y="283813"/>
                  </a:cubicBezTo>
                  <a:cubicBezTo>
                    <a:pt x="0" y="440588"/>
                    <a:pt x="127086" y="567626"/>
                    <a:pt x="283813" y="567626"/>
                  </a:cubicBezTo>
                  <a:close/>
                </a:path>
              </a:pathLst>
            </a:custGeom>
            <a:solidFill>
              <a:srgbClr val="FFFFFF"/>
            </a:solidFill>
            <a:ln w="4842" cap="flat">
              <a:noFill/>
              <a:prstDash val="solid"/>
              <a:miter/>
            </a:ln>
          </p:spPr>
          <p:txBody>
            <a:bodyPr rtlCol="0" anchor="ctr"/>
            <a:lstStyle/>
            <a:p>
              <a:endParaRPr lang="fr-BE"/>
            </a:p>
          </p:txBody>
        </p:sp>
        <p:sp>
          <p:nvSpPr>
            <p:cNvPr id="55" name="Forme libre : forme 54">
              <a:extLst>
                <a:ext uri="{FF2B5EF4-FFF2-40B4-BE49-F238E27FC236}">
                  <a16:creationId xmlns:a16="http://schemas.microsoft.com/office/drawing/2014/main" id="{5EA9DD74-A40C-184B-C1C6-767431F5B9AB}"/>
                </a:ext>
              </a:extLst>
            </p:cNvPr>
            <p:cNvSpPr/>
            <p:nvPr/>
          </p:nvSpPr>
          <p:spPr>
            <a:xfrm>
              <a:off x="4056180" y="3832779"/>
              <a:ext cx="784456" cy="784504"/>
            </a:xfrm>
            <a:custGeom>
              <a:avLst/>
              <a:gdLst>
                <a:gd name="connsiteX0" fmla="*/ 392204 w 784456"/>
                <a:gd name="connsiteY0" fmla="*/ 784505 h 784504"/>
                <a:gd name="connsiteX1" fmla="*/ 784456 w 784456"/>
                <a:gd name="connsiteY1" fmla="*/ 392252 h 784504"/>
                <a:gd name="connsiteX2" fmla="*/ 392204 w 784456"/>
                <a:gd name="connsiteY2" fmla="*/ 0 h 784504"/>
                <a:gd name="connsiteX3" fmla="*/ 0 w 784456"/>
                <a:gd name="connsiteY3" fmla="*/ 392252 h 784504"/>
                <a:gd name="connsiteX4" fmla="*/ 392204 w 784456"/>
                <a:gd name="connsiteY4" fmla="*/ 784505 h 7845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4456" h="784504">
                  <a:moveTo>
                    <a:pt x="392204" y="784505"/>
                  </a:moveTo>
                  <a:cubicBezTo>
                    <a:pt x="608890" y="784505"/>
                    <a:pt x="784456" y="608890"/>
                    <a:pt x="784456" y="392252"/>
                  </a:cubicBezTo>
                  <a:cubicBezTo>
                    <a:pt x="784456" y="175615"/>
                    <a:pt x="608841" y="0"/>
                    <a:pt x="392204" y="0"/>
                  </a:cubicBezTo>
                  <a:cubicBezTo>
                    <a:pt x="175567" y="0"/>
                    <a:pt x="0" y="175567"/>
                    <a:pt x="0" y="392252"/>
                  </a:cubicBezTo>
                  <a:cubicBezTo>
                    <a:pt x="0" y="608938"/>
                    <a:pt x="175615" y="784505"/>
                    <a:pt x="392204" y="784505"/>
                  </a:cubicBezTo>
                  <a:close/>
                </a:path>
              </a:pathLst>
            </a:custGeom>
            <a:solidFill>
              <a:srgbClr val="FFFFFF"/>
            </a:solidFill>
            <a:ln w="4842" cap="flat">
              <a:noFill/>
              <a:prstDash val="solid"/>
              <a:miter/>
            </a:ln>
          </p:spPr>
          <p:txBody>
            <a:bodyPr rtlCol="0" anchor="ctr"/>
            <a:lstStyle/>
            <a:p>
              <a:endParaRPr lang="fr-BE"/>
            </a:p>
          </p:txBody>
        </p:sp>
        <p:sp>
          <p:nvSpPr>
            <p:cNvPr id="56" name="Forme libre : forme 55">
              <a:extLst>
                <a:ext uri="{FF2B5EF4-FFF2-40B4-BE49-F238E27FC236}">
                  <a16:creationId xmlns:a16="http://schemas.microsoft.com/office/drawing/2014/main" id="{B446838A-4FAE-E3B3-F6AA-81EA263410E1}"/>
                </a:ext>
              </a:extLst>
            </p:cNvPr>
            <p:cNvSpPr/>
            <p:nvPr/>
          </p:nvSpPr>
          <p:spPr>
            <a:xfrm>
              <a:off x="4795933" y="3740467"/>
              <a:ext cx="969079" cy="969080"/>
            </a:xfrm>
            <a:custGeom>
              <a:avLst/>
              <a:gdLst>
                <a:gd name="connsiteX0" fmla="*/ 484516 w 969079"/>
                <a:gd name="connsiteY0" fmla="*/ 969080 h 969080"/>
                <a:gd name="connsiteX1" fmla="*/ 969080 w 969079"/>
                <a:gd name="connsiteY1" fmla="*/ 484564 h 969080"/>
                <a:gd name="connsiteX2" fmla="*/ 484516 w 969079"/>
                <a:gd name="connsiteY2" fmla="*/ 0 h 969080"/>
                <a:gd name="connsiteX3" fmla="*/ 0 w 969079"/>
                <a:gd name="connsiteY3" fmla="*/ 484564 h 969080"/>
                <a:gd name="connsiteX4" fmla="*/ 484516 w 969079"/>
                <a:gd name="connsiteY4" fmla="*/ 969080 h 9690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9079" h="969080">
                  <a:moveTo>
                    <a:pt x="484516" y="969080"/>
                  </a:moveTo>
                  <a:cubicBezTo>
                    <a:pt x="752104" y="969080"/>
                    <a:pt x="969080" y="752152"/>
                    <a:pt x="969080" y="484564"/>
                  </a:cubicBezTo>
                  <a:cubicBezTo>
                    <a:pt x="969080" y="216976"/>
                    <a:pt x="752104" y="0"/>
                    <a:pt x="484516" y="0"/>
                  </a:cubicBezTo>
                  <a:cubicBezTo>
                    <a:pt x="216928" y="0"/>
                    <a:pt x="0" y="216928"/>
                    <a:pt x="0" y="484564"/>
                  </a:cubicBezTo>
                  <a:cubicBezTo>
                    <a:pt x="0" y="752201"/>
                    <a:pt x="216928" y="969080"/>
                    <a:pt x="484516" y="969080"/>
                  </a:cubicBezTo>
                  <a:close/>
                </a:path>
              </a:pathLst>
            </a:custGeom>
            <a:solidFill>
              <a:srgbClr val="FFFFFF"/>
            </a:solidFill>
            <a:ln w="4842" cap="flat">
              <a:noFill/>
              <a:prstDash val="solid"/>
              <a:miter/>
            </a:ln>
          </p:spPr>
          <p:txBody>
            <a:bodyPr rtlCol="0" anchor="ctr"/>
            <a:lstStyle/>
            <a:p>
              <a:endParaRPr lang="fr-BE"/>
            </a:p>
          </p:txBody>
        </p:sp>
        <p:sp>
          <p:nvSpPr>
            <p:cNvPr id="57" name="Forme libre : forme 56">
              <a:extLst>
                <a:ext uri="{FF2B5EF4-FFF2-40B4-BE49-F238E27FC236}">
                  <a16:creationId xmlns:a16="http://schemas.microsoft.com/office/drawing/2014/main" id="{D90DB1C7-F6A5-8D96-B875-559568533753}"/>
                </a:ext>
              </a:extLst>
            </p:cNvPr>
            <p:cNvSpPr/>
            <p:nvPr/>
          </p:nvSpPr>
          <p:spPr>
            <a:xfrm>
              <a:off x="5586492" y="3698961"/>
              <a:ext cx="1052141" cy="1052141"/>
            </a:xfrm>
            <a:custGeom>
              <a:avLst/>
              <a:gdLst>
                <a:gd name="connsiteX0" fmla="*/ 526071 w 1052141"/>
                <a:gd name="connsiteY0" fmla="*/ 1052141 h 1052141"/>
                <a:gd name="connsiteX1" fmla="*/ 1052141 w 1052141"/>
                <a:gd name="connsiteY1" fmla="*/ 526071 h 1052141"/>
                <a:gd name="connsiteX2" fmla="*/ 526071 w 1052141"/>
                <a:gd name="connsiteY2" fmla="*/ 0 h 1052141"/>
                <a:gd name="connsiteX3" fmla="*/ 0 w 1052141"/>
                <a:gd name="connsiteY3" fmla="*/ 526071 h 1052141"/>
                <a:gd name="connsiteX4" fmla="*/ 526071 w 1052141"/>
                <a:gd name="connsiteY4" fmla="*/ 1052141 h 1052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2141" h="1052141">
                  <a:moveTo>
                    <a:pt x="526071" y="1052141"/>
                  </a:moveTo>
                  <a:cubicBezTo>
                    <a:pt x="816664" y="1052141"/>
                    <a:pt x="1052141" y="816615"/>
                    <a:pt x="1052141" y="526071"/>
                  </a:cubicBezTo>
                  <a:cubicBezTo>
                    <a:pt x="1052141" y="235526"/>
                    <a:pt x="816615" y="0"/>
                    <a:pt x="526071" y="0"/>
                  </a:cubicBezTo>
                  <a:cubicBezTo>
                    <a:pt x="235526" y="0"/>
                    <a:pt x="0" y="235526"/>
                    <a:pt x="0" y="526071"/>
                  </a:cubicBezTo>
                  <a:cubicBezTo>
                    <a:pt x="0" y="816615"/>
                    <a:pt x="235574" y="1052141"/>
                    <a:pt x="526071" y="1052141"/>
                  </a:cubicBezTo>
                  <a:close/>
                </a:path>
              </a:pathLst>
            </a:custGeom>
            <a:solidFill>
              <a:srgbClr val="FFFFFF"/>
            </a:solidFill>
            <a:ln w="4842" cap="flat">
              <a:noFill/>
              <a:prstDash val="solid"/>
              <a:miter/>
            </a:ln>
          </p:spPr>
          <p:txBody>
            <a:bodyPr rtlCol="0" anchor="ctr"/>
            <a:lstStyle/>
            <a:p>
              <a:endParaRPr lang="fr-BE"/>
            </a:p>
          </p:txBody>
        </p:sp>
        <p:sp>
          <p:nvSpPr>
            <p:cNvPr id="58" name="Forme libre : forme 57">
              <a:extLst>
                <a:ext uri="{FF2B5EF4-FFF2-40B4-BE49-F238E27FC236}">
                  <a16:creationId xmlns:a16="http://schemas.microsoft.com/office/drawing/2014/main" id="{9DB37536-76E3-008C-D087-288D3C933F65}"/>
                </a:ext>
              </a:extLst>
            </p:cNvPr>
            <p:cNvSpPr/>
            <p:nvPr/>
          </p:nvSpPr>
          <p:spPr>
            <a:xfrm>
              <a:off x="6462437" y="3742743"/>
              <a:ext cx="964430" cy="964478"/>
            </a:xfrm>
            <a:custGeom>
              <a:avLst/>
              <a:gdLst>
                <a:gd name="connsiteX0" fmla="*/ 482191 w 964430"/>
                <a:gd name="connsiteY0" fmla="*/ 964479 h 964478"/>
                <a:gd name="connsiteX1" fmla="*/ 964431 w 964430"/>
                <a:gd name="connsiteY1" fmla="*/ 482239 h 964478"/>
                <a:gd name="connsiteX2" fmla="*/ 482191 w 964430"/>
                <a:gd name="connsiteY2" fmla="*/ 0 h 964478"/>
                <a:gd name="connsiteX3" fmla="*/ 0 w 964430"/>
                <a:gd name="connsiteY3" fmla="*/ 482239 h 964478"/>
                <a:gd name="connsiteX4" fmla="*/ 482191 w 964430"/>
                <a:gd name="connsiteY4" fmla="*/ 964479 h 9644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4430" h="964478">
                  <a:moveTo>
                    <a:pt x="482191" y="964479"/>
                  </a:moveTo>
                  <a:cubicBezTo>
                    <a:pt x="748520" y="964479"/>
                    <a:pt x="964431" y="748568"/>
                    <a:pt x="964431" y="482239"/>
                  </a:cubicBezTo>
                  <a:cubicBezTo>
                    <a:pt x="964431" y="215911"/>
                    <a:pt x="748471" y="0"/>
                    <a:pt x="482191" y="0"/>
                  </a:cubicBezTo>
                  <a:cubicBezTo>
                    <a:pt x="215911" y="0"/>
                    <a:pt x="0" y="215911"/>
                    <a:pt x="0" y="482239"/>
                  </a:cubicBezTo>
                  <a:cubicBezTo>
                    <a:pt x="0" y="748568"/>
                    <a:pt x="215862" y="964479"/>
                    <a:pt x="482191" y="964479"/>
                  </a:cubicBezTo>
                  <a:close/>
                </a:path>
              </a:pathLst>
            </a:custGeom>
            <a:solidFill>
              <a:srgbClr val="FFFFFF"/>
            </a:solidFill>
            <a:ln w="4842" cap="flat">
              <a:noFill/>
              <a:prstDash val="solid"/>
              <a:miter/>
            </a:ln>
          </p:spPr>
          <p:txBody>
            <a:bodyPr rtlCol="0" anchor="ctr"/>
            <a:lstStyle/>
            <a:p>
              <a:endParaRPr lang="fr-BE"/>
            </a:p>
          </p:txBody>
        </p:sp>
        <p:sp>
          <p:nvSpPr>
            <p:cNvPr id="59" name="Forme libre : forme 58">
              <a:extLst>
                <a:ext uri="{FF2B5EF4-FFF2-40B4-BE49-F238E27FC236}">
                  <a16:creationId xmlns:a16="http://schemas.microsoft.com/office/drawing/2014/main" id="{C131363B-4182-64A0-D8F8-52440FC70C2F}"/>
                </a:ext>
              </a:extLst>
            </p:cNvPr>
            <p:cNvSpPr/>
            <p:nvPr/>
          </p:nvSpPr>
          <p:spPr>
            <a:xfrm>
              <a:off x="7386766" y="3835103"/>
              <a:ext cx="779903" cy="779855"/>
            </a:xfrm>
            <a:custGeom>
              <a:avLst/>
              <a:gdLst>
                <a:gd name="connsiteX0" fmla="*/ 389928 w 779903"/>
                <a:gd name="connsiteY0" fmla="*/ 779855 h 779855"/>
                <a:gd name="connsiteX1" fmla="*/ 779904 w 779903"/>
                <a:gd name="connsiteY1" fmla="*/ 389928 h 779855"/>
                <a:gd name="connsiteX2" fmla="*/ 389928 w 779903"/>
                <a:gd name="connsiteY2" fmla="*/ 0 h 779855"/>
                <a:gd name="connsiteX3" fmla="*/ 0 w 779903"/>
                <a:gd name="connsiteY3" fmla="*/ 389928 h 779855"/>
                <a:gd name="connsiteX4" fmla="*/ 389928 w 779903"/>
                <a:gd name="connsiteY4" fmla="*/ 779855 h 7798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9903" h="779855">
                  <a:moveTo>
                    <a:pt x="389928" y="779855"/>
                  </a:moveTo>
                  <a:cubicBezTo>
                    <a:pt x="605257" y="779855"/>
                    <a:pt x="779904" y="605306"/>
                    <a:pt x="779904" y="389928"/>
                  </a:cubicBezTo>
                  <a:cubicBezTo>
                    <a:pt x="779904" y="174550"/>
                    <a:pt x="605257" y="0"/>
                    <a:pt x="389928" y="0"/>
                  </a:cubicBezTo>
                  <a:cubicBezTo>
                    <a:pt x="174598" y="0"/>
                    <a:pt x="0" y="174598"/>
                    <a:pt x="0" y="389928"/>
                  </a:cubicBezTo>
                  <a:cubicBezTo>
                    <a:pt x="0" y="605257"/>
                    <a:pt x="174598" y="779855"/>
                    <a:pt x="389928" y="779855"/>
                  </a:cubicBezTo>
                  <a:close/>
                </a:path>
              </a:pathLst>
            </a:custGeom>
            <a:solidFill>
              <a:srgbClr val="FFFFFF"/>
            </a:solidFill>
            <a:ln w="4842" cap="flat">
              <a:noFill/>
              <a:prstDash val="solid"/>
              <a:miter/>
            </a:ln>
          </p:spPr>
          <p:txBody>
            <a:bodyPr rtlCol="0" anchor="ctr"/>
            <a:lstStyle/>
            <a:p>
              <a:endParaRPr lang="fr-BE"/>
            </a:p>
          </p:txBody>
        </p:sp>
        <p:sp>
          <p:nvSpPr>
            <p:cNvPr id="60" name="Forme libre : forme 59">
              <a:extLst>
                <a:ext uri="{FF2B5EF4-FFF2-40B4-BE49-F238E27FC236}">
                  <a16:creationId xmlns:a16="http://schemas.microsoft.com/office/drawing/2014/main" id="{3C5B4C3E-87D1-EB51-3B1B-219D6A3F8E90}"/>
                </a:ext>
              </a:extLst>
            </p:cNvPr>
            <p:cNvSpPr/>
            <p:nvPr/>
          </p:nvSpPr>
          <p:spPr>
            <a:xfrm>
              <a:off x="8329643" y="3945820"/>
              <a:ext cx="558375" cy="558374"/>
            </a:xfrm>
            <a:custGeom>
              <a:avLst/>
              <a:gdLst>
                <a:gd name="connsiteX0" fmla="*/ 279163 w 558375"/>
                <a:gd name="connsiteY0" fmla="*/ 558375 h 558374"/>
                <a:gd name="connsiteX1" fmla="*/ 558375 w 558375"/>
                <a:gd name="connsiteY1" fmla="*/ 279211 h 558374"/>
                <a:gd name="connsiteX2" fmla="*/ 279163 w 558375"/>
                <a:gd name="connsiteY2" fmla="*/ 0 h 558374"/>
                <a:gd name="connsiteX3" fmla="*/ 0 w 558375"/>
                <a:gd name="connsiteY3" fmla="*/ 279211 h 558374"/>
                <a:gd name="connsiteX4" fmla="*/ 279163 w 558375"/>
                <a:gd name="connsiteY4" fmla="*/ 558375 h 5583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8375" h="558374">
                  <a:moveTo>
                    <a:pt x="279163" y="558375"/>
                  </a:moveTo>
                  <a:cubicBezTo>
                    <a:pt x="433372" y="558375"/>
                    <a:pt x="558375" y="433371"/>
                    <a:pt x="558375" y="279211"/>
                  </a:cubicBezTo>
                  <a:cubicBezTo>
                    <a:pt x="558375" y="125052"/>
                    <a:pt x="433372" y="0"/>
                    <a:pt x="279163" y="0"/>
                  </a:cubicBezTo>
                  <a:cubicBezTo>
                    <a:pt x="124955" y="0"/>
                    <a:pt x="0" y="125004"/>
                    <a:pt x="0" y="279211"/>
                  </a:cubicBezTo>
                  <a:cubicBezTo>
                    <a:pt x="0" y="433420"/>
                    <a:pt x="125004" y="558375"/>
                    <a:pt x="279163" y="558375"/>
                  </a:cubicBezTo>
                  <a:close/>
                </a:path>
              </a:pathLst>
            </a:custGeom>
            <a:solidFill>
              <a:srgbClr val="FFFFFF"/>
            </a:solidFill>
            <a:ln w="4842" cap="flat">
              <a:noFill/>
              <a:prstDash val="solid"/>
              <a:miter/>
            </a:ln>
          </p:spPr>
          <p:txBody>
            <a:bodyPr rtlCol="0" anchor="ctr"/>
            <a:lstStyle/>
            <a:p>
              <a:endParaRPr lang="fr-BE"/>
            </a:p>
          </p:txBody>
        </p:sp>
        <p:sp>
          <p:nvSpPr>
            <p:cNvPr id="61" name="Forme libre : forme 60">
              <a:extLst>
                <a:ext uri="{FF2B5EF4-FFF2-40B4-BE49-F238E27FC236}">
                  <a16:creationId xmlns:a16="http://schemas.microsoft.com/office/drawing/2014/main" id="{7576AFC3-7772-F0D6-AB8F-A6261E64359C}"/>
                </a:ext>
              </a:extLst>
            </p:cNvPr>
            <p:cNvSpPr/>
            <p:nvPr/>
          </p:nvSpPr>
          <p:spPr>
            <a:xfrm>
              <a:off x="9286277" y="4070436"/>
              <a:ext cx="309191" cy="309191"/>
            </a:xfrm>
            <a:custGeom>
              <a:avLst/>
              <a:gdLst>
                <a:gd name="connsiteX0" fmla="*/ 309191 w 309191"/>
                <a:gd name="connsiteY0" fmla="*/ 154596 h 309191"/>
                <a:gd name="connsiteX1" fmla="*/ 154596 w 309191"/>
                <a:gd name="connsiteY1" fmla="*/ 309191 h 309191"/>
                <a:gd name="connsiteX2" fmla="*/ 0 w 309191"/>
                <a:gd name="connsiteY2" fmla="*/ 154596 h 309191"/>
                <a:gd name="connsiteX3" fmla="*/ 154596 w 309191"/>
                <a:gd name="connsiteY3" fmla="*/ 0 h 309191"/>
                <a:gd name="connsiteX4" fmla="*/ 309191 w 309191"/>
                <a:gd name="connsiteY4" fmla="*/ 154596 h 3091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91" h="309191">
                  <a:moveTo>
                    <a:pt x="309191" y="154596"/>
                  </a:moveTo>
                  <a:cubicBezTo>
                    <a:pt x="309191" y="239976"/>
                    <a:pt x="239977" y="309191"/>
                    <a:pt x="154596" y="309191"/>
                  </a:cubicBezTo>
                  <a:cubicBezTo>
                    <a:pt x="69215" y="309191"/>
                    <a:pt x="0" y="239976"/>
                    <a:pt x="0" y="154596"/>
                  </a:cubicBezTo>
                  <a:cubicBezTo>
                    <a:pt x="0" y="69215"/>
                    <a:pt x="69214" y="0"/>
                    <a:pt x="154596" y="0"/>
                  </a:cubicBezTo>
                  <a:cubicBezTo>
                    <a:pt x="239976" y="0"/>
                    <a:pt x="309191" y="69215"/>
                    <a:pt x="309191" y="154596"/>
                  </a:cubicBezTo>
                  <a:close/>
                </a:path>
              </a:pathLst>
            </a:custGeom>
            <a:solidFill>
              <a:srgbClr val="FFFFFF"/>
            </a:solidFill>
            <a:ln w="4842" cap="flat">
              <a:noFill/>
              <a:prstDash val="solid"/>
              <a:miter/>
            </a:ln>
          </p:spPr>
          <p:txBody>
            <a:bodyPr rtlCol="0" anchor="ctr"/>
            <a:lstStyle/>
            <a:p>
              <a:endParaRPr lang="fr-BE"/>
            </a:p>
          </p:txBody>
        </p:sp>
        <p:sp>
          <p:nvSpPr>
            <p:cNvPr id="62" name="Forme libre : forme 61">
              <a:extLst>
                <a:ext uri="{FF2B5EF4-FFF2-40B4-BE49-F238E27FC236}">
                  <a16:creationId xmlns:a16="http://schemas.microsoft.com/office/drawing/2014/main" id="{0A62C510-4ADE-9559-457E-CBCDF7A3D326}"/>
                </a:ext>
              </a:extLst>
            </p:cNvPr>
            <p:cNvSpPr/>
            <p:nvPr/>
          </p:nvSpPr>
          <p:spPr>
            <a:xfrm>
              <a:off x="10247559" y="4199604"/>
              <a:ext cx="50805" cy="50805"/>
            </a:xfrm>
            <a:custGeom>
              <a:avLst/>
              <a:gdLst>
                <a:gd name="connsiteX0" fmla="*/ 25379 w 50805"/>
                <a:gd name="connsiteY0" fmla="*/ 50805 h 50805"/>
                <a:gd name="connsiteX1" fmla="*/ 50806 w 50805"/>
                <a:gd name="connsiteY1" fmla="*/ 25427 h 50805"/>
                <a:gd name="connsiteX2" fmla="*/ 25379 w 50805"/>
                <a:gd name="connsiteY2" fmla="*/ 0 h 50805"/>
                <a:gd name="connsiteX3" fmla="*/ 0 w 50805"/>
                <a:gd name="connsiteY3" fmla="*/ 25427 h 50805"/>
                <a:gd name="connsiteX4" fmla="*/ 25379 w 50805"/>
                <a:gd name="connsiteY4" fmla="*/ 50805 h 508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805" h="50805">
                  <a:moveTo>
                    <a:pt x="25379" y="50805"/>
                  </a:moveTo>
                  <a:cubicBezTo>
                    <a:pt x="39375" y="50805"/>
                    <a:pt x="50806" y="39424"/>
                    <a:pt x="50806" y="25427"/>
                  </a:cubicBezTo>
                  <a:cubicBezTo>
                    <a:pt x="50806" y="11430"/>
                    <a:pt x="39375" y="0"/>
                    <a:pt x="25379" y="0"/>
                  </a:cubicBezTo>
                  <a:cubicBezTo>
                    <a:pt x="11382" y="0"/>
                    <a:pt x="0" y="11382"/>
                    <a:pt x="0" y="25427"/>
                  </a:cubicBezTo>
                  <a:cubicBezTo>
                    <a:pt x="0" y="39472"/>
                    <a:pt x="11334" y="50805"/>
                    <a:pt x="25379" y="50805"/>
                  </a:cubicBezTo>
                  <a:close/>
                </a:path>
              </a:pathLst>
            </a:custGeom>
            <a:solidFill>
              <a:srgbClr val="FFFFFF"/>
            </a:solidFill>
            <a:ln w="4842" cap="flat">
              <a:noFill/>
              <a:prstDash val="solid"/>
              <a:miter/>
            </a:ln>
          </p:spPr>
          <p:txBody>
            <a:bodyPr rtlCol="0" anchor="ctr"/>
            <a:lstStyle/>
            <a:p>
              <a:endParaRPr lang="fr-BE"/>
            </a:p>
          </p:txBody>
        </p:sp>
        <p:sp>
          <p:nvSpPr>
            <p:cNvPr id="63" name="Forme libre : forme 62">
              <a:extLst>
                <a:ext uri="{FF2B5EF4-FFF2-40B4-BE49-F238E27FC236}">
                  <a16:creationId xmlns:a16="http://schemas.microsoft.com/office/drawing/2014/main" id="{34BDBEAF-1630-2CA4-5045-C4681D60DAF9}"/>
                </a:ext>
              </a:extLst>
            </p:cNvPr>
            <p:cNvSpPr/>
            <p:nvPr/>
          </p:nvSpPr>
          <p:spPr>
            <a:xfrm>
              <a:off x="2691893" y="4964785"/>
              <a:ext cx="184623" cy="184575"/>
            </a:xfrm>
            <a:custGeom>
              <a:avLst/>
              <a:gdLst>
                <a:gd name="connsiteX0" fmla="*/ 92312 w 184623"/>
                <a:gd name="connsiteY0" fmla="*/ 184575 h 184575"/>
                <a:gd name="connsiteX1" fmla="*/ 184624 w 184623"/>
                <a:gd name="connsiteY1" fmla="*/ 92312 h 184575"/>
                <a:gd name="connsiteX2" fmla="*/ 92312 w 184623"/>
                <a:gd name="connsiteY2" fmla="*/ 0 h 184575"/>
                <a:gd name="connsiteX3" fmla="*/ 0 w 184623"/>
                <a:gd name="connsiteY3" fmla="*/ 92312 h 184575"/>
                <a:gd name="connsiteX4" fmla="*/ 92312 w 184623"/>
                <a:gd name="connsiteY4" fmla="*/ 184575 h 184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4623" h="184575">
                  <a:moveTo>
                    <a:pt x="92312" y="184575"/>
                  </a:moveTo>
                  <a:cubicBezTo>
                    <a:pt x="143311" y="184575"/>
                    <a:pt x="184624" y="143263"/>
                    <a:pt x="184624" y="92312"/>
                  </a:cubicBezTo>
                  <a:cubicBezTo>
                    <a:pt x="184624" y="41361"/>
                    <a:pt x="143311" y="0"/>
                    <a:pt x="92312" y="0"/>
                  </a:cubicBezTo>
                  <a:cubicBezTo>
                    <a:pt x="41313" y="0"/>
                    <a:pt x="0" y="41313"/>
                    <a:pt x="0" y="92312"/>
                  </a:cubicBezTo>
                  <a:cubicBezTo>
                    <a:pt x="0" y="143311"/>
                    <a:pt x="41361" y="184575"/>
                    <a:pt x="92312" y="184575"/>
                  </a:cubicBezTo>
                  <a:close/>
                </a:path>
              </a:pathLst>
            </a:custGeom>
            <a:solidFill>
              <a:srgbClr val="FFFFFF"/>
            </a:solidFill>
            <a:ln w="4842" cap="flat">
              <a:noFill/>
              <a:prstDash val="solid"/>
              <a:miter/>
            </a:ln>
          </p:spPr>
          <p:txBody>
            <a:bodyPr rtlCol="0" anchor="ctr"/>
            <a:lstStyle/>
            <a:p>
              <a:endParaRPr lang="fr-BE"/>
            </a:p>
          </p:txBody>
        </p:sp>
        <p:sp>
          <p:nvSpPr>
            <p:cNvPr id="64" name="Forme libre : forme 63">
              <a:extLst>
                <a:ext uri="{FF2B5EF4-FFF2-40B4-BE49-F238E27FC236}">
                  <a16:creationId xmlns:a16="http://schemas.microsoft.com/office/drawing/2014/main" id="{5228571A-6B98-EE8F-D1E9-23387E420850}"/>
                </a:ext>
              </a:extLst>
            </p:cNvPr>
            <p:cNvSpPr/>
            <p:nvPr/>
          </p:nvSpPr>
          <p:spPr>
            <a:xfrm>
              <a:off x="3408641" y="4849419"/>
              <a:ext cx="415354" cy="415354"/>
            </a:xfrm>
            <a:custGeom>
              <a:avLst/>
              <a:gdLst>
                <a:gd name="connsiteX0" fmla="*/ 207677 w 415354"/>
                <a:gd name="connsiteY0" fmla="*/ 415355 h 415354"/>
                <a:gd name="connsiteX1" fmla="*/ 415355 w 415354"/>
                <a:gd name="connsiteY1" fmla="*/ 207677 h 415354"/>
                <a:gd name="connsiteX2" fmla="*/ 207677 w 415354"/>
                <a:gd name="connsiteY2" fmla="*/ 0 h 415354"/>
                <a:gd name="connsiteX3" fmla="*/ 0 w 415354"/>
                <a:gd name="connsiteY3" fmla="*/ 207677 h 415354"/>
                <a:gd name="connsiteX4" fmla="*/ 207677 w 415354"/>
                <a:gd name="connsiteY4" fmla="*/ 415355 h 4153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5354" h="415354">
                  <a:moveTo>
                    <a:pt x="207677" y="415355"/>
                  </a:moveTo>
                  <a:cubicBezTo>
                    <a:pt x="322365" y="415355"/>
                    <a:pt x="415355" y="322364"/>
                    <a:pt x="415355" y="207677"/>
                  </a:cubicBezTo>
                  <a:cubicBezTo>
                    <a:pt x="415355" y="92990"/>
                    <a:pt x="322365" y="0"/>
                    <a:pt x="207677" y="0"/>
                  </a:cubicBezTo>
                  <a:cubicBezTo>
                    <a:pt x="92990" y="0"/>
                    <a:pt x="0" y="92941"/>
                    <a:pt x="0" y="207677"/>
                  </a:cubicBezTo>
                  <a:cubicBezTo>
                    <a:pt x="0" y="322413"/>
                    <a:pt x="92990" y="415355"/>
                    <a:pt x="207677" y="415355"/>
                  </a:cubicBezTo>
                  <a:close/>
                </a:path>
              </a:pathLst>
            </a:custGeom>
            <a:solidFill>
              <a:srgbClr val="FFFFFF"/>
            </a:solidFill>
            <a:ln w="4842" cap="flat">
              <a:noFill/>
              <a:prstDash val="solid"/>
              <a:miter/>
            </a:ln>
          </p:spPr>
          <p:txBody>
            <a:bodyPr rtlCol="0" anchor="ctr"/>
            <a:lstStyle/>
            <a:p>
              <a:endParaRPr lang="fr-BE"/>
            </a:p>
          </p:txBody>
        </p:sp>
        <p:sp>
          <p:nvSpPr>
            <p:cNvPr id="65" name="Forme libre : forme 64">
              <a:extLst>
                <a:ext uri="{FF2B5EF4-FFF2-40B4-BE49-F238E27FC236}">
                  <a16:creationId xmlns:a16="http://schemas.microsoft.com/office/drawing/2014/main" id="{B2D018DB-82DA-F4EF-F6BA-4412D0D3F965}"/>
                </a:ext>
              </a:extLst>
            </p:cNvPr>
            <p:cNvSpPr/>
            <p:nvPr/>
          </p:nvSpPr>
          <p:spPr>
            <a:xfrm>
              <a:off x="4141518" y="4750230"/>
              <a:ext cx="613781" cy="613733"/>
            </a:xfrm>
            <a:custGeom>
              <a:avLst/>
              <a:gdLst>
                <a:gd name="connsiteX0" fmla="*/ 306866 w 613781"/>
                <a:gd name="connsiteY0" fmla="*/ 613733 h 613733"/>
                <a:gd name="connsiteX1" fmla="*/ 613781 w 613781"/>
                <a:gd name="connsiteY1" fmla="*/ 306867 h 613733"/>
                <a:gd name="connsiteX2" fmla="*/ 306866 w 613781"/>
                <a:gd name="connsiteY2" fmla="*/ 0 h 613733"/>
                <a:gd name="connsiteX3" fmla="*/ 0 w 613781"/>
                <a:gd name="connsiteY3" fmla="*/ 306867 h 613733"/>
                <a:gd name="connsiteX4" fmla="*/ 306866 w 613781"/>
                <a:gd name="connsiteY4" fmla="*/ 613733 h 6137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3781" h="613733">
                  <a:moveTo>
                    <a:pt x="306866" y="613733"/>
                  </a:moveTo>
                  <a:cubicBezTo>
                    <a:pt x="476331" y="613733"/>
                    <a:pt x="613781" y="476331"/>
                    <a:pt x="613781" y="306867"/>
                  </a:cubicBezTo>
                  <a:cubicBezTo>
                    <a:pt x="613781" y="137402"/>
                    <a:pt x="476331" y="0"/>
                    <a:pt x="306866" y="0"/>
                  </a:cubicBezTo>
                  <a:cubicBezTo>
                    <a:pt x="137402" y="0"/>
                    <a:pt x="0" y="137402"/>
                    <a:pt x="0" y="306867"/>
                  </a:cubicBezTo>
                  <a:cubicBezTo>
                    <a:pt x="0" y="476331"/>
                    <a:pt x="137402" y="613733"/>
                    <a:pt x="306866" y="613733"/>
                  </a:cubicBezTo>
                  <a:close/>
                </a:path>
              </a:pathLst>
            </a:custGeom>
            <a:solidFill>
              <a:srgbClr val="FFFFFF"/>
            </a:solidFill>
            <a:ln w="4842" cap="flat">
              <a:noFill/>
              <a:prstDash val="solid"/>
              <a:miter/>
            </a:ln>
          </p:spPr>
          <p:txBody>
            <a:bodyPr rtlCol="0" anchor="ctr"/>
            <a:lstStyle/>
            <a:p>
              <a:endParaRPr lang="fr-BE"/>
            </a:p>
          </p:txBody>
        </p:sp>
        <p:sp>
          <p:nvSpPr>
            <p:cNvPr id="66" name="Forme libre : forme 65">
              <a:extLst>
                <a:ext uri="{FF2B5EF4-FFF2-40B4-BE49-F238E27FC236}">
                  <a16:creationId xmlns:a16="http://schemas.microsoft.com/office/drawing/2014/main" id="{826A38D1-BDDC-A3BE-CFEC-A0318EAA441C}"/>
                </a:ext>
              </a:extLst>
            </p:cNvPr>
            <p:cNvSpPr/>
            <p:nvPr/>
          </p:nvSpPr>
          <p:spPr>
            <a:xfrm>
              <a:off x="4899772" y="4676371"/>
              <a:ext cx="761402" cy="761402"/>
            </a:xfrm>
            <a:custGeom>
              <a:avLst/>
              <a:gdLst>
                <a:gd name="connsiteX0" fmla="*/ 380677 w 761402"/>
                <a:gd name="connsiteY0" fmla="*/ 761403 h 761402"/>
                <a:gd name="connsiteX1" fmla="*/ 761402 w 761402"/>
                <a:gd name="connsiteY1" fmla="*/ 380726 h 761402"/>
                <a:gd name="connsiteX2" fmla="*/ 380677 w 761402"/>
                <a:gd name="connsiteY2" fmla="*/ 0 h 761402"/>
                <a:gd name="connsiteX3" fmla="*/ 0 w 761402"/>
                <a:gd name="connsiteY3" fmla="*/ 380726 h 761402"/>
                <a:gd name="connsiteX4" fmla="*/ 380677 w 761402"/>
                <a:gd name="connsiteY4" fmla="*/ 761403 h 7614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1402" h="761402">
                  <a:moveTo>
                    <a:pt x="380677" y="761403"/>
                  </a:moveTo>
                  <a:cubicBezTo>
                    <a:pt x="590970" y="761403"/>
                    <a:pt x="761402" y="590970"/>
                    <a:pt x="761402" y="380726"/>
                  </a:cubicBezTo>
                  <a:cubicBezTo>
                    <a:pt x="761402" y="170481"/>
                    <a:pt x="590921" y="0"/>
                    <a:pt x="380677" y="0"/>
                  </a:cubicBezTo>
                  <a:cubicBezTo>
                    <a:pt x="170433" y="0"/>
                    <a:pt x="0" y="170433"/>
                    <a:pt x="0" y="380726"/>
                  </a:cubicBezTo>
                  <a:cubicBezTo>
                    <a:pt x="0" y="591018"/>
                    <a:pt x="170433" y="761403"/>
                    <a:pt x="380677" y="761403"/>
                  </a:cubicBezTo>
                  <a:close/>
                </a:path>
              </a:pathLst>
            </a:custGeom>
            <a:solidFill>
              <a:srgbClr val="FFFFFF"/>
            </a:solidFill>
            <a:ln w="4842" cap="flat">
              <a:noFill/>
              <a:prstDash val="solid"/>
              <a:miter/>
            </a:ln>
          </p:spPr>
          <p:txBody>
            <a:bodyPr rtlCol="0" anchor="ctr"/>
            <a:lstStyle/>
            <a:p>
              <a:endParaRPr lang="fr-BE"/>
            </a:p>
          </p:txBody>
        </p:sp>
        <p:sp>
          <p:nvSpPr>
            <p:cNvPr id="67" name="Forme libre : forme 66">
              <a:extLst>
                <a:ext uri="{FF2B5EF4-FFF2-40B4-BE49-F238E27FC236}">
                  <a16:creationId xmlns:a16="http://schemas.microsoft.com/office/drawing/2014/main" id="{43BE1898-9E59-6161-B001-F944ABD429AA}"/>
                </a:ext>
              </a:extLst>
            </p:cNvPr>
            <p:cNvSpPr/>
            <p:nvPr/>
          </p:nvSpPr>
          <p:spPr>
            <a:xfrm>
              <a:off x="5699582" y="4644067"/>
              <a:ext cx="826011" cy="826059"/>
            </a:xfrm>
            <a:custGeom>
              <a:avLst/>
              <a:gdLst>
                <a:gd name="connsiteX0" fmla="*/ 412981 w 826011"/>
                <a:gd name="connsiteY0" fmla="*/ 826059 h 826059"/>
                <a:gd name="connsiteX1" fmla="*/ 826011 w 826011"/>
                <a:gd name="connsiteY1" fmla="*/ 413030 h 826059"/>
                <a:gd name="connsiteX2" fmla="*/ 412981 w 826011"/>
                <a:gd name="connsiteY2" fmla="*/ 0 h 826059"/>
                <a:gd name="connsiteX3" fmla="*/ 0 w 826011"/>
                <a:gd name="connsiteY3" fmla="*/ 413030 h 826059"/>
                <a:gd name="connsiteX4" fmla="*/ 412981 w 826011"/>
                <a:gd name="connsiteY4" fmla="*/ 826059 h 8260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6011" h="826059">
                  <a:moveTo>
                    <a:pt x="412981" y="826059"/>
                  </a:moveTo>
                  <a:cubicBezTo>
                    <a:pt x="641146" y="826059"/>
                    <a:pt x="826011" y="641146"/>
                    <a:pt x="826011" y="413030"/>
                  </a:cubicBezTo>
                  <a:cubicBezTo>
                    <a:pt x="826011" y="184914"/>
                    <a:pt x="641097" y="0"/>
                    <a:pt x="412981" y="0"/>
                  </a:cubicBezTo>
                  <a:cubicBezTo>
                    <a:pt x="184866" y="0"/>
                    <a:pt x="0" y="184914"/>
                    <a:pt x="0" y="413030"/>
                  </a:cubicBezTo>
                  <a:cubicBezTo>
                    <a:pt x="0" y="641146"/>
                    <a:pt x="184914" y="826059"/>
                    <a:pt x="412981" y="826059"/>
                  </a:cubicBezTo>
                  <a:close/>
                </a:path>
              </a:pathLst>
            </a:custGeom>
            <a:solidFill>
              <a:srgbClr val="FFFFFF"/>
            </a:solidFill>
            <a:ln w="4842" cap="flat">
              <a:noFill/>
              <a:prstDash val="solid"/>
              <a:miter/>
            </a:ln>
          </p:spPr>
          <p:txBody>
            <a:bodyPr rtlCol="0" anchor="ctr"/>
            <a:lstStyle/>
            <a:p>
              <a:endParaRPr lang="fr-BE"/>
            </a:p>
          </p:txBody>
        </p:sp>
        <p:sp>
          <p:nvSpPr>
            <p:cNvPr id="68" name="Forme libre : forme 67">
              <a:extLst>
                <a:ext uri="{FF2B5EF4-FFF2-40B4-BE49-F238E27FC236}">
                  <a16:creationId xmlns:a16="http://schemas.microsoft.com/office/drawing/2014/main" id="{2AE621FA-5B1D-AD5E-F87B-6A9C096B07CD}"/>
                </a:ext>
              </a:extLst>
            </p:cNvPr>
            <p:cNvSpPr/>
            <p:nvPr/>
          </p:nvSpPr>
          <p:spPr>
            <a:xfrm>
              <a:off x="6552424" y="4664844"/>
              <a:ext cx="784456" cy="784505"/>
            </a:xfrm>
            <a:custGeom>
              <a:avLst/>
              <a:gdLst>
                <a:gd name="connsiteX0" fmla="*/ 392204 w 784456"/>
                <a:gd name="connsiteY0" fmla="*/ 784505 h 784505"/>
                <a:gd name="connsiteX1" fmla="*/ 784456 w 784456"/>
                <a:gd name="connsiteY1" fmla="*/ 392253 h 784505"/>
                <a:gd name="connsiteX2" fmla="*/ 392204 w 784456"/>
                <a:gd name="connsiteY2" fmla="*/ 0 h 784505"/>
                <a:gd name="connsiteX3" fmla="*/ 0 w 784456"/>
                <a:gd name="connsiteY3" fmla="*/ 392253 h 784505"/>
                <a:gd name="connsiteX4" fmla="*/ 392204 w 784456"/>
                <a:gd name="connsiteY4" fmla="*/ 784505 h 7845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4456" h="784505">
                  <a:moveTo>
                    <a:pt x="392204" y="784505"/>
                  </a:moveTo>
                  <a:cubicBezTo>
                    <a:pt x="608890" y="784505"/>
                    <a:pt x="784456" y="608890"/>
                    <a:pt x="784456" y="392253"/>
                  </a:cubicBezTo>
                  <a:cubicBezTo>
                    <a:pt x="784456" y="175615"/>
                    <a:pt x="608841" y="0"/>
                    <a:pt x="392204" y="0"/>
                  </a:cubicBezTo>
                  <a:cubicBezTo>
                    <a:pt x="175567" y="0"/>
                    <a:pt x="0" y="175615"/>
                    <a:pt x="0" y="392253"/>
                  </a:cubicBezTo>
                  <a:cubicBezTo>
                    <a:pt x="0" y="608890"/>
                    <a:pt x="175615" y="784505"/>
                    <a:pt x="392204" y="784505"/>
                  </a:cubicBezTo>
                  <a:close/>
                </a:path>
              </a:pathLst>
            </a:custGeom>
            <a:solidFill>
              <a:srgbClr val="FFFFFF"/>
            </a:solidFill>
            <a:ln w="4842" cap="flat">
              <a:noFill/>
              <a:prstDash val="solid"/>
              <a:miter/>
            </a:ln>
          </p:spPr>
          <p:txBody>
            <a:bodyPr rtlCol="0" anchor="ctr"/>
            <a:lstStyle/>
            <a:p>
              <a:endParaRPr lang="fr-BE"/>
            </a:p>
          </p:txBody>
        </p:sp>
        <p:sp>
          <p:nvSpPr>
            <p:cNvPr id="69" name="Forme libre : forme 68">
              <a:extLst>
                <a:ext uri="{FF2B5EF4-FFF2-40B4-BE49-F238E27FC236}">
                  <a16:creationId xmlns:a16="http://schemas.microsoft.com/office/drawing/2014/main" id="{865281D4-A76C-C561-D8D1-15B213FA4AA8}"/>
                </a:ext>
              </a:extLst>
            </p:cNvPr>
            <p:cNvSpPr/>
            <p:nvPr/>
          </p:nvSpPr>
          <p:spPr>
            <a:xfrm>
              <a:off x="7449098" y="4729453"/>
              <a:ext cx="655239" cy="655287"/>
            </a:xfrm>
            <a:custGeom>
              <a:avLst/>
              <a:gdLst>
                <a:gd name="connsiteX0" fmla="*/ 327595 w 655239"/>
                <a:gd name="connsiteY0" fmla="*/ 655288 h 655287"/>
                <a:gd name="connsiteX1" fmla="*/ 655239 w 655239"/>
                <a:gd name="connsiteY1" fmla="*/ 327644 h 655287"/>
                <a:gd name="connsiteX2" fmla="*/ 327595 w 655239"/>
                <a:gd name="connsiteY2" fmla="*/ 0 h 655287"/>
                <a:gd name="connsiteX3" fmla="*/ 0 w 655239"/>
                <a:gd name="connsiteY3" fmla="*/ 327644 h 655287"/>
                <a:gd name="connsiteX4" fmla="*/ 327595 w 655239"/>
                <a:gd name="connsiteY4" fmla="*/ 655288 h 655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5239" h="655287">
                  <a:moveTo>
                    <a:pt x="327595" y="655288"/>
                  </a:moveTo>
                  <a:cubicBezTo>
                    <a:pt x="508587" y="655288"/>
                    <a:pt x="655239" y="508587"/>
                    <a:pt x="655239" y="327644"/>
                  </a:cubicBezTo>
                  <a:cubicBezTo>
                    <a:pt x="655239" y="146701"/>
                    <a:pt x="508538" y="0"/>
                    <a:pt x="327595" y="0"/>
                  </a:cubicBezTo>
                  <a:cubicBezTo>
                    <a:pt x="146653" y="0"/>
                    <a:pt x="0" y="146701"/>
                    <a:pt x="0" y="327644"/>
                  </a:cubicBezTo>
                  <a:cubicBezTo>
                    <a:pt x="0" y="508587"/>
                    <a:pt x="146701" y="655288"/>
                    <a:pt x="327595" y="655288"/>
                  </a:cubicBezTo>
                  <a:close/>
                </a:path>
              </a:pathLst>
            </a:custGeom>
            <a:solidFill>
              <a:srgbClr val="FFFFFF"/>
            </a:solidFill>
            <a:ln w="4842" cap="flat">
              <a:noFill/>
              <a:prstDash val="solid"/>
              <a:miter/>
            </a:ln>
          </p:spPr>
          <p:txBody>
            <a:bodyPr rtlCol="0" anchor="ctr"/>
            <a:lstStyle/>
            <a:p>
              <a:endParaRPr lang="fr-BE"/>
            </a:p>
          </p:txBody>
        </p:sp>
        <p:sp>
          <p:nvSpPr>
            <p:cNvPr id="70" name="Forme libre : forme 69">
              <a:extLst>
                <a:ext uri="{FF2B5EF4-FFF2-40B4-BE49-F238E27FC236}">
                  <a16:creationId xmlns:a16="http://schemas.microsoft.com/office/drawing/2014/main" id="{00B7EFE4-211B-AC67-1268-D418A88E6186}"/>
                </a:ext>
              </a:extLst>
            </p:cNvPr>
            <p:cNvSpPr/>
            <p:nvPr/>
          </p:nvSpPr>
          <p:spPr>
            <a:xfrm>
              <a:off x="8373475" y="4821716"/>
              <a:ext cx="470712" cy="470712"/>
            </a:xfrm>
            <a:custGeom>
              <a:avLst/>
              <a:gdLst>
                <a:gd name="connsiteX0" fmla="*/ 235332 w 470712"/>
                <a:gd name="connsiteY0" fmla="*/ 470713 h 470712"/>
                <a:gd name="connsiteX1" fmla="*/ 470713 w 470712"/>
                <a:gd name="connsiteY1" fmla="*/ 235381 h 470712"/>
                <a:gd name="connsiteX2" fmla="*/ 235332 w 470712"/>
                <a:gd name="connsiteY2" fmla="*/ 0 h 470712"/>
                <a:gd name="connsiteX3" fmla="*/ 0 w 470712"/>
                <a:gd name="connsiteY3" fmla="*/ 235381 h 470712"/>
                <a:gd name="connsiteX4" fmla="*/ 235332 w 470712"/>
                <a:gd name="connsiteY4" fmla="*/ 470713 h 4707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0712" h="470712">
                  <a:moveTo>
                    <a:pt x="235332" y="470713"/>
                  </a:moveTo>
                  <a:cubicBezTo>
                    <a:pt x="365324" y="470713"/>
                    <a:pt x="470713" y="365373"/>
                    <a:pt x="470713" y="235381"/>
                  </a:cubicBezTo>
                  <a:cubicBezTo>
                    <a:pt x="470713" y="105389"/>
                    <a:pt x="365324" y="0"/>
                    <a:pt x="235332" y="0"/>
                  </a:cubicBezTo>
                  <a:cubicBezTo>
                    <a:pt x="105340" y="0"/>
                    <a:pt x="0" y="105340"/>
                    <a:pt x="0" y="235381"/>
                  </a:cubicBezTo>
                  <a:cubicBezTo>
                    <a:pt x="0" y="365421"/>
                    <a:pt x="105389" y="470713"/>
                    <a:pt x="235332" y="470713"/>
                  </a:cubicBezTo>
                  <a:close/>
                </a:path>
              </a:pathLst>
            </a:custGeom>
            <a:solidFill>
              <a:srgbClr val="FFFFFF"/>
            </a:solidFill>
            <a:ln w="4842" cap="flat">
              <a:noFill/>
              <a:prstDash val="solid"/>
              <a:miter/>
            </a:ln>
          </p:spPr>
          <p:txBody>
            <a:bodyPr rtlCol="0" anchor="ctr"/>
            <a:lstStyle/>
            <a:p>
              <a:endParaRPr lang="fr-BE"/>
            </a:p>
          </p:txBody>
        </p:sp>
        <p:sp>
          <p:nvSpPr>
            <p:cNvPr id="71" name="Forme libre : forme 70">
              <a:extLst>
                <a:ext uri="{FF2B5EF4-FFF2-40B4-BE49-F238E27FC236}">
                  <a16:creationId xmlns:a16="http://schemas.microsoft.com/office/drawing/2014/main" id="{F6C26A57-EF89-BF41-E99D-8D6E0BBEA542}"/>
                </a:ext>
              </a:extLst>
            </p:cNvPr>
            <p:cNvSpPr/>
            <p:nvPr/>
          </p:nvSpPr>
          <p:spPr>
            <a:xfrm>
              <a:off x="9313980" y="4930156"/>
              <a:ext cx="253832" cy="253833"/>
            </a:xfrm>
            <a:custGeom>
              <a:avLst/>
              <a:gdLst>
                <a:gd name="connsiteX0" fmla="*/ 126892 w 253832"/>
                <a:gd name="connsiteY0" fmla="*/ 253833 h 253833"/>
                <a:gd name="connsiteX1" fmla="*/ 253833 w 253832"/>
                <a:gd name="connsiteY1" fmla="*/ 126941 h 253833"/>
                <a:gd name="connsiteX2" fmla="*/ 126892 w 253832"/>
                <a:gd name="connsiteY2" fmla="*/ 0 h 253833"/>
                <a:gd name="connsiteX3" fmla="*/ 0 w 253832"/>
                <a:gd name="connsiteY3" fmla="*/ 126941 h 253833"/>
                <a:gd name="connsiteX4" fmla="*/ 126892 w 253832"/>
                <a:gd name="connsiteY4" fmla="*/ 253833 h 2538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832" h="253833">
                  <a:moveTo>
                    <a:pt x="126892" y="253833"/>
                  </a:moveTo>
                  <a:cubicBezTo>
                    <a:pt x="197022" y="253833"/>
                    <a:pt x="253833" y="197022"/>
                    <a:pt x="253833" y="126941"/>
                  </a:cubicBezTo>
                  <a:cubicBezTo>
                    <a:pt x="253833" y="56859"/>
                    <a:pt x="197022" y="0"/>
                    <a:pt x="126892" y="0"/>
                  </a:cubicBezTo>
                  <a:cubicBezTo>
                    <a:pt x="56762" y="0"/>
                    <a:pt x="0" y="56811"/>
                    <a:pt x="0" y="126941"/>
                  </a:cubicBezTo>
                  <a:cubicBezTo>
                    <a:pt x="0" y="197071"/>
                    <a:pt x="56811" y="253833"/>
                    <a:pt x="126892" y="253833"/>
                  </a:cubicBezTo>
                  <a:close/>
                </a:path>
              </a:pathLst>
            </a:custGeom>
            <a:solidFill>
              <a:srgbClr val="FFFFFF"/>
            </a:solidFill>
            <a:ln w="4842" cap="flat">
              <a:noFill/>
              <a:prstDash val="solid"/>
              <a:miter/>
            </a:ln>
          </p:spPr>
          <p:txBody>
            <a:bodyPr rtlCol="0" anchor="ctr"/>
            <a:lstStyle/>
            <a:p>
              <a:endParaRPr lang="fr-BE"/>
            </a:p>
          </p:txBody>
        </p:sp>
        <p:sp>
          <p:nvSpPr>
            <p:cNvPr id="72" name="Forme libre : forme 71">
              <a:extLst>
                <a:ext uri="{FF2B5EF4-FFF2-40B4-BE49-F238E27FC236}">
                  <a16:creationId xmlns:a16="http://schemas.microsoft.com/office/drawing/2014/main" id="{5355DD5B-DFEF-96A8-3706-DD140788C896}"/>
                </a:ext>
              </a:extLst>
            </p:cNvPr>
            <p:cNvSpPr/>
            <p:nvPr/>
          </p:nvSpPr>
          <p:spPr>
            <a:xfrm>
              <a:off x="3512528" y="5785323"/>
              <a:ext cx="207628" cy="207677"/>
            </a:xfrm>
            <a:custGeom>
              <a:avLst/>
              <a:gdLst>
                <a:gd name="connsiteX0" fmla="*/ 103790 w 207628"/>
                <a:gd name="connsiteY0" fmla="*/ 207677 h 207677"/>
                <a:gd name="connsiteX1" fmla="*/ 207629 w 207628"/>
                <a:gd name="connsiteY1" fmla="*/ 103887 h 207677"/>
                <a:gd name="connsiteX2" fmla="*/ 103790 w 207628"/>
                <a:gd name="connsiteY2" fmla="*/ 0 h 207677"/>
                <a:gd name="connsiteX3" fmla="*/ 0 w 207628"/>
                <a:gd name="connsiteY3" fmla="*/ 103887 h 207677"/>
                <a:gd name="connsiteX4" fmla="*/ 103790 w 207628"/>
                <a:gd name="connsiteY4" fmla="*/ 207677 h 2076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7628" h="207677">
                  <a:moveTo>
                    <a:pt x="103790" y="207677"/>
                  </a:moveTo>
                  <a:cubicBezTo>
                    <a:pt x="161086" y="207677"/>
                    <a:pt x="207629" y="161183"/>
                    <a:pt x="207629" y="103887"/>
                  </a:cubicBezTo>
                  <a:cubicBezTo>
                    <a:pt x="207629" y="46592"/>
                    <a:pt x="161086" y="0"/>
                    <a:pt x="103790" y="0"/>
                  </a:cubicBezTo>
                  <a:cubicBezTo>
                    <a:pt x="46495" y="0"/>
                    <a:pt x="0" y="46495"/>
                    <a:pt x="0" y="103887"/>
                  </a:cubicBezTo>
                  <a:cubicBezTo>
                    <a:pt x="0" y="161279"/>
                    <a:pt x="46447" y="207677"/>
                    <a:pt x="103790" y="207677"/>
                  </a:cubicBezTo>
                  <a:close/>
                </a:path>
              </a:pathLst>
            </a:custGeom>
            <a:solidFill>
              <a:srgbClr val="FFFFFF"/>
            </a:solidFill>
            <a:ln w="4842" cap="flat">
              <a:noFill/>
              <a:prstDash val="solid"/>
              <a:miter/>
            </a:ln>
          </p:spPr>
          <p:txBody>
            <a:bodyPr rtlCol="0" anchor="ctr"/>
            <a:lstStyle/>
            <a:p>
              <a:endParaRPr lang="fr-BE"/>
            </a:p>
          </p:txBody>
        </p:sp>
        <p:sp>
          <p:nvSpPr>
            <p:cNvPr id="73" name="Forme libre : forme 72">
              <a:extLst>
                <a:ext uri="{FF2B5EF4-FFF2-40B4-BE49-F238E27FC236}">
                  <a16:creationId xmlns:a16="http://schemas.microsoft.com/office/drawing/2014/main" id="{D4FB6454-1049-1B67-B01C-3CFABDC42E0D}"/>
                </a:ext>
              </a:extLst>
            </p:cNvPr>
            <p:cNvSpPr/>
            <p:nvPr/>
          </p:nvSpPr>
          <p:spPr>
            <a:xfrm>
              <a:off x="4259208" y="5699986"/>
              <a:ext cx="378400" cy="378400"/>
            </a:xfrm>
            <a:custGeom>
              <a:avLst/>
              <a:gdLst>
                <a:gd name="connsiteX0" fmla="*/ 189176 w 378400"/>
                <a:gd name="connsiteY0" fmla="*/ 378401 h 378400"/>
                <a:gd name="connsiteX1" fmla="*/ 378401 w 378400"/>
                <a:gd name="connsiteY1" fmla="*/ 189224 h 378400"/>
                <a:gd name="connsiteX2" fmla="*/ 189176 w 378400"/>
                <a:gd name="connsiteY2" fmla="*/ 0 h 378400"/>
                <a:gd name="connsiteX3" fmla="*/ 0 w 378400"/>
                <a:gd name="connsiteY3" fmla="*/ 189224 h 378400"/>
                <a:gd name="connsiteX4" fmla="*/ 189176 w 378400"/>
                <a:gd name="connsiteY4" fmla="*/ 378401 h 378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8400" h="378400">
                  <a:moveTo>
                    <a:pt x="189176" y="378401"/>
                  </a:moveTo>
                  <a:cubicBezTo>
                    <a:pt x="293693" y="378401"/>
                    <a:pt x="378401" y="293693"/>
                    <a:pt x="378401" y="189224"/>
                  </a:cubicBezTo>
                  <a:cubicBezTo>
                    <a:pt x="378401" y="84756"/>
                    <a:pt x="293693" y="0"/>
                    <a:pt x="189176" y="0"/>
                  </a:cubicBezTo>
                  <a:cubicBezTo>
                    <a:pt x="84660" y="0"/>
                    <a:pt x="0" y="84708"/>
                    <a:pt x="0" y="189224"/>
                  </a:cubicBezTo>
                  <a:cubicBezTo>
                    <a:pt x="0" y="293741"/>
                    <a:pt x="84708" y="378401"/>
                    <a:pt x="189176" y="378401"/>
                  </a:cubicBezTo>
                  <a:close/>
                </a:path>
              </a:pathLst>
            </a:custGeom>
            <a:solidFill>
              <a:srgbClr val="FFFFFF"/>
            </a:solidFill>
            <a:ln w="4842" cap="flat">
              <a:noFill/>
              <a:prstDash val="solid"/>
              <a:miter/>
            </a:ln>
          </p:spPr>
          <p:txBody>
            <a:bodyPr rtlCol="0" anchor="ctr"/>
            <a:lstStyle/>
            <a:p>
              <a:endParaRPr lang="fr-BE"/>
            </a:p>
          </p:txBody>
        </p:sp>
        <p:sp>
          <p:nvSpPr>
            <p:cNvPr id="74" name="Forme libre : forme 73">
              <a:extLst>
                <a:ext uri="{FF2B5EF4-FFF2-40B4-BE49-F238E27FC236}">
                  <a16:creationId xmlns:a16="http://schemas.microsoft.com/office/drawing/2014/main" id="{56776F51-691A-B658-8046-0A32962683F1}"/>
                </a:ext>
              </a:extLst>
            </p:cNvPr>
            <p:cNvSpPr/>
            <p:nvPr/>
          </p:nvSpPr>
          <p:spPr>
            <a:xfrm>
              <a:off x="5028941" y="5637702"/>
              <a:ext cx="503065" cy="502968"/>
            </a:xfrm>
            <a:custGeom>
              <a:avLst/>
              <a:gdLst>
                <a:gd name="connsiteX0" fmla="*/ 251508 w 503065"/>
                <a:gd name="connsiteY0" fmla="*/ 502968 h 502968"/>
                <a:gd name="connsiteX1" fmla="*/ 503065 w 503065"/>
                <a:gd name="connsiteY1" fmla="*/ 251508 h 502968"/>
                <a:gd name="connsiteX2" fmla="*/ 251508 w 503065"/>
                <a:gd name="connsiteY2" fmla="*/ 0 h 502968"/>
                <a:gd name="connsiteX3" fmla="*/ 0 w 503065"/>
                <a:gd name="connsiteY3" fmla="*/ 251508 h 502968"/>
                <a:gd name="connsiteX4" fmla="*/ 251508 w 503065"/>
                <a:gd name="connsiteY4" fmla="*/ 502968 h 5029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3065" h="502968">
                  <a:moveTo>
                    <a:pt x="251508" y="502968"/>
                  </a:moveTo>
                  <a:cubicBezTo>
                    <a:pt x="390412" y="502968"/>
                    <a:pt x="503065" y="390363"/>
                    <a:pt x="503065" y="251508"/>
                  </a:cubicBezTo>
                  <a:cubicBezTo>
                    <a:pt x="503065" y="112653"/>
                    <a:pt x="390364" y="0"/>
                    <a:pt x="251508" y="0"/>
                  </a:cubicBezTo>
                  <a:cubicBezTo>
                    <a:pt x="112653" y="0"/>
                    <a:pt x="0" y="112605"/>
                    <a:pt x="0" y="251508"/>
                  </a:cubicBezTo>
                  <a:cubicBezTo>
                    <a:pt x="0" y="390412"/>
                    <a:pt x="112605" y="502968"/>
                    <a:pt x="251508" y="502968"/>
                  </a:cubicBezTo>
                  <a:close/>
                </a:path>
              </a:pathLst>
            </a:custGeom>
            <a:solidFill>
              <a:srgbClr val="FFFFFF"/>
            </a:solidFill>
            <a:ln w="4842" cap="flat">
              <a:noFill/>
              <a:prstDash val="solid"/>
              <a:miter/>
            </a:ln>
          </p:spPr>
          <p:txBody>
            <a:bodyPr rtlCol="0" anchor="ctr"/>
            <a:lstStyle/>
            <a:p>
              <a:endParaRPr lang="fr-BE"/>
            </a:p>
          </p:txBody>
        </p:sp>
        <p:sp>
          <p:nvSpPr>
            <p:cNvPr id="75" name="Forme libre : forme 74">
              <a:extLst>
                <a:ext uri="{FF2B5EF4-FFF2-40B4-BE49-F238E27FC236}">
                  <a16:creationId xmlns:a16="http://schemas.microsoft.com/office/drawing/2014/main" id="{84D2CFF6-2408-C9C1-85D3-3C1E48A77230}"/>
                </a:ext>
              </a:extLst>
            </p:cNvPr>
            <p:cNvSpPr/>
            <p:nvPr/>
          </p:nvSpPr>
          <p:spPr>
            <a:xfrm>
              <a:off x="5831075" y="5607674"/>
              <a:ext cx="563024" cy="562975"/>
            </a:xfrm>
            <a:custGeom>
              <a:avLst/>
              <a:gdLst>
                <a:gd name="connsiteX0" fmla="*/ 281488 w 563024"/>
                <a:gd name="connsiteY0" fmla="*/ 562976 h 562975"/>
                <a:gd name="connsiteX1" fmla="*/ 563024 w 563024"/>
                <a:gd name="connsiteY1" fmla="*/ 281488 h 562975"/>
                <a:gd name="connsiteX2" fmla="*/ 281488 w 563024"/>
                <a:gd name="connsiteY2" fmla="*/ 0 h 562975"/>
                <a:gd name="connsiteX3" fmla="*/ 0 w 563024"/>
                <a:gd name="connsiteY3" fmla="*/ 281488 h 562975"/>
                <a:gd name="connsiteX4" fmla="*/ 281488 w 563024"/>
                <a:gd name="connsiteY4" fmla="*/ 562976 h 56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3024" h="562975">
                  <a:moveTo>
                    <a:pt x="281488" y="562976"/>
                  </a:moveTo>
                  <a:cubicBezTo>
                    <a:pt x="437004" y="562976"/>
                    <a:pt x="563024" y="436956"/>
                    <a:pt x="563024" y="281488"/>
                  </a:cubicBezTo>
                  <a:cubicBezTo>
                    <a:pt x="563024" y="126021"/>
                    <a:pt x="437004" y="0"/>
                    <a:pt x="281488" y="0"/>
                  </a:cubicBezTo>
                  <a:cubicBezTo>
                    <a:pt x="125972" y="0"/>
                    <a:pt x="0" y="126021"/>
                    <a:pt x="0" y="281488"/>
                  </a:cubicBezTo>
                  <a:cubicBezTo>
                    <a:pt x="0" y="436956"/>
                    <a:pt x="126021" y="562976"/>
                    <a:pt x="281488" y="562976"/>
                  </a:cubicBezTo>
                  <a:close/>
                </a:path>
              </a:pathLst>
            </a:custGeom>
            <a:solidFill>
              <a:srgbClr val="FFFFFF"/>
            </a:solidFill>
            <a:ln w="4842" cap="flat">
              <a:noFill/>
              <a:prstDash val="solid"/>
              <a:miter/>
            </a:ln>
          </p:spPr>
          <p:txBody>
            <a:bodyPr rtlCol="0" anchor="ctr"/>
            <a:lstStyle/>
            <a:p>
              <a:endParaRPr lang="fr-BE"/>
            </a:p>
          </p:txBody>
        </p:sp>
        <p:sp>
          <p:nvSpPr>
            <p:cNvPr id="76" name="Forme libre : forme 75">
              <a:extLst>
                <a:ext uri="{FF2B5EF4-FFF2-40B4-BE49-F238E27FC236}">
                  <a16:creationId xmlns:a16="http://schemas.microsoft.com/office/drawing/2014/main" id="{C29B1647-8D41-4DD6-1A2C-A217AD5F007E}"/>
                </a:ext>
              </a:extLst>
            </p:cNvPr>
            <p:cNvSpPr/>
            <p:nvPr/>
          </p:nvSpPr>
          <p:spPr>
            <a:xfrm>
              <a:off x="6674715" y="5619249"/>
              <a:ext cx="539922" cy="539873"/>
            </a:xfrm>
            <a:custGeom>
              <a:avLst/>
              <a:gdLst>
                <a:gd name="connsiteX0" fmla="*/ 269913 w 539922"/>
                <a:gd name="connsiteY0" fmla="*/ 539874 h 539873"/>
                <a:gd name="connsiteX1" fmla="*/ 539922 w 539922"/>
                <a:gd name="connsiteY1" fmla="*/ 269961 h 539873"/>
                <a:gd name="connsiteX2" fmla="*/ 269913 w 539922"/>
                <a:gd name="connsiteY2" fmla="*/ 0 h 539873"/>
                <a:gd name="connsiteX3" fmla="*/ 0 w 539922"/>
                <a:gd name="connsiteY3" fmla="*/ 269961 h 539873"/>
                <a:gd name="connsiteX4" fmla="*/ 269913 w 539922"/>
                <a:gd name="connsiteY4" fmla="*/ 539874 h 539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922" h="539873">
                  <a:moveTo>
                    <a:pt x="269913" y="539874"/>
                  </a:moveTo>
                  <a:cubicBezTo>
                    <a:pt x="418987" y="539874"/>
                    <a:pt x="539922" y="419036"/>
                    <a:pt x="539922" y="269961"/>
                  </a:cubicBezTo>
                  <a:cubicBezTo>
                    <a:pt x="539922" y="120887"/>
                    <a:pt x="419036" y="0"/>
                    <a:pt x="269913" y="0"/>
                  </a:cubicBezTo>
                  <a:cubicBezTo>
                    <a:pt x="120790" y="0"/>
                    <a:pt x="0" y="120839"/>
                    <a:pt x="0" y="269961"/>
                  </a:cubicBezTo>
                  <a:cubicBezTo>
                    <a:pt x="0" y="419084"/>
                    <a:pt x="120838" y="539874"/>
                    <a:pt x="269913" y="539874"/>
                  </a:cubicBezTo>
                  <a:close/>
                </a:path>
              </a:pathLst>
            </a:custGeom>
            <a:solidFill>
              <a:srgbClr val="FFFFFF"/>
            </a:solidFill>
            <a:ln w="4842" cap="flat">
              <a:noFill/>
              <a:prstDash val="solid"/>
              <a:miter/>
            </a:ln>
          </p:spPr>
          <p:txBody>
            <a:bodyPr rtlCol="0" anchor="ctr"/>
            <a:lstStyle/>
            <a:p>
              <a:endParaRPr lang="fr-BE"/>
            </a:p>
          </p:txBody>
        </p:sp>
        <p:sp>
          <p:nvSpPr>
            <p:cNvPr id="77" name="Forme libre : forme 76">
              <a:extLst>
                <a:ext uri="{FF2B5EF4-FFF2-40B4-BE49-F238E27FC236}">
                  <a16:creationId xmlns:a16="http://schemas.microsoft.com/office/drawing/2014/main" id="{96246205-5DCE-B13D-A7DE-9CFD1ECBD480}"/>
                </a:ext>
              </a:extLst>
            </p:cNvPr>
            <p:cNvSpPr/>
            <p:nvPr/>
          </p:nvSpPr>
          <p:spPr>
            <a:xfrm>
              <a:off x="7550612" y="5663080"/>
              <a:ext cx="452211" cy="452211"/>
            </a:xfrm>
            <a:custGeom>
              <a:avLst/>
              <a:gdLst>
                <a:gd name="connsiteX0" fmla="*/ 226082 w 452211"/>
                <a:gd name="connsiteY0" fmla="*/ 452211 h 452211"/>
                <a:gd name="connsiteX1" fmla="*/ 452211 w 452211"/>
                <a:gd name="connsiteY1" fmla="*/ 226130 h 452211"/>
                <a:gd name="connsiteX2" fmla="*/ 226082 w 452211"/>
                <a:gd name="connsiteY2" fmla="*/ 0 h 452211"/>
                <a:gd name="connsiteX3" fmla="*/ 0 w 452211"/>
                <a:gd name="connsiteY3" fmla="*/ 226130 h 452211"/>
                <a:gd name="connsiteX4" fmla="*/ 226082 w 452211"/>
                <a:gd name="connsiteY4" fmla="*/ 452211 h 4522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2211" h="452211">
                  <a:moveTo>
                    <a:pt x="226082" y="452211"/>
                  </a:moveTo>
                  <a:cubicBezTo>
                    <a:pt x="350940" y="452211"/>
                    <a:pt x="452211" y="350988"/>
                    <a:pt x="452211" y="226130"/>
                  </a:cubicBezTo>
                  <a:cubicBezTo>
                    <a:pt x="452211" y="101271"/>
                    <a:pt x="350940" y="0"/>
                    <a:pt x="226082" y="0"/>
                  </a:cubicBezTo>
                  <a:cubicBezTo>
                    <a:pt x="101223" y="0"/>
                    <a:pt x="0" y="101223"/>
                    <a:pt x="0" y="226130"/>
                  </a:cubicBezTo>
                  <a:cubicBezTo>
                    <a:pt x="0" y="351037"/>
                    <a:pt x="101223" y="452211"/>
                    <a:pt x="226082" y="452211"/>
                  </a:cubicBezTo>
                  <a:close/>
                </a:path>
              </a:pathLst>
            </a:custGeom>
            <a:solidFill>
              <a:srgbClr val="FFFFFF"/>
            </a:solidFill>
            <a:ln w="4842" cap="flat">
              <a:noFill/>
              <a:prstDash val="solid"/>
              <a:miter/>
            </a:ln>
          </p:spPr>
          <p:txBody>
            <a:bodyPr rtlCol="0" anchor="ctr"/>
            <a:lstStyle/>
            <a:p>
              <a:endParaRPr lang="fr-BE"/>
            </a:p>
          </p:txBody>
        </p:sp>
        <p:sp>
          <p:nvSpPr>
            <p:cNvPr id="78" name="Forme libre : forme 77">
              <a:extLst>
                <a:ext uri="{FF2B5EF4-FFF2-40B4-BE49-F238E27FC236}">
                  <a16:creationId xmlns:a16="http://schemas.microsoft.com/office/drawing/2014/main" id="{E51B87F3-0919-6D76-FC77-52A174BE9555}"/>
                </a:ext>
              </a:extLst>
            </p:cNvPr>
            <p:cNvSpPr/>
            <p:nvPr/>
          </p:nvSpPr>
          <p:spPr>
            <a:xfrm>
              <a:off x="8456585" y="5736891"/>
              <a:ext cx="304541" cy="304541"/>
            </a:xfrm>
            <a:custGeom>
              <a:avLst/>
              <a:gdLst>
                <a:gd name="connsiteX0" fmla="*/ 152222 w 304541"/>
                <a:gd name="connsiteY0" fmla="*/ 304542 h 304541"/>
                <a:gd name="connsiteX1" fmla="*/ 304542 w 304541"/>
                <a:gd name="connsiteY1" fmla="*/ 152319 h 304541"/>
                <a:gd name="connsiteX2" fmla="*/ 152222 w 304541"/>
                <a:gd name="connsiteY2" fmla="*/ 0 h 304541"/>
                <a:gd name="connsiteX3" fmla="*/ 0 w 304541"/>
                <a:gd name="connsiteY3" fmla="*/ 152319 h 304541"/>
                <a:gd name="connsiteX4" fmla="*/ 152222 w 304541"/>
                <a:gd name="connsiteY4" fmla="*/ 304542 h 3045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541" h="304541">
                  <a:moveTo>
                    <a:pt x="152222" y="304542"/>
                  </a:moveTo>
                  <a:cubicBezTo>
                    <a:pt x="236397" y="304542"/>
                    <a:pt x="304542" y="236397"/>
                    <a:pt x="304542" y="152319"/>
                  </a:cubicBezTo>
                  <a:cubicBezTo>
                    <a:pt x="304542" y="68241"/>
                    <a:pt x="236446" y="0"/>
                    <a:pt x="152222" y="0"/>
                  </a:cubicBezTo>
                  <a:cubicBezTo>
                    <a:pt x="67998" y="0"/>
                    <a:pt x="0" y="68192"/>
                    <a:pt x="0" y="152319"/>
                  </a:cubicBezTo>
                  <a:cubicBezTo>
                    <a:pt x="0" y="236446"/>
                    <a:pt x="68095" y="304542"/>
                    <a:pt x="152222" y="304542"/>
                  </a:cubicBezTo>
                  <a:close/>
                </a:path>
              </a:pathLst>
            </a:custGeom>
            <a:solidFill>
              <a:srgbClr val="FFFFFF"/>
            </a:solidFill>
            <a:ln w="4842" cap="flat">
              <a:noFill/>
              <a:prstDash val="solid"/>
              <a:miter/>
            </a:ln>
          </p:spPr>
          <p:txBody>
            <a:bodyPr rtlCol="0" anchor="ctr"/>
            <a:lstStyle/>
            <a:p>
              <a:endParaRPr lang="fr-BE"/>
            </a:p>
          </p:txBody>
        </p:sp>
        <p:sp>
          <p:nvSpPr>
            <p:cNvPr id="79" name="Forme libre : forme 78">
              <a:extLst>
                <a:ext uri="{FF2B5EF4-FFF2-40B4-BE49-F238E27FC236}">
                  <a16:creationId xmlns:a16="http://schemas.microsoft.com/office/drawing/2014/main" id="{6A936EF2-A2FC-7D4B-838F-C8CDC8C4CD59}"/>
                </a:ext>
              </a:extLst>
            </p:cNvPr>
            <p:cNvSpPr/>
            <p:nvPr/>
          </p:nvSpPr>
          <p:spPr>
            <a:xfrm>
              <a:off x="9383189" y="5831431"/>
              <a:ext cx="115414" cy="115413"/>
            </a:xfrm>
            <a:custGeom>
              <a:avLst/>
              <a:gdLst>
                <a:gd name="connsiteX0" fmla="*/ 57683 w 115414"/>
                <a:gd name="connsiteY0" fmla="*/ 115414 h 115413"/>
                <a:gd name="connsiteX1" fmla="*/ 115414 w 115414"/>
                <a:gd name="connsiteY1" fmla="*/ 57731 h 115413"/>
                <a:gd name="connsiteX2" fmla="*/ 57683 w 115414"/>
                <a:gd name="connsiteY2" fmla="*/ 0 h 115413"/>
                <a:gd name="connsiteX3" fmla="*/ 0 w 115414"/>
                <a:gd name="connsiteY3" fmla="*/ 57731 h 115413"/>
                <a:gd name="connsiteX4" fmla="*/ 57683 w 115414"/>
                <a:gd name="connsiteY4" fmla="*/ 115414 h 1154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414" h="115413">
                  <a:moveTo>
                    <a:pt x="57683" y="115414"/>
                  </a:moveTo>
                  <a:cubicBezTo>
                    <a:pt x="89551" y="115414"/>
                    <a:pt x="115414" y="89600"/>
                    <a:pt x="115414" y="57731"/>
                  </a:cubicBezTo>
                  <a:cubicBezTo>
                    <a:pt x="115414" y="25863"/>
                    <a:pt x="89551" y="0"/>
                    <a:pt x="57683" y="0"/>
                  </a:cubicBezTo>
                  <a:cubicBezTo>
                    <a:pt x="25815" y="0"/>
                    <a:pt x="0" y="25863"/>
                    <a:pt x="0" y="57731"/>
                  </a:cubicBezTo>
                  <a:cubicBezTo>
                    <a:pt x="0" y="89600"/>
                    <a:pt x="25863" y="115414"/>
                    <a:pt x="57683" y="115414"/>
                  </a:cubicBezTo>
                  <a:close/>
                </a:path>
              </a:pathLst>
            </a:custGeom>
            <a:solidFill>
              <a:srgbClr val="FFFFFF"/>
            </a:solidFill>
            <a:ln w="4842" cap="flat">
              <a:noFill/>
              <a:prstDash val="solid"/>
              <a:miter/>
            </a:ln>
          </p:spPr>
          <p:txBody>
            <a:bodyPr rtlCol="0" anchor="ctr"/>
            <a:lstStyle/>
            <a:p>
              <a:endParaRPr lang="fr-BE"/>
            </a:p>
          </p:txBody>
        </p:sp>
        <p:sp>
          <p:nvSpPr>
            <p:cNvPr id="80" name="Forme libre : forme 79">
              <a:extLst>
                <a:ext uri="{FF2B5EF4-FFF2-40B4-BE49-F238E27FC236}">
                  <a16:creationId xmlns:a16="http://schemas.microsoft.com/office/drawing/2014/main" id="{B7D41C98-2B48-7D4E-8DF8-F1DF19EF61B4}"/>
                </a:ext>
              </a:extLst>
            </p:cNvPr>
            <p:cNvSpPr/>
            <p:nvPr/>
          </p:nvSpPr>
          <p:spPr>
            <a:xfrm>
              <a:off x="5172058" y="6612836"/>
              <a:ext cx="216831" cy="216879"/>
            </a:xfrm>
            <a:custGeom>
              <a:avLst/>
              <a:gdLst>
                <a:gd name="connsiteX0" fmla="*/ 108391 w 216831"/>
                <a:gd name="connsiteY0" fmla="*/ 216880 h 216879"/>
                <a:gd name="connsiteX1" fmla="*/ 216831 w 216831"/>
                <a:gd name="connsiteY1" fmla="*/ 108440 h 216879"/>
                <a:gd name="connsiteX2" fmla="*/ 108391 w 216831"/>
                <a:gd name="connsiteY2" fmla="*/ 0 h 216879"/>
                <a:gd name="connsiteX3" fmla="*/ 0 w 216831"/>
                <a:gd name="connsiteY3" fmla="*/ 108440 h 216879"/>
                <a:gd name="connsiteX4" fmla="*/ 108391 w 216831"/>
                <a:gd name="connsiteY4" fmla="*/ 216880 h 2168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831" h="216879">
                  <a:moveTo>
                    <a:pt x="108391" y="216880"/>
                  </a:moveTo>
                  <a:cubicBezTo>
                    <a:pt x="168302" y="216880"/>
                    <a:pt x="216831" y="168350"/>
                    <a:pt x="216831" y="108440"/>
                  </a:cubicBezTo>
                  <a:cubicBezTo>
                    <a:pt x="216831" y="48529"/>
                    <a:pt x="168302" y="0"/>
                    <a:pt x="108391" y="0"/>
                  </a:cubicBezTo>
                  <a:cubicBezTo>
                    <a:pt x="48481" y="0"/>
                    <a:pt x="0" y="48529"/>
                    <a:pt x="0" y="108440"/>
                  </a:cubicBezTo>
                  <a:cubicBezTo>
                    <a:pt x="0" y="168350"/>
                    <a:pt x="48578" y="216880"/>
                    <a:pt x="108391" y="216880"/>
                  </a:cubicBezTo>
                  <a:close/>
                </a:path>
              </a:pathLst>
            </a:custGeom>
            <a:solidFill>
              <a:srgbClr val="FFFFFF"/>
            </a:solidFill>
            <a:ln w="4842" cap="flat">
              <a:noFill/>
              <a:prstDash val="solid"/>
              <a:miter/>
            </a:ln>
          </p:spPr>
          <p:txBody>
            <a:bodyPr rtlCol="0" anchor="ctr"/>
            <a:lstStyle/>
            <a:p>
              <a:endParaRPr lang="fr-BE"/>
            </a:p>
          </p:txBody>
        </p:sp>
        <p:sp>
          <p:nvSpPr>
            <p:cNvPr id="81" name="Forme libre : forme 80">
              <a:extLst>
                <a:ext uri="{FF2B5EF4-FFF2-40B4-BE49-F238E27FC236}">
                  <a16:creationId xmlns:a16="http://schemas.microsoft.com/office/drawing/2014/main" id="{ABEA751C-0FB2-1B73-2DDF-2F8C3620BC22}"/>
                </a:ext>
              </a:extLst>
            </p:cNvPr>
            <p:cNvSpPr/>
            <p:nvPr/>
          </p:nvSpPr>
          <p:spPr>
            <a:xfrm>
              <a:off x="5976468" y="6585133"/>
              <a:ext cx="272285" cy="272237"/>
            </a:xfrm>
            <a:custGeom>
              <a:avLst/>
              <a:gdLst>
                <a:gd name="connsiteX0" fmla="*/ 136094 w 272285"/>
                <a:gd name="connsiteY0" fmla="*/ 272237 h 272237"/>
                <a:gd name="connsiteX1" fmla="*/ 272286 w 272285"/>
                <a:gd name="connsiteY1" fmla="*/ 136143 h 272237"/>
                <a:gd name="connsiteX2" fmla="*/ 136094 w 272285"/>
                <a:gd name="connsiteY2" fmla="*/ 0 h 272237"/>
                <a:gd name="connsiteX3" fmla="*/ 0 w 272285"/>
                <a:gd name="connsiteY3" fmla="*/ 136143 h 272237"/>
                <a:gd name="connsiteX4" fmla="*/ 136094 w 272285"/>
                <a:gd name="connsiteY4" fmla="*/ 272237 h 272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2285" h="272237">
                  <a:moveTo>
                    <a:pt x="136094" y="272237"/>
                  </a:moveTo>
                  <a:cubicBezTo>
                    <a:pt x="211261" y="272237"/>
                    <a:pt x="272286" y="211310"/>
                    <a:pt x="272286" y="136143"/>
                  </a:cubicBezTo>
                  <a:cubicBezTo>
                    <a:pt x="272286" y="60976"/>
                    <a:pt x="211310" y="0"/>
                    <a:pt x="136094" y="0"/>
                  </a:cubicBezTo>
                  <a:cubicBezTo>
                    <a:pt x="60879" y="0"/>
                    <a:pt x="0" y="60928"/>
                    <a:pt x="0" y="136143"/>
                  </a:cubicBezTo>
                  <a:cubicBezTo>
                    <a:pt x="0" y="211358"/>
                    <a:pt x="60928" y="272237"/>
                    <a:pt x="136094" y="272237"/>
                  </a:cubicBezTo>
                  <a:close/>
                </a:path>
              </a:pathLst>
            </a:custGeom>
            <a:solidFill>
              <a:srgbClr val="FFFFFF"/>
            </a:solidFill>
            <a:ln w="4842" cap="flat">
              <a:noFill/>
              <a:prstDash val="solid"/>
              <a:miter/>
            </a:ln>
          </p:spPr>
          <p:txBody>
            <a:bodyPr rtlCol="0" anchor="ctr"/>
            <a:lstStyle/>
            <a:p>
              <a:endParaRPr lang="fr-BE"/>
            </a:p>
          </p:txBody>
        </p:sp>
        <p:sp>
          <p:nvSpPr>
            <p:cNvPr id="82" name="Forme libre : forme 81">
              <a:extLst>
                <a:ext uri="{FF2B5EF4-FFF2-40B4-BE49-F238E27FC236}">
                  <a16:creationId xmlns:a16="http://schemas.microsoft.com/office/drawing/2014/main" id="{49060652-F900-81A1-95DA-C96795AF14DD}"/>
                </a:ext>
              </a:extLst>
            </p:cNvPr>
            <p:cNvSpPr/>
            <p:nvPr/>
          </p:nvSpPr>
          <p:spPr>
            <a:xfrm>
              <a:off x="6810810" y="6587409"/>
              <a:ext cx="267684" cy="267684"/>
            </a:xfrm>
            <a:custGeom>
              <a:avLst/>
              <a:gdLst>
                <a:gd name="connsiteX0" fmla="*/ 133818 w 267684"/>
                <a:gd name="connsiteY0" fmla="*/ 267685 h 267684"/>
                <a:gd name="connsiteX1" fmla="*/ 267685 w 267684"/>
                <a:gd name="connsiteY1" fmla="*/ 133867 h 267684"/>
                <a:gd name="connsiteX2" fmla="*/ 133818 w 267684"/>
                <a:gd name="connsiteY2" fmla="*/ 0 h 267684"/>
                <a:gd name="connsiteX3" fmla="*/ 0 w 267684"/>
                <a:gd name="connsiteY3" fmla="*/ 133867 h 267684"/>
                <a:gd name="connsiteX4" fmla="*/ 133818 w 267684"/>
                <a:gd name="connsiteY4" fmla="*/ 267685 h 2676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684" h="267684">
                  <a:moveTo>
                    <a:pt x="133818" y="267685"/>
                  </a:moveTo>
                  <a:cubicBezTo>
                    <a:pt x="207725" y="267685"/>
                    <a:pt x="267685" y="207774"/>
                    <a:pt x="267685" y="133867"/>
                  </a:cubicBezTo>
                  <a:cubicBezTo>
                    <a:pt x="267685" y="59959"/>
                    <a:pt x="207725" y="0"/>
                    <a:pt x="133818" y="0"/>
                  </a:cubicBezTo>
                  <a:cubicBezTo>
                    <a:pt x="59910" y="0"/>
                    <a:pt x="0" y="59959"/>
                    <a:pt x="0" y="133867"/>
                  </a:cubicBezTo>
                  <a:cubicBezTo>
                    <a:pt x="0" y="207774"/>
                    <a:pt x="59959" y="267685"/>
                    <a:pt x="133818" y="267685"/>
                  </a:cubicBezTo>
                  <a:close/>
                </a:path>
              </a:pathLst>
            </a:custGeom>
            <a:solidFill>
              <a:srgbClr val="FFFFFF"/>
            </a:solidFill>
            <a:ln w="4842" cap="flat">
              <a:noFill/>
              <a:prstDash val="solid"/>
              <a:miter/>
            </a:ln>
          </p:spPr>
          <p:txBody>
            <a:bodyPr rtlCol="0" anchor="ctr"/>
            <a:lstStyle/>
            <a:p>
              <a:endParaRPr lang="fr-BE"/>
            </a:p>
          </p:txBody>
        </p:sp>
        <p:sp>
          <p:nvSpPr>
            <p:cNvPr id="83" name="Forme libre : forme 82">
              <a:extLst>
                <a:ext uri="{FF2B5EF4-FFF2-40B4-BE49-F238E27FC236}">
                  <a16:creationId xmlns:a16="http://schemas.microsoft.com/office/drawing/2014/main" id="{9601FBDE-23C0-270A-F7A1-76D6E9DD0A8B}"/>
                </a:ext>
              </a:extLst>
            </p:cNvPr>
            <p:cNvSpPr/>
            <p:nvPr/>
          </p:nvSpPr>
          <p:spPr>
            <a:xfrm>
              <a:off x="7675180" y="6619713"/>
              <a:ext cx="203075" cy="203075"/>
            </a:xfrm>
            <a:custGeom>
              <a:avLst/>
              <a:gdLst>
                <a:gd name="connsiteX0" fmla="*/ 101514 w 203075"/>
                <a:gd name="connsiteY0" fmla="*/ 203076 h 203075"/>
                <a:gd name="connsiteX1" fmla="*/ 203076 w 203075"/>
                <a:gd name="connsiteY1" fmla="*/ 101562 h 203075"/>
                <a:gd name="connsiteX2" fmla="*/ 101514 w 203075"/>
                <a:gd name="connsiteY2" fmla="*/ 0 h 203075"/>
                <a:gd name="connsiteX3" fmla="*/ 0 w 203075"/>
                <a:gd name="connsiteY3" fmla="*/ 101562 h 203075"/>
                <a:gd name="connsiteX4" fmla="*/ 101514 w 203075"/>
                <a:gd name="connsiteY4" fmla="*/ 203076 h 2030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3075" h="203075">
                  <a:moveTo>
                    <a:pt x="101514" y="203076"/>
                  </a:moveTo>
                  <a:cubicBezTo>
                    <a:pt x="157598" y="203076"/>
                    <a:pt x="203076" y="157598"/>
                    <a:pt x="203076" y="101562"/>
                  </a:cubicBezTo>
                  <a:cubicBezTo>
                    <a:pt x="203076" y="45526"/>
                    <a:pt x="157598" y="0"/>
                    <a:pt x="101514" y="0"/>
                  </a:cubicBezTo>
                  <a:cubicBezTo>
                    <a:pt x="45429" y="0"/>
                    <a:pt x="0" y="45477"/>
                    <a:pt x="0" y="101562"/>
                  </a:cubicBezTo>
                  <a:cubicBezTo>
                    <a:pt x="0" y="157646"/>
                    <a:pt x="45477" y="203076"/>
                    <a:pt x="101514" y="203076"/>
                  </a:cubicBezTo>
                  <a:close/>
                </a:path>
              </a:pathLst>
            </a:custGeom>
            <a:solidFill>
              <a:srgbClr val="FFFFFF"/>
            </a:solidFill>
            <a:ln w="4842" cap="flat">
              <a:noFill/>
              <a:prstDash val="solid"/>
              <a:miter/>
            </a:ln>
          </p:spPr>
          <p:txBody>
            <a:bodyPr rtlCol="0" anchor="ctr"/>
            <a:lstStyle/>
            <a:p>
              <a:endParaRPr lang="fr-BE"/>
            </a:p>
          </p:txBody>
        </p:sp>
        <p:sp>
          <p:nvSpPr>
            <p:cNvPr id="84" name="Forme libre : forme 83">
              <a:extLst>
                <a:ext uri="{FF2B5EF4-FFF2-40B4-BE49-F238E27FC236}">
                  <a16:creationId xmlns:a16="http://schemas.microsoft.com/office/drawing/2014/main" id="{1D109EBA-D84D-536F-D966-DA59176B3C68}"/>
                </a:ext>
              </a:extLst>
            </p:cNvPr>
            <p:cNvSpPr/>
            <p:nvPr/>
          </p:nvSpPr>
          <p:spPr>
            <a:xfrm>
              <a:off x="8567301" y="6679672"/>
              <a:ext cx="83061" cy="83060"/>
            </a:xfrm>
            <a:custGeom>
              <a:avLst/>
              <a:gdLst>
                <a:gd name="connsiteX0" fmla="*/ 41506 w 83061"/>
                <a:gd name="connsiteY0" fmla="*/ 83061 h 83060"/>
                <a:gd name="connsiteX1" fmla="*/ 83061 w 83061"/>
                <a:gd name="connsiteY1" fmla="*/ 41555 h 83060"/>
                <a:gd name="connsiteX2" fmla="*/ 41506 w 83061"/>
                <a:gd name="connsiteY2" fmla="*/ 0 h 83060"/>
                <a:gd name="connsiteX3" fmla="*/ 0 w 83061"/>
                <a:gd name="connsiteY3" fmla="*/ 41555 h 83060"/>
                <a:gd name="connsiteX4" fmla="*/ 41506 w 83061"/>
                <a:gd name="connsiteY4" fmla="*/ 83061 h 830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61" h="83060">
                  <a:moveTo>
                    <a:pt x="41506" y="83061"/>
                  </a:moveTo>
                  <a:cubicBezTo>
                    <a:pt x="64463" y="83061"/>
                    <a:pt x="83061" y="64511"/>
                    <a:pt x="83061" y="41555"/>
                  </a:cubicBezTo>
                  <a:cubicBezTo>
                    <a:pt x="83061" y="18598"/>
                    <a:pt x="64463" y="0"/>
                    <a:pt x="41506" y="0"/>
                  </a:cubicBezTo>
                  <a:cubicBezTo>
                    <a:pt x="18549" y="0"/>
                    <a:pt x="0" y="18598"/>
                    <a:pt x="0" y="41555"/>
                  </a:cubicBezTo>
                  <a:cubicBezTo>
                    <a:pt x="0" y="64511"/>
                    <a:pt x="18598" y="83061"/>
                    <a:pt x="41506" y="83061"/>
                  </a:cubicBezTo>
                  <a:close/>
                </a:path>
              </a:pathLst>
            </a:custGeom>
            <a:solidFill>
              <a:srgbClr val="FFFFFF"/>
            </a:solidFill>
            <a:ln w="4842" cap="flat">
              <a:noFill/>
              <a:prstDash val="solid"/>
              <a:miter/>
            </a:ln>
          </p:spPr>
          <p:txBody>
            <a:bodyPr rtlCol="0" anchor="ctr"/>
            <a:lstStyle/>
            <a:p>
              <a:endParaRPr lang="fr-BE"/>
            </a:p>
          </p:txBody>
        </p:sp>
      </p:grpSp>
      <p:sp>
        <p:nvSpPr>
          <p:cNvPr id="2" name="Titre 1">
            <a:extLst>
              <a:ext uri="{FF2B5EF4-FFF2-40B4-BE49-F238E27FC236}">
                <a16:creationId xmlns:a16="http://schemas.microsoft.com/office/drawing/2014/main" id="{179660B9-2797-C123-FBA3-61EBCCEC47D6}"/>
              </a:ext>
            </a:extLst>
          </p:cNvPr>
          <p:cNvSpPr>
            <a:spLocks noGrp="1"/>
          </p:cNvSpPr>
          <p:nvPr>
            <p:ph type="title" hasCustomPrompt="1"/>
          </p:nvPr>
        </p:nvSpPr>
        <p:spPr>
          <a:xfrm>
            <a:off x="696090" y="729045"/>
            <a:ext cx="6300023" cy="659989"/>
          </a:xfrm>
        </p:spPr>
        <p:txBody>
          <a:bodyPr/>
          <a:lstStyle/>
          <a:p>
            <a:r>
              <a:rPr lang="fr-FR" dirty="0" err="1"/>
              <a:t>Inhoudsopgave</a:t>
            </a:r>
            <a:r>
              <a:rPr lang="fr-FR" dirty="0"/>
              <a:t>.</a:t>
            </a:r>
            <a:endParaRPr lang="fr-BE" dirty="0"/>
          </a:p>
        </p:txBody>
      </p:sp>
      <p:sp>
        <p:nvSpPr>
          <p:cNvPr id="6" name="Espace réservé de la date 5">
            <a:extLst>
              <a:ext uri="{FF2B5EF4-FFF2-40B4-BE49-F238E27FC236}">
                <a16:creationId xmlns:a16="http://schemas.microsoft.com/office/drawing/2014/main" id="{C29853DD-A90B-D0DA-AEDF-3C931596CF9E}"/>
              </a:ext>
            </a:extLst>
          </p:cNvPr>
          <p:cNvSpPr>
            <a:spLocks noGrp="1"/>
          </p:cNvSpPr>
          <p:nvPr>
            <p:ph type="dt" sz="half" idx="15"/>
          </p:nvPr>
        </p:nvSpPr>
        <p:spPr/>
        <p:txBody>
          <a:bodyPr/>
          <a:lstStyle/>
          <a:p>
            <a:r>
              <a:rPr lang="nl-BE"/>
              <a:t>28/11/2024</a:t>
            </a:r>
            <a:endParaRPr lang="fr-BE" dirty="0"/>
          </a:p>
        </p:txBody>
      </p:sp>
      <p:sp>
        <p:nvSpPr>
          <p:cNvPr id="7" name="Espace réservé du pied de page 6">
            <a:extLst>
              <a:ext uri="{FF2B5EF4-FFF2-40B4-BE49-F238E27FC236}">
                <a16:creationId xmlns:a16="http://schemas.microsoft.com/office/drawing/2014/main" id="{76F35F6B-189D-B3EC-57C3-69E414321106}"/>
              </a:ext>
            </a:extLst>
          </p:cNvPr>
          <p:cNvSpPr>
            <a:spLocks noGrp="1"/>
          </p:cNvSpPr>
          <p:nvPr>
            <p:ph type="ftr" sz="quarter" idx="16"/>
          </p:nvPr>
        </p:nvSpPr>
        <p:spPr/>
        <p:txBody>
          <a:bodyPr/>
          <a:lstStyle/>
          <a:p>
            <a:endParaRPr lang="fr-BE" dirty="0"/>
          </a:p>
        </p:txBody>
      </p:sp>
      <p:sp>
        <p:nvSpPr>
          <p:cNvPr id="8" name="Espace réservé du numéro de diapositive 7">
            <a:extLst>
              <a:ext uri="{FF2B5EF4-FFF2-40B4-BE49-F238E27FC236}">
                <a16:creationId xmlns:a16="http://schemas.microsoft.com/office/drawing/2014/main" id="{D1FE7C2A-552D-CC0C-D3A0-7F470633AF38}"/>
              </a:ext>
            </a:extLst>
          </p:cNvPr>
          <p:cNvSpPr>
            <a:spLocks noGrp="1"/>
          </p:cNvSpPr>
          <p:nvPr>
            <p:ph type="sldNum" sz="quarter" idx="17"/>
          </p:nvPr>
        </p:nvSpPr>
        <p:spPr/>
        <p:txBody>
          <a:bodyPr/>
          <a:lstStyle/>
          <a:p>
            <a:fld id="{9E1B31BE-67CC-4347-9BE7-440221F425C5}" type="slidenum">
              <a:rPr lang="fr-BE" smtClean="0"/>
              <a:pPr/>
              <a:t>‹nr.›</a:t>
            </a:fld>
            <a:endParaRPr lang="fr-BE" dirty="0"/>
          </a:p>
        </p:txBody>
      </p:sp>
      <p:sp>
        <p:nvSpPr>
          <p:cNvPr id="86" name="Espace réservé du texte 97">
            <a:extLst>
              <a:ext uri="{FF2B5EF4-FFF2-40B4-BE49-F238E27FC236}">
                <a16:creationId xmlns:a16="http://schemas.microsoft.com/office/drawing/2014/main" id="{B59A55C9-D557-36E9-64B3-34E96B37E7CA}"/>
              </a:ext>
            </a:extLst>
          </p:cNvPr>
          <p:cNvSpPr>
            <a:spLocks noGrp="1"/>
          </p:cNvSpPr>
          <p:nvPr>
            <p:ph type="body" sz="quarter" idx="18" hasCustomPrompt="1"/>
          </p:nvPr>
        </p:nvSpPr>
        <p:spPr>
          <a:xfrm>
            <a:off x="4656023" y="1929025"/>
            <a:ext cx="6840651" cy="4200313"/>
          </a:xfrm>
        </p:spPr>
        <p:txBody>
          <a:bodyPr lIns="0" tIns="0" rIns="0" bIns="0" numCol="2" spcCol="720000"/>
          <a:lstStyle>
            <a:lvl1pPr marL="447675" indent="-447675">
              <a:spcBef>
                <a:spcPts val="3600"/>
              </a:spcBef>
              <a:spcAft>
                <a:spcPts val="2400"/>
              </a:spcAft>
              <a:buFont typeface="+mj-lt"/>
              <a:buAutoNum type="arabicPeriod"/>
              <a:defRPr sz="2800"/>
            </a:lvl1pPr>
            <a:lvl2pPr marL="266700" indent="-266700">
              <a:spcBef>
                <a:spcPts val="600"/>
              </a:spcBef>
              <a:spcAft>
                <a:spcPts val="0"/>
              </a:spcAft>
              <a:buAutoNum type="arabicPeriod"/>
              <a:defRPr sz="1600">
                <a:solidFill>
                  <a:schemeClr val="tx1"/>
                </a:solidFill>
                <a:latin typeface="+mn-lt"/>
              </a:defRPr>
            </a:lvl2pPr>
            <a:lvl3pPr marL="266700" indent="-266700">
              <a:spcBef>
                <a:spcPts val="600"/>
              </a:spcBef>
              <a:spcAft>
                <a:spcPts val="0"/>
              </a:spcAft>
              <a:buFont typeface="+mj-lt"/>
              <a:buAutoNum type="arabicPeriod"/>
              <a:defRPr sz="1300">
                <a:solidFill>
                  <a:schemeClr val="tx1"/>
                </a:solidFill>
                <a:latin typeface="+mj-lt"/>
              </a:defRPr>
            </a:lvl3pPr>
            <a:lvl4pPr marL="266700" indent="-266700">
              <a:spcBef>
                <a:spcPts val="600"/>
              </a:spcBef>
              <a:spcAft>
                <a:spcPts val="0"/>
              </a:spcAft>
              <a:buAutoNum type="arabicPeriod"/>
              <a:defRPr sz="1300">
                <a:solidFill>
                  <a:schemeClr val="tx1"/>
                </a:solidFill>
                <a:latin typeface="+mj-lt"/>
              </a:defRPr>
            </a:lvl4pPr>
            <a:lvl5pPr marL="266700" indent="-266700">
              <a:spcBef>
                <a:spcPts val="600"/>
              </a:spcBef>
              <a:spcAft>
                <a:spcPts val="0"/>
              </a:spcAft>
              <a:buFont typeface="+mj-lt"/>
              <a:buAutoNum type="arabicPeriod"/>
              <a:defRPr sz="1300">
                <a:solidFill>
                  <a:schemeClr val="tx1"/>
                </a:solidFill>
                <a:latin typeface="+mj-lt"/>
              </a:defRPr>
            </a:lvl5pPr>
            <a:lvl6pPr marL="266700" indent="-266700">
              <a:spcBef>
                <a:spcPts val="600"/>
              </a:spcBef>
              <a:spcAft>
                <a:spcPts val="0"/>
              </a:spcAft>
              <a:buClr>
                <a:schemeClr val="tx1"/>
              </a:buClr>
              <a:buFont typeface="+mj-lt"/>
              <a:buAutoNum type="arabicPeriod"/>
              <a:defRPr sz="1300">
                <a:solidFill>
                  <a:schemeClr val="tx1"/>
                </a:solidFill>
                <a:latin typeface="+mj-lt"/>
              </a:defRPr>
            </a:lvl6pPr>
            <a:lvl7pPr marL="266700" indent="-266700">
              <a:spcBef>
                <a:spcPts val="600"/>
              </a:spcBef>
              <a:spcAft>
                <a:spcPts val="0"/>
              </a:spcAft>
              <a:buClr>
                <a:schemeClr val="tx1"/>
              </a:buClr>
              <a:buFont typeface="+mj-lt"/>
              <a:buAutoNum type="arabicPeriod"/>
              <a:defRPr sz="1300">
                <a:solidFill>
                  <a:schemeClr val="tx1"/>
                </a:solidFill>
                <a:latin typeface="+mj-lt"/>
              </a:defRPr>
            </a:lvl7pPr>
            <a:lvl8pPr marL="266700" indent="-266700">
              <a:spcBef>
                <a:spcPts val="600"/>
              </a:spcBef>
              <a:spcAft>
                <a:spcPts val="0"/>
              </a:spcAft>
              <a:buFont typeface="+mj-lt"/>
              <a:buAutoNum type="arabicPeriod"/>
              <a:defRPr sz="1300">
                <a:solidFill>
                  <a:schemeClr val="tx1"/>
                </a:solidFill>
                <a:latin typeface="+mj-lt"/>
              </a:defRPr>
            </a:lvl8pPr>
            <a:lvl9pPr marL="266700" indent="-266700">
              <a:spcBef>
                <a:spcPts val="600"/>
              </a:spcBef>
              <a:spcAft>
                <a:spcPts val="0"/>
              </a:spcAft>
              <a:buFont typeface="+mj-lt"/>
              <a:buAutoNum type="arabicPeriod"/>
              <a:defRPr sz="1300">
                <a:solidFill>
                  <a:schemeClr val="tx1"/>
                </a:solidFill>
                <a:latin typeface="+mj-lt"/>
              </a:defRPr>
            </a:lvl9pPr>
          </a:lstStyle>
          <a:p>
            <a:pPr lvl="0"/>
            <a:r>
              <a:rPr lang="fr-BE" noProof="0" dirty="0" err="1"/>
              <a:t>Hoofdstuk</a:t>
            </a:r>
            <a:endParaRPr lang="fr-BE" noProof="0" dirty="0"/>
          </a:p>
          <a:p>
            <a:pPr lvl="1"/>
            <a:r>
              <a:rPr lang="fr-BE" noProof="0" dirty="0" err="1"/>
              <a:t>Ondertitels</a:t>
            </a:r>
            <a:endParaRPr lang="fr-BE" noProof="0" dirty="0"/>
          </a:p>
        </p:txBody>
      </p:sp>
      <p:pic>
        <p:nvPicPr>
          <p:cNvPr id="3" name="Image 2">
            <a:extLst>
              <a:ext uri="{FF2B5EF4-FFF2-40B4-BE49-F238E27FC236}">
                <a16:creationId xmlns:a16="http://schemas.microsoft.com/office/drawing/2014/main" id="{7194CADC-C7C4-DF61-47ED-8062FB99D5A1}"/>
              </a:ext>
            </a:extLst>
          </p:cNvPr>
          <p:cNvPicPr>
            <a:picLocks noChangeAspect="1"/>
          </p:cNvPicPr>
          <p:nvPr userDrawn="1"/>
        </p:nvPicPr>
        <p:blipFill rotWithShape="1">
          <a:blip r:embed="rId2"/>
          <a:srcRect l="1" r="-17613"/>
          <a:stretch/>
        </p:blipFill>
        <p:spPr>
          <a:xfrm>
            <a:off x="12305685" y="778267"/>
            <a:ext cx="4003675" cy="923926"/>
          </a:xfrm>
          <a:prstGeom prst="rect">
            <a:avLst/>
          </a:prstGeom>
        </p:spPr>
      </p:pic>
      <p:sp>
        <p:nvSpPr>
          <p:cNvPr id="4" name="ZoneTexte 4">
            <a:extLst>
              <a:ext uri="{FF2B5EF4-FFF2-40B4-BE49-F238E27FC236}">
                <a16:creationId xmlns:a16="http://schemas.microsoft.com/office/drawing/2014/main" id="{1DA8ECB2-A923-C7BC-2050-380337357895}"/>
              </a:ext>
            </a:extLst>
          </p:cNvPr>
          <p:cNvSpPr txBox="1"/>
          <p:nvPr userDrawn="1"/>
        </p:nvSpPr>
        <p:spPr>
          <a:xfrm>
            <a:off x="12305686" y="238817"/>
            <a:ext cx="1156978" cy="400110"/>
          </a:xfrm>
          <a:prstGeom prst="rect">
            <a:avLst/>
          </a:prstGeom>
          <a:noFill/>
        </p:spPr>
        <p:txBody>
          <a:bodyPr wrap="square" lIns="0" rIns="0" rtlCol="0">
            <a:spAutoFit/>
          </a:bodyPr>
          <a:lstStyle/>
          <a:p>
            <a:pPr algn="l"/>
            <a:r>
              <a:rPr lang="fr-FR" sz="1000" dirty="0"/>
              <a:t>1. </a:t>
            </a:r>
            <a:r>
              <a:rPr lang="fr-FR" sz="1000" dirty="0" err="1"/>
              <a:t>Klik</a:t>
            </a:r>
            <a:r>
              <a:rPr lang="fr-FR" sz="1000" dirty="0"/>
              <a:t> op het </a:t>
            </a:r>
            <a:r>
              <a:rPr lang="fr-FR" sz="1000" dirty="0" err="1"/>
              <a:t>tabblad</a:t>
            </a:r>
            <a:r>
              <a:rPr lang="fr-FR" sz="1000" dirty="0"/>
              <a:t> </a:t>
            </a:r>
            <a:r>
              <a:rPr lang="fr-FR" sz="1000" dirty="0" err="1"/>
              <a:t>Diamodel</a:t>
            </a:r>
            <a:endParaRPr lang="fr-BE" sz="1000" dirty="0"/>
          </a:p>
        </p:txBody>
      </p:sp>
      <p:sp>
        <p:nvSpPr>
          <p:cNvPr id="5" name="ZoneTexte 85">
            <a:extLst>
              <a:ext uri="{FF2B5EF4-FFF2-40B4-BE49-F238E27FC236}">
                <a16:creationId xmlns:a16="http://schemas.microsoft.com/office/drawing/2014/main" id="{6710E147-D90E-EB7F-9D7D-0D0FCC58780D}"/>
              </a:ext>
            </a:extLst>
          </p:cNvPr>
          <p:cNvSpPr txBox="1"/>
          <p:nvPr userDrawn="1"/>
        </p:nvSpPr>
        <p:spPr>
          <a:xfrm>
            <a:off x="12305686" y="1721509"/>
            <a:ext cx="3556938" cy="246221"/>
          </a:xfrm>
          <a:prstGeom prst="rect">
            <a:avLst/>
          </a:prstGeom>
          <a:noFill/>
        </p:spPr>
        <p:txBody>
          <a:bodyPr wrap="square" lIns="0" rIns="0" rtlCol="0">
            <a:spAutoFit/>
          </a:bodyPr>
          <a:lstStyle/>
          <a:p>
            <a:pPr algn="l"/>
            <a:r>
              <a:rPr lang="fr-FR" sz="1000" dirty="0"/>
              <a:t>2. In het </a:t>
            </a:r>
            <a:r>
              <a:rPr lang="fr-FR" sz="1000" dirty="0" err="1"/>
              <a:t>gedeelte</a:t>
            </a:r>
            <a:r>
              <a:rPr lang="fr-FR" sz="1000" dirty="0"/>
              <a:t> “</a:t>
            </a:r>
            <a:r>
              <a:rPr lang="fr-FR" sz="1000" dirty="0" err="1"/>
              <a:t>Alinea</a:t>
            </a:r>
            <a:r>
              <a:rPr lang="fr-FR" sz="1000" dirty="0"/>
              <a:t>”</a:t>
            </a:r>
            <a:endParaRPr lang="fr-BE" sz="1000" dirty="0"/>
          </a:p>
        </p:txBody>
      </p:sp>
      <p:pic>
        <p:nvPicPr>
          <p:cNvPr id="87" name="Image 86">
            <a:extLst>
              <a:ext uri="{FF2B5EF4-FFF2-40B4-BE49-F238E27FC236}">
                <a16:creationId xmlns:a16="http://schemas.microsoft.com/office/drawing/2014/main" id="{88E5EE79-AA2F-58C8-C41B-E00653162638}"/>
              </a:ext>
            </a:extLst>
          </p:cNvPr>
          <p:cNvPicPr>
            <a:picLocks noChangeAspect="1"/>
          </p:cNvPicPr>
          <p:nvPr userDrawn="1"/>
        </p:nvPicPr>
        <p:blipFill rotWithShape="1">
          <a:blip r:embed="rId3"/>
          <a:srcRect l="-912" r="-23339"/>
          <a:stretch/>
        </p:blipFill>
        <p:spPr>
          <a:xfrm>
            <a:off x="12305685" y="2127230"/>
            <a:ext cx="599990" cy="292894"/>
          </a:xfrm>
          <a:prstGeom prst="rect">
            <a:avLst/>
          </a:prstGeom>
        </p:spPr>
      </p:pic>
      <p:sp>
        <p:nvSpPr>
          <p:cNvPr id="88" name="ZoneTexte 87">
            <a:extLst>
              <a:ext uri="{FF2B5EF4-FFF2-40B4-BE49-F238E27FC236}">
                <a16:creationId xmlns:a16="http://schemas.microsoft.com/office/drawing/2014/main" id="{9E752653-5661-A444-B1A6-7E83D381C25E}"/>
              </a:ext>
            </a:extLst>
          </p:cNvPr>
          <p:cNvSpPr txBox="1"/>
          <p:nvPr userDrawn="1"/>
        </p:nvSpPr>
        <p:spPr>
          <a:xfrm>
            <a:off x="12305686" y="2408365"/>
            <a:ext cx="3556938" cy="553998"/>
          </a:xfrm>
          <a:prstGeom prst="rect">
            <a:avLst/>
          </a:prstGeom>
          <a:noFill/>
        </p:spPr>
        <p:txBody>
          <a:bodyPr wrap="square" lIns="0" rIns="0" rtlCol="0">
            <a:spAutoFit/>
          </a:bodyPr>
          <a:lstStyle/>
          <a:p>
            <a:pPr algn="l"/>
            <a:r>
              <a:rPr lang="fr-FR" sz="1000" dirty="0"/>
              <a:t>3. </a:t>
            </a:r>
            <a:r>
              <a:rPr lang="fr-FR" sz="1000" dirty="0" err="1"/>
              <a:t>Klik</a:t>
            </a:r>
            <a:r>
              <a:rPr lang="fr-FR" sz="1000" dirty="0"/>
              <a:t> op de </a:t>
            </a:r>
            <a:r>
              <a:rPr lang="fr-FR" sz="1000" dirty="0" err="1"/>
              <a:t>pictogrammen</a:t>
            </a:r>
            <a:endParaRPr lang="fr-FR" sz="1000" dirty="0"/>
          </a:p>
          <a:p>
            <a:pPr algn="l"/>
            <a:r>
              <a:rPr lang="fr-FR" sz="1000" dirty="0"/>
              <a:t>“</a:t>
            </a:r>
            <a:r>
              <a:rPr lang="fr-FR" sz="1000" dirty="0" err="1"/>
              <a:t>Lijstniveau</a:t>
            </a:r>
            <a:r>
              <a:rPr lang="fr-FR" sz="1000" dirty="0"/>
              <a:t> </a:t>
            </a:r>
            <a:r>
              <a:rPr lang="fr-FR" sz="1000" dirty="0" err="1"/>
              <a:t>verhogen</a:t>
            </a:r>
            <a:r>
              <a:rPr lang="fr-FR" sz="1000" dirty="0"/>
              <a:t>”</a:t>
            </a:r>
          </a:p>
          <a:p>
            <a:pPr algn="l"/>
            <a:r>
              <a:rPr lang="fr-FR" sz="1000" dirty="0"/>
              <a:t>“</a:t>
            </a:r>
            <a:r>
              <a:rPr lang="fr-FR" sz="1000" dirty="0" err="1"/>
              <a:t>Lijstniveau</a:t>
            </a:r>
            <a:r>
              <a:rPr lang="fr-FR" sz="1000" dirty="0"/>
              <a:t> </a:t>
            </a:r>
            <a:r>
              <a:rPr lang="fr-FR" sz="1000" dirty="0" err="1"/>
              <a:t>verlagen</a:t>
            </a:r>
            <a:r>
              <a:rPr lang="fr-FR" sz="1000" dirty="0"/>
              <a:t>”</a:t>
            </a:r>
            <a:endParaRPr lang="fr-BE" sz="1000" dirty="0"/>
          </a:p>
        </p:txBody>
      </p:sp>
      <p:pic>
        <p:nvPicPr>
          <p:cNvPr id="89" name="Image 88">
            <a:extLst>
              <a:ext uri="{FF2B5EF4-FFF2-40B4-BE49-F238E27FC236}">
                <a16:creationId xmlns:a16="http://schemas.microsoft.com/office/drawing/2014/main" id="{B218186F-4A31-4DFA-7FCF-5769B2074308}"/>
              </a:ext>
            </a:extLst>
          </p:cNvPr>
          <p:cNvPicPr>
            <a:picLocks noChangeAspect="1"/>
          </p:cNvPicPr>
          <p:nvPr userDrawn="1"/>
        </p:nvPicPr>
        <p:blipFill>
          <a:blip r:embed="rId4"/>
          <a:srcRect l="6418" r="6418"/>
          <a:stretch/>
        </p:blipFill>
        <p:spPr>
          <a:xfrm>
            <a:off x="12305685" y="0"/>
            <a:ext cx="514350" cy="252413"/>
          </a:xfrm>
          <a:prstGeom prst="rect">
            <a:avLst/>
          </a:prstGeom>
          <a:effectLst>
            <a:outerShdw blurRad="63500" algn="ctr" rotWithShape="0">
              <a:prstClr val="black">
                <a:alpha val="40000"/>
              </a:prstClr>
            </a:outerShdw>
          </a:effectLst>
        </p:spPr>
      </p:pic>
    </p:spTree>
    <p:extLst>
      <p:ext uri="{BB962C8B-B14F-4D97-AF65-F5344CB8AC3E}">
        <p14:creationId xmlns:p14="http://schemas.microsoft.com/office/powerpoint/2010/main" val="24985654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ange titel">
    <p:spTree>
      <p:nvGrpSpPr>
        <p:cNvPr id="1" name=""/>
        <p:cNvGrpSpPr/>
        <p:nvPr/>
      </p:nvGrpSpPr>
      <p:grpSpPr>
        <a:xfrm>
          <a:off x="0" y="0"/>
          <a:ext cx="0" cy="0"/>
          <a:chOff x="0" y="0"/>
          <a:chExt cx="0" cy="0"/>
        </a:xfrm>
      </p:grpSpPr>
      <p:pic>
        <p:nvPicPr>
          <p:cNvPr id="11" name="Image 10">
            <a:extLst>
              <a:ext uri="{FF2B5EF4-FFF2-40B4-BE49-F238E27FC236}">
                <a16:creationId xmlns:a16="http://schemas.microsoft.com/office/drawing/2014/main" id="{65B032DB-2BB9-419E-A1DD-138D7D630A06}"/>
              </a:ext>
            </a:extLst>
          </p:cNvPr>
          <p:cNvPicPr>
            <a:picLocks noChangeAspect="1"/>
          </p:cNvPicPr>
          <p:nvPr userDrawn="1"/>
        </p:nvPicPr>
        <p:blipFill>
          <a:blip r:embed="rId2"/>
          <a:stretch>
            <a:fillRect/>
          </a:stretch>
        </p:blipFill>
        <p:spPr>
          <a:xfrm>
            <a:off x="695325" y="728662"/>
            <a:ext cx="10801350" cy="5400676"/>
          </a:xfrm>
          <a:prstGeom prst="rect">
            <a:avLst/>
          </a:prstGeom>
        </p:spPr>
      </p:pic>
      <p:sp>
        <p:nvSpPr>
          <p:cNvPr id="8" name="Espace réservé du texte 7">
            <a:extLst>
              <a:ext uri="{FF2B5EF4-FFF2-40B4-BE49-F238E27FC236}">
                <a16:creationId xmlns:a16="http://schemas.microsoft.com/office/drawing/2014/main" id="{C43349F8-A484-AE33-EC98-2095210BCB5E}"/>
              </a:ext>
            </a:extLst>
          </p:cNvPr>
          <p:cNvSpPr>
            <a:spLocks noGrp="1"/>
          </p:cNvSpPr>
          <p:nvPr>
            <p:ph type="body" sz="quarter" idx="13" hasCustomPrompt="1"/>
          </p:nvPr>
        </p:nvSpPr>
        <p:spPr>
          <a:xfrm>
            <a:off x="2436060" y="1269036"/>
            <a:ext cx="7379877" cy="4319928"/>
          </a:xfrm>
        </p:spPr>
        <p:txBody>
          <a:bodyPr lIns="0" tIns="0" rIns="0" bIns="0" anchor="ctr"/>
          <a:lstStyle>
            <a:lvl1pPr>
              <a:defRPr sz="5400"/>
            </a:lvl1pPr>
          </a:lstStyle>
          <a:p>
            <a:pPr lvl="0"/>
            <a:r>
              <a:rPr lang="nl-BE" dirty="0"/>
              <a:t>Hier, extra lange titel voor een nieuw hoofdstuk</a:t>
            </a:r>
            <a:r>
              <a:rPr lang="fr-FR" dirty="0"/>
              <a:t>.</a:t>
            </a:r>
          </a:p>
        </p:txBody>
      </p:sp>
      <p:sp>
        <p:nvSpPr>
          <p:cNvPr id="2" name="Espace réservé de la date 1">
            <a:extLst>
              <a:ext uri="{FF2B5EF4-FFF2-40B4-BE49-F238E27FC236}">
                <a16:creationId xmlns:a16="http://schemas.microsoft.com/office/drawing/2014/main" id="{F6AE7B8C-07C3-032B-0202-FA581C109CB5}"/>
              </a:ext>
            </a:extLst>
          </p:cNvPr>
          <p:cNvSpPr>
            <a:spLocks noGrp="1"/>
          </p:cNvSpPr>
          <p:nvPr>
            <p:ph type="dt" sz="half" idx="14"/>
          </p:nvPr>
        </p:nvSpPr>
        <p:spPr/>
        <p:txBody>
          <a:bodyPr/>
          <a:lstStyle/>
          <a:p>
            <a:r>
              <a:rPr lang="nl-BE"/>
              <a:t>28/11/2024</a:t>
            </a:r>
            <a:endParaRPr lang="fr-BE" dirty="0"/>
          </a:p>
        </p:txBody>
      </p:sp>
      <p:sp>
        <p:nvSpPr>
          <p:cNvPr id="6" name="Espace réservé du pied de page 5">
            <a:extLst>
              <a:ext uri="{FF2B5EF4-FFF2-40B4-BE49-F238E27FC236}">
                <a16:creationId xmlns:a16="http://schemas.microsoft.com/office/drawing/2014/main" id="{6B583E38-2573-B7DE-E660-E86EE11C7C60}"/>
              </a:ext>
            </a:extLst>
          </p:cNvPr>
          <p:cNvSpPr>
            <a:spLocks noGrp="1"/>
          </p:cNvSpPr>
          <p:nvPr>
            <p:ph type="ftr" sz="quarter" idx="15"/>
          </p:nvPr>
        </p:nvSpPr>
        <p:spPr/>
        <p:txBody>
          <a:bodyPr/>
          <a:lstStyle/>
          <a:p>
            <a:endParaRPr lang="fr-BE" dirty="0"/>
          </a:p>
        </p:txBody>
      </p:sp>
      <p:sp>
        <p:nvSpPr>
          <p:cNvPr id="7" name="Espace réservé du numéro de diapositive 6">
            <a:extLst>
              <a:ext uri="{FF2B5EF4-FFF2-40B4-BE49-F238E27FC236}">
                <a16:creationId xmlns:a16="http://schemas.microsoft.com/office/drawing/2014/main" id="{D41FB5D8-9AA7-EBA2-C2E8-43F3239561A5}"/>
              </a:ext>
            </a:extLst>
          </p:cNvPr>
          <p:cNvSpPr>
            <a:spLocks noGrp="1"/>
          </p:cNvSpPr>
          <p:nvPr>
            <p:ph type="sldNum" sz="quarter" idx="16"/>
          </p:nvPr>
        </p:nvSpPr>
        <p:spPr/>
        <p:txBody>
          <a:bodyPr/>
          <a:lstStyle/>
          <a:p>
            <a:fld id="{9E1B31BE-67CC-4347-9BE7-440221F425C5}" type="slidenum">
              <a:rPr lang="fr-BE" smtClean="0"/>
              <a:pPr/>
              <a:t>‹nr.›</a:t>
            </a:fld>
            <a:endParaRPr lang="fr-BE" dirty="0"/>
          </a:p>
        </p:txBody>
      </p:sp>
    </p:spTree>
    <p:extLst>
      <p:ext uri="{BB962C8B-B14F-4D97-AF65-F5344CB8AC3E}">
        <p14:creationId xmlns:p14="http://schemas.microsoft.com/office/powerpoint/2010/main" val="38866591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el en object">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E963CE08-87A8-6B92-39CE-FF6812B66A7F}"/>
              </a:ext>
            </a:extLst>
          </p:cNvPr>
          <p:cNvSpPr>
            <a:spLocks noGrp="1"/>
          </p:cNvSpPr>
          <p:nvPr>
            <p:ph type="title"/>
          </p:nvPr>
        </p:nvSpPr>
        <p:spPr/>
        <p:txBody>
          <a:bodyPr/>
          <a:lstStyle/>
          <a:p>
            <a:r>
              <a:rPr lang="nl-BE" dirty="0"/>
              <a:t>Klik om stijl te bewerken</a:t>
            </a:r>
            <a:endParaRPr lang="fr-BE" dirty="0"/>
          </a:p>
        </p:txBody>
      </p:sp>
      <p:sp>
        <p:nvSpPr>
          <p:cNvPr id="3" name="Espace réservé du contenu 2">
            <a:extLst>
              <a:ext uri="{FF2B5EF4-FFF2-40B4-BE49-F238E27FC236}">
                <a16:creationId xmlns:a16="http://schemas.microsoft.com/office/drawing/2014/main" id="{DEDD9271-7B51-6D75-EC9D-42F57F836A8A}"/>
              </a:ext>
            </a:extLst>
          </p:cNvPr>
          <p:cNvSpPr>
            <a:spLocks noGrp="1"/>
          </p:cNvSpPr>
          <p:nvPr>
            <p:ph idx="1"/>
          </p:nvPr>
        </p:nvSpPr>
        <p:spPr/>
        <p:txBody>
          <a:bodyPr/>
          <a:lstStyle/>
          <a:p>
            <a:pPr lvl="0"/>
            <a:r>
              <a:rPr lang="nl-NL" dirty="0"/>
              <a:t>Klikken om de tekststijl van het model te bewerken</a:t>
            </a:r>
          </a:p>
          <a:p>
            <a:pPr lvl="1"/>
            <a:r>
              <a:rPr lang="fr-FR" dirty="0" err="1"/>
              <a:t>Tweede</a:t>
            </a:r>
            <a:r>
              <a:rPr lang="fr-FR" dirty="0"/>
              <a:t> niveau</a:t>
            </a:r>
          </a:p>
          <a:p>
            <a:pPr lvl="2"/>
            <a:r>
              <a:rPr lang="fr-FR" dirty="0" err="1"/>
              <a:t>Derde</a:t>
            </a:r>
            <a:r>
              <a:rPr lang="fr-FR" dirty="0"/>
              <a:t> niveau</a:t>
            </a:r>
          </a:p>
          <a:p>
            <a:pPr lvl="3"/>
            <a:r>
              <a:rPr lang="fr-FR" dirty="0" err="1"/>
              <a:t>Vierde</a:t>
            </a:r>
            <a:r>
              <a:rPr lang="fr-FR" dirty="0"/>
              <a:t> niveau</a:t>
            </a:r>
          </a:p>
          <a:p>
            <a:pPr lvl="4"/>
            <a:r>
              <a:rPr lang="fr-FR" dirty="0" err="1"/>
              <a:t>Vijfde</a:t>
            </a:r>
            <a:r>
              <a:rPr lang="fr-FR" dirty="0"/>
              <a:t> niveau</a:t>
            </a:r>
          </a:p>
          <a:p>
            <a:pPr lvl="5"/>
            <a:r>
              <a:rPr lang="fr-BE" dirty="0" err="1"/>
              <a:t>Zesde</a:t>
            </a:r>
            <a:r>
              <a:rPr lang="fr-BE" dirty="0"/>
              <a:t> niveau</a:t>
            </a:r>
          </a:p>
          <a:p>
            <a:pPr lvl="6"/>
            <a:r>
              <a:rPr lang="fr-BE" dirty="0" err="1"/>
              <a:t>Zevende</a:t>
            </a:r>
            <a:r>
              <a:rPr lang="fr-BE" dirty="0"/>
              <a:t> niveau</a:t>
            </a:r>
          </a:p>
        </p:txBody>
      </p:sp>
      <p:sp>
        <p:nvSpPr>
          <p:cNvPr id="4" name="Espace réservé de la date 3">
            <a:extLst>
              <a:ext uri="{FF2B5EF4-FFF2-40B4-BE49-F238E27FC236}">
                <a16:creationId xmlns:a16="http://schemas.microsoft.com/office/drawing/2014/main" id="{F62B5DB0-05B7-F4BF-246C-B9E536B10A5B}"/>
              </a:ext>
            </a:extLst>
          </p:cNvPr>
          <p:cNvSpPr>
            <a:spLocks noGrp="1"/>
          </p:cNvSpPr>
          <p:nvPr>
            <p:ph type="dt" sz="half" idx="10"/>
          </p:nvPr>
        </p:nvSpPr>
        <p:spPr/>
        <p:txBody>
          <a:bodyPr/>
          <a:lstStyle/>
          <a:p>
            <a:r>
              <a:rPr lang="nl-BE"/>
              <a:t>28/11/2024</a:t>
            </a:r>
            <a:endParaRPr lang="fr-BE"/>
          </a:p>
        </p:txBody>
      </p:sp>
      <p:sp>
        <p:nvSpPr>
          <p:cNvPr id="5" name="Espace réservé du pied de page 4">
            <a:extLst>
              <a:ext uri="{FF2B5EF4-FFF2-40B4-BE49-F238E27FC236}">
                <a16:creationId xmlns:a16="http://schemas.microsoft.com/office/drawing/2014/main" id="{8AF356C2-EA79-3BD5-53F7-C9F840A4F3E6}"/>
              </a:ext>
            </a:extLst>
          </p:cNvPr>
          <p:cNvSpPr>
            <a:spLocks noGrp="1"/>
          </p:cNvSpPr>
          <p:nvPr>
            <p:ph type="ftr" sz="quarter" idx="11"/>
          </p:nvPr>
        </p:nvSpPr>
        <p:spPr/>
        <p:txBody>
          <a:bodyPr/>
          <a:lstStyle/>
          <a:p>
            <a:endParaRPr lang="fr-BE"/>
          </a:p>
        </p:txBody>
      </p:sp>
      <p:sp>
        <p:nvSpPr>
          <p:cNvPr id="6" name="Espace réservé du numéro de diapositive 5">
            <a:extLst>
              <a:ext uri="{FF2B5EF4-FFF2-40B4-BE49-F238E27FC236}">
                <a16:creationId xmlns:a16="http://schemas.microsoft.com/office/drawing/2014/main" id="{1FF62820-18C3-763E-2657-E2A63D71C1C4}"/>
              </a:ext>
            </a:extLst>
          </p:cNvPr>
          <p:cNvSpPr>
            <a:spLocks noGrp="1"/>
          </p:cNvSpPr>
          <p:nvPr>
            <p:ph type="sldNum" sz="quarter" idx="12"/>
          </p:nvPr>
        </p:nvSpPr>
        <p:spPr/>
        <p:txBody>
          <a:bodyPr/>
          <a:lstStyle/>
          <a:p>
            <a:fld id="{9E1B31BE-67CC-4347-9BE7-440221F425C5}" type="slidenum">
              <a:rPr lang="fr-BE" smtClean="0"/>
              <a:t>‹nr.›</a:t>
            </a:fld>
            <a:endParaRPr lang="fr-BE"/>
          </a:p>
        </p:txBody>
      </p:sp>
      <p:pic>
        <p:nvPicPr>
          <p:cNvPr id="8" name="Image 2">
            <a:extLst>
              <a:ext uri="{FF2B5EF4-FFF2-40B4-BE49-F238E27FC236}">
                <a16:creationId xmlns:a16="http://schemas.microsoft.com/office/drawing/2014/main" id="{34277123-4673-57D6-92EF-806B83AE7BD3}"/>
              </a:ext>
            </a:extLst>
          </p:cNvPr>
          <p:cNvPicPr>
            <a:picLocks noChangeAspect="1"/>
          </p:cNvPicPr>
          <p:nvPr userDrawn="1"/>
        </p:nvPicPr>
        <p:blipFill rotWithShape="1">
          <a:blip r:embed="rId2"/>
          <a:srcRect l="1" r="-17613"/>
          <a:stretch/>
        </p:blipFill>
        <p:spPr>
          <a:xfrm>
            <a:off x="12305685" y="778267"/>
            <a:ext cx="4003675" cy="923926"/>
          </a:xfrm>
          <a:prstGeom prst="rect">
            <a:avLst/>
          </a:prstGeom>
        </p:spPr>
      </p:pic>
      <p:sp>
        <p:nvSpPr>
          <p:cNvPr id="9" name="ZoneTexte 4">
            <a:extLst>
              <a:ext uri="{FF2B5EF4-FFF2-40B4-BE49-F238E27FC236}">
                <a16:creationId xmlns:a16="http://schemas.microsoft.com/office/drawing/2014/main" id="{652D1566-206E-A0E4-A51B-A7AD6BAFC686}"/>
              </a:ext>
            </a:extLst>
          </p:cNvPr>
          <p:cNvSpPr txBox="1"/>
          <p:nvPr userDrawn="1"/>
        </p:nvSpPr>
        <p:spPr>
          <a:xfrm>
            <a:off x="12305686" y="238817"/>
            <a:ext cx="1156978" cy="400110"/>
          </a:xfrm>
          <a:prstGeom prst="rect">
            <a:avLst/>
          </a:prstGeom>
          <a:noFill/>
        </p:spPr>
        <p:txBody>
          <a:bodyPr wrap="square" lIns="0" rIns="0" rtlCol="0">
            <a:spAutoFit/>
          </a:bodyPr>
          <a:lstStyle/>
          <a:p>
            <a:pPr algn="l"/>
            <a:r>
              <a:rPr lang="fr-FR" sz="1000" dirty="0"/>
              <a:t>1. </a:t>
            </a:r>
            <a:r>
              <a:rPr lang="fr-FR" sz="1000" dirty="0" err="1"/>
              <a:t>Klik</a:t>
            </a:r>
            <a:r>
              <a:rPr lang="fr-FR" sz="1000" dirty="0"/>
              <a:t> op het </a:t>
            </a:r>
            <a:r>
              <a:rPr lang="fr-FR" sz="1000" dirty="0" err="1"/>
              <a:t>tabblad</a:t>
            </a:r>
            <a:r>
              <a:rPr lang="fr-FR" sz="1000" dirty="0"/>
              <a:t> </a:t>
            </a:r>
            <a:r>
              <a:rPr lang="fr-FR" sz="1000" dirty="0" err="1"/>
              <a:t>Diamodel</a:t>
            </a:r>
            <a:endParaRPr lang="fr-BE" sz="1000" dirty="0"/>
          </a:p>
        </p:txBody>
      </p:sp>
      <p:sp>
        <p:nvSpPr>
          <p:cNvPr id="10" name="ZoneTexte 85">
            <a:extLst>
              <a:ext uri="{FF2B5EF4-FFF2-40B4-BE49-F238E27FC236}">
                <a16:creationId xmlns:a16="http://schemas.microsoft.com/office/drawing/2014/main" id="{4371723E-5E1B-FFB0-C21F-B1C53F63A51E}"/>
              </a:ext>
            </a:extLst>
          </p:cNvPr>
          <p:cNvSpPr txBox="1"/>
          <p:nvPr userDrawn="1"/>
        </p:nvSpPr>
        <p:spPr>
          <a:xfrm>
            <a:off x="12305686" y="1721509"/>
            <a:ext cx="3556938" cy="246221"/>
          </a:xfrm>
          <a:prstGeom prst="rect">
            <a:avLst/>
          </a:prstGeom>
          <a:noFill/>
        </p:spPr>
        <p:txBody>
          <a:bodyPr wrap="square" lIns="0" rIns="0" rtlCol="0">
            <a:spAutoFit/>
          </a:bodyPr>
          <a:lstStyle/>
          <a:p>
            <a:pPr algn="l"/>
            <a:r>
              <a:rPr lang="fr-FR" sz="1000" dirty="0"/>
              <a:t>2. In het </a:t>
            </a:r>
            <a:r>
              <a:rPr lang="fr-FR" sz="1000" dirty="0" err="1"/>
              <a:t>gedeelte</a:t>
            </a:r>
            <a:r>
              <a:rPr lang="fr-FR" sz="1000" dirty="0"/>
              <a:t> “</a:t>
            </a:r>
            <a:r>
              <a:rPr lang="fr-FR" sz="1000" dirty="0" err="1"/>
              <a:t>Alinea</a:t>
            </a:r>
            <a:r>
              <a:rPr lang="fr-FR" sz="1000" dirty="0"/>
              <a:t>”</a:t>
            </a:r>
            <a:endParaRPr lang="fr-BE" sz="1000" dirty="0"/>
          </a:p>
        </p:txBody>
      </p:sp>
      <p:pic>
        <p:nvPicPr>
          <p:cNvPr id="11" name="Image 86">
            <a:extLst>
              <a:ext uri="{FF2B5EF4-FFF2-40B4-BE49-F238E27FC236}">
                <a16:creationId xmlns:a16="http://schemas.microsoft.com/office/drawing/2014/main" id="{4045C35B-308F-07CC-2257-ACC4E2F20930}"/>
              </a:ext>
            </a:extLst>
          </p:cNvPr>
          <p:cNvPicPr>
            <a:picLocks noChangeAspect="1"/>
          </p:cNvPicPr>
          <p:nvPr userDrawn="1"/>
        </p:nvPicPr>
        <p:blipFill rotWithShape="1">
          <a:blip r:embed="rId3"/>
          <a:srcRect l="-912" r="-23339"/>
          <a:stretch/>
        </p:blipFill>
        <p:spPr>
          <a:xfrm>
            <a:off x="12305685" y="2127230"/>
            <a:ext cx="599990" cy="292894"/>
          </a:xfrm>
          <a:prstGeom prst="rect">
            <a:avLst/>
          </a:prstGeom>
        </p:spPr>
      </p:pic>
      <p:sp>
        <p:nvSpPr>
          <p:cNvPr id="15" name="ZoneTexte 87">
            <a:extLst>
              <a:ext uri="{FF2B5EF4-FFF2-40B4-BE49-F238E27FC236}">
                <a16:creationId xmlns:a16="http://schemas.microsoft.com/office/drawing/2014/main" id="{591A821E-D909-893B-8142-1FCF8CBE037F}"/>
              </a:ext>
            </a:extLst>
          </p:cNvPr>
          <p:cNvSpPr txBox="1"/>
          <p:nvPr userDrawn="1"/>
        </p:nvSpPr>
        <p:spPr>
          <a:xfrm>
            <a:off x="12305686" y="2408365"/>
            <a:ext cx="3556938" cy="553998"/>
          </a:xfrm>
          <a:prstGeom prst="rect">
            <a:avLst/>
          </a:prstGeom>
          <a:noFill/>
        </p:spPr>
        <p:txBody>
          <a:bodyPr wrap="square" lIns="0" rIns="0" rtlCol="0">
            <a:spAutoFit/>
          </a:bodyPr>
          <a:lstStyle/>
          <a:p>
            <a:pPr algn="l"/>
            <a:r>
              <a:rPr lang="fr-FR" sz="1000" dirty="0"/>
              <a:t>3. </a:t>
            </a:r>
            <a:r>
              <a:rPr lang="fr-FR" sz="1000" dirty="0" err="1"/>
              <a:t>Klik</a:t>
            </a:r>
            <a:r>
              <a:rPr lang="fr-FR" sz="1000" dirty="0"/>
              <a:t> op de </a:t>
            </a:r>
            <a:r>
              <a:rPr lang="fr-FR" sz="1000" dirty="0" err="1"/>
              <a:t>pictogrammen</a:t>
            </a:r>
            <a:endParaRPr lang="fr-FR" sz="1000" dirty="0"/>
          </a:p>
          <a:p>
            <a:pPr algn="l"/>
            <a:r>
              <a:rPr lang="fr-FR" sz="1000" dirty="0"/>
              <a:t>“</a:t>
            </a:r>
            <a:r>
              <a:rPr lang="fr-FR" sz="1000" dirty="0" err="1"/>
              <a:t>Lijstniveau</a:t>
            </a:r>
            <a:r>
              <a:rPr lang="fr-FR" sz="1000" dirty="0"/>
              <a:t> </a:t>
            </a:r>
            <a:r>
              <a:rPr lang="fr-FR" sz="1000" dirty="0" err="1"/>
              <a:t>verhogen</a:t>
            </a:r>
            <a:r>
              <a:rPr lang="fr-FR" sz="1000" dirty="0"/>
              <a:t>”</a:t>
            </a:r>
          </a:p>
          <a:p>
            <a:pPr algn="l"/>
            <a:r>
              <a:rPr lang="fr-FR" sz="1000" dirty="0"/>
              <a:t>“</a:t>
            </a:r>
            <a:r>
              <a:rPr lang="fr-FR" sz="1000" dirty="0" err="1"/>
              <a:t>Lijstniveau</a:t>
            </a:r>
            <a:r>
              <a:rPr lang="fr-FR" sz="1000" dirty="0"/>
              <a:t> </a:t>
            </a:r>
            <a:r>
              <a:rPr lang="fr-FR" sz="1000" dirty="0" err="1"/>
              <a:t>verlagen</a:t>
            </a:r>
            <a:r>
              <a:rPr lang="fr-FR" sz="1000" dirty="0"/>
              <a:t>”</a:t>
            </a:r>
            <a:endParaRPr lang="fr-BE" sz="1000" dirty="0"/>
          </a:p>
        </p:txBody>
      </p:sp>
      <p:pic>
        <p:nvPicPr>
          <p:cNvPr id="17" name="Image 88">
            <a:extLst>
              <a:ext uri="{FF2B5EF4-FFF2-40B4-BE49-F238E27FC236}">
                <a16:creationId xmlns:a16="http://schemas.microsoft.com/office/drawing/2014/main" id="{AC3D6618-50D7-74DE-FFC8-2BCB22CEA466}"/>
              </a:ext>
            </a:extLst>
          </p:cNvPr>
          <p:cNvPicPr>
            <a:picLocks noChangeAspect="1"/>
          </p:cNvPicPr>
          <p:nvPr userDrawn="1"/>
        </p:nvPicPr>
        <p:blipFill>
          <a:blip r:embed="rId4"/>
          <a:srcRect l="6418" r="6418"/>
          <a:stretch/>
        </p:blipFill>
        <p:spPr>
          <a:xfrm>
            <a:off x="12305685" y="0"/>
            <a:ext cx="514350" cy="252413"/>
          </a:xfrm>
          <a:prstGeom prst="rect">
            <a:avLst/>
          </a:prstGeom>
          <a:effectLst>
            <a:outerShdw blurRad="63500" algn="ctr" rotWithShape="0">
              <a:prstClr val="black">
                <a:alpha val="40000"/>
              </a:prstClr>
            </a:outerShdw>
          </a:effectLst>
        </p:spPr>
      </p:pic>
    </p:spTree>
    <p:extLst>
      <p:ext uri="{BB962C8B-B14F-4D97-AF65-F5344CB8AC3E}">
        <p14:creationId xmlns:p14="http://schemas.microsoft.com/office/powerpoint/2010/main" val="33667816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el en 2 objecten">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E963CE08-87A8-6B92-39CE-FF6812B66A7F}"/>
              </a:ext>
            </a:extLst>
          </p:cNvPr>
          <p:cNvSpPr>
            <a:spLocks noGrp="1"/>
          </p:cNvSpPr>
          <p:nvPr>
            <p:ph type="title"/>
          </p:nvPr>
        </p:nvSpPr>
        <p:spPr/>
        <p:txBody>
          <a:bodyPr/>
          <a:lstStyle/>
          <a:p>
            <a:r>
              <a:rPr lang="nl-BE" dirty="0"/>
              <a:t>Klik om stijl te bewerken</a:t>
            </a:r>
            <a:endParaRPr lang="fr-BE" dirty="0"/>
          </a:p>
        </p:txBody>
      </p:sp>
      <p:sp>
        <p:nvSpPr>
          <p:cNvPr id="3" name="Espace réservé du contenu 2">
            <a:extLst>
              <a:ext uri="{FF2B5EF4-FFF2-40B4-BE49-F238E27FC236}">
                <a16:creationId xmlns:a16="http://schemas.microsoft.com/office/drawing/2014/main" id="{DEDD9271-7B51-6D75-EC9D-42F57F836A8A}"/>
              </a:ext>
            </a:extLst>
          </p:cNvPr>
          <p:cNvSpPr>
            <a:spLocks noGrp="1"/>
          </p:cNvSpPr>
          <p:nvPr>
            <p:ph idx="1"/>
          </p:nvPr>
        </p:nvSpPr>
        <p:spPr>
          <a:xfrm>
            <a:off x="695326" y="1605521"/>
            <a:ext cx="5220678" cy="4523434"/>
          </a:xfrm>
        </p:spPr>
        <p:txBody>
          <a:bodyPr/>
          <a:lstStyle/>
          <a:p>
            <a:pPr lvl="0"/>
            <a:r>
              <a:rPr lang="nl-NL" dirty="0"/>
              <a:t>Klikken om de tekststijl van het model te bewerken</a:t>
            </a:r>
          </a:p>
          <a:p>
            <a:pPr lvl="1"/>
            <a:r>
              <a:rPr lang="fr-FR" dirty="0" err="1"/>
              <a:t>Tweede</a:t>
            </a:r>
            <a:r>
              <a:rPr lang="fr-FR" dirty="0"/>
              <a:t> niveau</a:t>
            </a:r>
          </a:p>
          <a:p>
            <a:pPr lvl="2"/>
            <a:r>
              <a:rPr lang="fr-FR" dirty="0" err="1"/>
              <a:t>Derde</a:t>
            </a:r>
            <a:r>
              <a:rPr lang="fr-FR" dirty="0"/>
              <a:t> niveau</a:t>
            </a:r>
          </a:p>
          <a:p>
            <a:pPr lvl="3"/>
            <a:r>
              <a:rPr lang="fr-FR" dirty="0" err="1"/>
              <a:t>Vierde</a:t>
            </a:r>
            <a:r>
              <a:rPr lang="fr-FR" dirty="0"/>
              <a:t> niveau</a:t>
            </a:r>
          </a:p>
          <a:p>
            <a:pPr lvl="4"/>
            <a:r>
              <a:rPr lang="fr-FR" dirty="0" err="1"/>
              <a:t>Vijfde</a:t>
            </a:r>
            <a:r>
              <a:rPr lang="fr-FR" dirty="0"/>
              <a:t> niveau</a:t>
            </a:r>
          </a:p>
          <a:p>
            <a:pPr lvl="5"/>
            <a:r>
              <a:rPr lang="fr-BE" dirty="0" err="1"/>
              <a:t>Zesde</a:t>
            </a:r>
            <a:r>
              <a:rPr lang="fr-BE" dirty="0"/>
              <a:t> niveau</a:t>
            </a:r>
          </a:p>
          <a:p>
            <a:pPr lvl="6"/>
            <a:r>
              <a:rPr lang="fr-BE" dirty="0" err="1"/>
              <a:t>Zevende</a:t>
            </a:r>
            <a:r>
              <a:rPr lang="fr-BE" dirty="0"/>
              <a:t> niveau</a:t>
            </a:r>
          </a:p>
        </p:txBody>
      </p:sp>
      <p:sp>
        <p:nvSpPr>
          <p:cNvPr id="4" name="Espace réservé de la date 3">
            <a:extLst>
              <a:ext uri="{FF2B5EF4-FFF2-40B4-BE49-F238E27FC236}">
                <a16:creationId xmlns:a16="http://schemas.microsoft.com/office/drawing/2014/main" id="{F62B5DB0-05B7-F4BF-246C-B9E536B10A5B}"/>
              </a:ext>
            </a:extLst>
          </p:cNvPr>
          <p:cNvSpPr>
            <a:spLocks noGrp="1"/>
          </p:cNvSpPr>
          <p:nvPr>
            <p:ph type="dt" sz="half" idx="10"/>
          </p:nvPr>
        </p:nvSpPr>
        <p:spPr/>
        <p:txBody>
          <a:bodyPr/>
          <a:lstStyle/>
          <a:p>
            <a:r>
              <a:rPr lang="nl-BE"/>
              <a:t>28/11/2024</a:t>
            </a:r>
            <a:endParaRPr lang="fr-BE"/>
          </a:p>
        </p:txBody>
      </p:sp>
      <p:sp>
        <p:nvSpPr>
          <p:cNvPr id="5" name="Espace réservé du pied de page 4">
            <a:extLst>
              <a:ext uri="{FF2B5EF4-FFF2-40B4-BE49-F238E27FC236}">
                <a16:creationId xmlns:a16="http://schemas.microsoft.com/office/drawing/2014/main" id="{8AF356C2-EA79-3BD5-53F7-C9F840A4F3E6}"/>
              </a:ext>
            </a:extLst>
          </p:cNvPr>
          <p:cNvSpPr>
            <a:spLocks noGrp="1"/>
          </p:cNvSpPr>
          <p:nvPr>
            <p:ph type="ftr" sz="quarter" idx="11"/>
          </p:nvPr>
        </p:nvSpPr>
        <p:spPr/>
        <p:txBody>
          <a:bodyPr/>
          <a:lstStyle/>
          <a:p>
            <a:endParaRPr lang="fr-BE"/>
          </a:p>
        </p:txBody>
      </p:sp>
      <p:sp>
        <p:nvSpPr>
          <p:cNvPr id="6" name="Espace réservé du numéro de diapositive 5">
            <a:extLst>
              <a:ext uri="{FF2B5EF4-FFF2-40B4-BE49-F238E27FC236}">
                <a16:creationId xmlns:a16="http://schemas.microsoft.com/office/drawing/2014/main" id="{1FF62820-18C3-763E-2657-E2A63D71C1C4}"/>
              </a:ext>
            </a:extLst>
          </p:cNvPr>
          <p:cNvSpPr>
            <a:spLocks noGrp="1"/>
          </p:cNvSpPr>
          <p:nvPr>
            <p:ph type="sldNum" sz="quarter" idx="12"/>
          </p:nvPr>
        </p:nvSpPr>
        <p:spPr/>
        <p:txBody>
          <a:bodyPr/>
          <a:lstStyle/>
          <a:p>
            <a:fld id="{9E1B31BE-67CC-4347-9BE7-440221F425C5}" type="slidenum">
              <a:rPr lang="fr-BE" smtClean="0"/>
              <a:t>‹nr.›</a:t>
            </a:fld>
            <a:endParaRPr lang="fr-BE"/>
          </a:p>
        </p:txBody>
      </p:sp>
      <p:sp>
        <p:nvSpPr>
          <p:cNvPr id="7" name="Espace réservé du contenu 2">
            <a:extLst>
              <a:ext uri="{FF2B5EF4-FFF2-40B4-BE49-F238E27FC236}">
                <a16:creationId xmlns:a16="http://schemas.microsoft.com/office/drawing/2014/main" id="{95980AEC-2B00-293E-EB9F-F1408CE790EC}"/>
              </a:ext>
            </a:extLst>
          </p:cNvPr>
          <p:cNvSpPr>
            <a:spLocks noGrp="1"/>
          </p:cNvSpPr>
          <p:nvPr>
            <p:ph idx="13"/>
          </p:nvPr>
        </p:nvSpPr>
        <p:spPr>
          <a:xfrm>
            <a:off x="6275232" y="1605521"/>
            <a:ext cx="5220678" cy="4523434"/>
          </a:xfrm>
        </p:spPr>
        <p:txBody>
          <a:bodyPr/>
          <a:lstStyle/>
          <a:p>
            <a:pPr lvl="0"/>
            <a:r>
              <a:rPr lang="nl-NL" dirty="0"/>
              <a:t>Klikken om de tekststijl van het model te bewerken</a:t>
            </a:r>
          </a:p>
          <a:p>
            <a:pPr lvl="1"/>
            <a:r>
              <a:rPr lang="fr-FR" dirty="0" err="1"/>
              <a:t>Tweede</a:t>
            </a:r>
            <a:r>
              <a:rPr lang="fr-FR" dirty="0"/>
              <a:t> niveau</a:t>
            </a:r>
          </a:p>
          <a:p>
            <a:pPr lvl="2"/>
            <a:r>
              <a:rPr lang="fr-FR" dirty="0" err="1"/>
              <a:t>Derde</a:t>
            </a:r>
            <a:r>
              <a:rPr lang="fr-FR" dirty="0"/>
              <a:t> niveau</a:t>
            </a:r>
          </a:p>
          <a:p>
            <a:pPr lvl="3"/>
            <a:r>
              <a:rPr lang="fr-FR" dirty="0" err="1"/>
              <a:t>Vierde</a:t>
            </a:r>
            <a:r>
              <a:rPr lang="fr-FR" dirty="0"/>
              <a:t> niveau</a:t>
            </a:r>
          </a:p>
          <a:p>
            <a:pPr lvl="4"/>
            <a:r>
              <a:rPr lang="fr-FR" dirty="0" err="1"/>
              <a:t>Vijfde</a:t>
            </a:r>
            <a:r>
              <a:rPr lang="fr-FR" dirty="0"/>
              <a:t> niveau</a:t>
            </a:r>
          </a:p>
          <a:p>
            <a:pPr lvl="5"/>
            <a:r>
              <a:rPr lang="fr-BE" dirty="0" err="1"/>
              <a:t>Zesde</a:t>
            </a:r>
            <a:r>
              <a:rPr lang="fr-BE" dirty="0"/>
              <a:t> niveau</a:t>
            </a:r>
          </a:p>
          <a:p>
            <a:pPr lvl="6"/>
            <a:r>
              <a:rPr lang="fr-BE" dirty="0" err="1"/>
              <a:t>Zevende</a:t>
            </a:r>
            <a:r>
              <a:rPr lang="fr-BE" dirty="0"/>
              <a:t> niveau</a:t>
            </a:r>
          </a:p>
        </p:txBody>
      </p:sp>
      <p:pic>
        <p:nvPicPr>
          <p:cNvPr id="8" name="Image 2">
            <a:extLst>
              <a:ext uri="{FF2B5EF4-FFF2-40B4-BE49-F238E27FC236}">
                <a16:creationId xmlns:a16="http://schemas.microsoft.com/office/drawing/2014/main" id="{3A994CE4-8DF4-0BCB-7C30-58ACE36A4525}"/>
              </a:ext>
            </a:extLst>
          </p:cNvPr>
          <p:cNvPicPr>
            <a:picLocks noChangeAspect="1"/>
          </p:cNvPicPr>
          <p:nvPr userDrawn="1"/>
        </p:nvPicPr>
        <p:blipFill rotWithShape="1">
          <a:blip r:embed="rId2"/>
          <a:srcRect l="1" r="-17613"/>
          <a:stretch/>
        </p:blipFill>
        <p:spPr>
          <a:xfrm>
            <a:off x="12305685" y="778267"/>
            <a:ext cx="4003675" cy="923926"/>
          </a:xfrm>
          <a:prstGeom prst="rect">
            <a:avLst/>
          </a:prstGeom>
        </p:spPr>
      </p:pic>
      <p:sp>
        <p:nvSpPr>
          <p:cNvPr id="9" name="ZoneTexte 4">
            <a:extLst>
              <a:ext uri="{FF2B5EF4-FFF2-40B4-BE49-F238E27FC236}">
                <a16:creationId xmlns:a16="http://schemas.microsoft.com/office/drawing/2014/main" id="{EC739024-1B7F-68F7-F3C6-9148B99D87A9}"/>
              </a:ext>
            </a:extLst>
          </p:cNvPr>
          <p:cNvSpPr txBox="1"/>
          <p:nvPr userDrawn="1"/>
        </p:nvSpPr>
        <p:spPr>
          <a:xfrm>
            <a:off x="12305686" y="238817"/>
            <a:ext cx="1156978" cy="400110"/>
          </a:xfrm>
          <a:prstGeom prst="rect">
            <a:avLst/>
          </a:prstGeom>
          <a:noFill/>
        </p:spPr>
        <p:txBody>
          <a:bodyPr wrap="square" lIns="0" rIns="0" rtlCol="0">
            <a:spAutoFit/>
          </a:bodyPr>
          <a:lstStyle/>
          <a:p>
            <a:pPr algn="l"/>
            <a:r>
              <a:rPr lang="fr-FR" sz="1000" dirty="0"/>
              <a:t>1. </a:t>
            </a:r>
            <a:r>
              <a:rPr lang="fr-FR" sz="1000" dirty="0" err="1"/>
              <a:t>Klik</a:t>
            </a:r>
            <a:r>
              <a:rPr lang="fr-FR" sz="1000" dirty="0"/>
              <a:t> op het </a:t>
            </a:r>
            <a:r>
              <a:rPr lang="fr-FR" sz="1000" dirty="0" err="1"/>
              <a:t>tabblad</a:t>
            </a:r>
            <a:r>
              <a:rPr lang="fr-FR" sz="1000" dirty="0"/>
              <a:t> </a:t>
            </a:r>
            <a:r>
              <a:rPr lang="fr-FR" sz="1000" dirty="0" err="1"/>
              <a:t>Diamodel</a:t>
            </a:r>
            <a:endParaRPr lang="fr-BE" sz="1000" dirty="0"/>
          </a:p>
        </p:txBody>
      </p:sp>
      <p:sp>
        <p:nvSpPr>
          <p:cNvPr id="10" name="ZoneTexte 85">
            <a:extLst>
              <a:ext uri="{FF2B5EF4-FFF2-40B4-BE49-F238E27FC236}">
                <a16:creationId xmlns:a16="http://schemas.microsoft.com/office/drawing/2014/main" id="{155EA4F5-FFA3-4B60-D8E7-1F6544941D21}"/>
              </a:ext>
            </a:extLst>
          </p:cNvPr>
          <p:cNvSpPr txBox="1"/>
          <p:nvPr userDrawn="1"/>
        </p:nvSpPr>
        <p:spPr>
          <a:xfrm>
            <a:off x="12305686" y="1721509"/>
            <a:ext cx="3556938" cy="246221"/>
          </a:xfrm>
          <a:prstGeom prst="rect">
            <a:avLst/>
          </a:prstGeom>
          <a:noFill/>
        </p:spPr>
        <p:txBody>
          <a:bodyPr wrap="square" lIns="0" rIns="0" rtlCol="0">
            <a:spAutoFit/>
          </a:bodyPr>
          <a:lstStyle/>
          <a:p>
            <a:pPr algn="l"/>
            <a:r>
              <a:rPr lang="fr-FR" sz="1000" dirty="0"/>
              <a:t>2. In het </a:t>
            </a:r>
            <a:r>
              <a:rPr lang="fr-FR" sz="1000" dirty="0" err="1"/>
              <a:t>gedeelte</a:t>
            </a:r>
            <a:r>
              <a:rPr lang="fr-FR" sz="1000" dirty="0"/>
              <a:t> “</a:t>
            </a:r>
            <a:r>
              <a:rPr lang="fr-FR" sz="1000" dirty="0" err="1"/>
              <a:t>Alinea</a:t>
            </a:r>
            <a:r>
              <a:rPr lang="fr-FR" sz="1000" dirty="0"/>
              <a:t>”</a:t>
            </a:r>
            <a:endParaRPr lang="fr-BE" sz="1000" dirty="0"/>
          </a:p>
        </p:txBody>
      </p:sp>
      <p:pic>
        <p:nvPicPr>
          <p:cNvPr id="11" name="Image 86">
            <a:extLst>
              <a:ext uri="{FF2B5EF4-FFF2-40B4-BE49-F238E27FC236}">
                <a16:creationId xmlns:a16="http://schemas.microsoft.com/office/drawing/2014/main" id="{3FA68D72-F274-36BB-39E7-1FCDF60C2143}"/>
              </a:ext>
            </a:extLst>
          </p:cNvPr>
          <p:cNvPicPr>
            <a:picLocks noChangeAspect="1"/>
          </p:cNvPicPr>
          <p:nvPr userDrawn="1"/>
        </p:nvPicPr>
        <p:blipFill rotWithShape="1">
          <a:blip r:embed="rId3"/>
          <a:srcRect l="-912" r="-23339"/>
          <a:stretch/>
        </p:blipFill>
        <p:spPr>
          <a:xfrm>
            <a:off x="12305685" y="2127230"/>
            <a:ext cx="599990" cy="292894"/>
          </a:xfrm>
          <a:prstGeom prst="rect">
            <a:avLst/>
          </a:prstGeom>
        </p:spPr>
      </p:pic>
      <p:sp>
        <p:nvSpPr>
          <p:cNvPr id="12" name="ZoneTexte 87">
            <a:extLst>
              <a:ext uri="{FF2B5EF4-FFF2-40B4-BE49-F238E27FC236}">
                <a16:creationId xmlns:a16="http://schemas.microsoft.com/office/drawing/2014/main" id="{CA02218D-056B-9BE0-AA1A-205C68264303}"/>
              </a:ext>
            </a:extLst>
          </p:cNvPr>
          <p:cNvSpPr txBox="1"/>
          <p:nvPr userDrawn="1"/>
        </p:nvSpPr>
        <p:spPr>
          <a:xfrm>
            <a:off x="12305686" y="2408365"/>
            <a:ext cx="3556938" cy="553998"/>
          </a:xfrm>
          <a:prstGeom prst="rect">
            <a:avLst/>
          </a:prstGeom>
          <a:noFill/>
        </p:spPr>
        <p:txBody>
          <a:bodyPr wrap="square" lIns="0" rIns="0" rtlCol="0">
            <a:spAutoFit/>
          </a:bodyPr>
          <a:lstStyle/>
          <a:p>
            <a:pPr algn="l"/>
            <a:r>
              <a:rPr lang="fr-FR" sz="1000" dirty="0"/>
              <a:t>3. </a:t>
            </a:r>
            <a:r>
              <a:rPr lang="fr-FR" sz="1000" dirty="0" err="1"/>
              <a:t>Klik</a:t>
            </a:r>
            <a:r>
              <a:rPr lang="fr-FR" sz="1000" dirty="0"/>
              <a:t> op de </a:t>
            </a:r>
            <a:r>
              <a:rPr lang="fr-FR" sz="1000" dirty="0" err="1"/>
              <a:t>pictogrammen</a:t>
            </a:r>
            <a:endParaRPr lang="fr-FR" sz="1000" dirty="0"/>
          </a:p>
          <a:p>
            <a:pPr algn="l"/>
            <a:r>
              <a:rPr lang="fr-FR" sz="1000" dirty="0"/>
              <a:t>“</a:t>
            </a:r>
            <a:r>
              <a:rPr lang="fr-FR" sz="1000" dirty="0" err="1"/>
              <a:t>Lijstniveau</a:t>
            </a:r>
            <a:r>
              <a:rPr lang="fr-FR" sz="1000" dirty="0"/>
              <a:t> </a:t>
            </a:r>
            <a:r>
              <a:rPr lang="fr-FR" sz="1000" dirty="0" err="1"/>
              <a:t>verhogen</a:t>
            </a:r>
            <a:r>
              <a:rPr lang="fr-FR" sz="1000" dirty="0"/>
              <a:t>”</a:t>
            </a:r>
          </a:p>
          <a:p>
            <a:pPr algn="l"/>
            <a:r>
              <a:rPr lang="fr-FR" sz="1000" dirty="0"/>
              <a:t>“</a:t>
            </a:r>
            <a:r>
              <a:rPr lang="fr-FR" sz="1000" dirty="0" err="1"/>
              <a:t>Lijstniveau</a:t>
            </a:r>
            <a:r>
              <a:rPr lang="fr-FR" sz="1000" dirty="0"/>
              <a:t> </a:t>
            </a:r>
            <a:r>
              <a:rPr lang="fr-FR" sz="1000" dirty="0" err="1"/>
              <a:t>verlagen</a:t>
            </a:r>
            <a:r>
              <a:rPr lang="fr-FR" sz="1000" dirty="0"/>
              <a:t>”</a:t>
            </a:r>
            <a:endParaRPr lang="fr-BE" sz="1000" dirty="0"/>
          </a:p>
        </p:txBody>
      </p:sp>
      <p:pic>
        <p:nvPicPr>
          <p:cNvPr id="13" name="Image 88">
            <a:extLst>
              <a:ext uri="{FF2B5EF4-FFF2-40B4-BE49-F238E27FC236}">
                <a16:creationId xmlns:a16="http://schemas.microsoft.com/office/drawing/2014/main" id="{2F9A3686-E715-268B-8496-D63FA5E77F5E}"/>
              </a:ext>
            </a:extLst>
          </p:cNvPr>
          <p:cNvPicPr>
            <a:picLocks noChangeAspect="1"/>
          </p:cNvPicPr>
          <p:nvPr userDrawn="1"/>
        </p:nvPicPr>
        <p:blipFill>
          <a:blip r:embed="rId4"/>
          <a:srcRect l="6418" r="6418"/>
          <a:stretch/>
        </p:blipFill>
        <p:spPr>
          <a:xfrm>
            <a:off x="12305685" y="0"/>
            <a:ext cx="514350" cy="252413"/>
          </a:xfrm>
          <a:prstGeom prst="rect">
            <a:avLst/>
          </a:prstGeom>
          <a:effectLst>
            <a:outerShdw blurRad="63500" algn="ctr" rotWithShape="0">
              <a:prstClr val="black">
                <a:alpha val="40000"/>
              </a:prstClr>
            </a:outerShdw>
          </a:effectLst>
        </p:spPr>
      </p:pic>
    </p:spTree>
    <p:extLst>
      <p:ext uri="{BB962C8B-B14F-4D97-AF65-F5344CB8AC3E}">
        <p14:creationId xmlns:p14="http://schemas.microsoft.com/office/powerpoint/2010/main" val="40174357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type="obj" preserve="1">
  <p:cSld name="Titel en 4 objecten">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E963CE08-87A8-6B92-39CE-FF6812B66A7F}"/>
              </a:ext>
            </a:extLst>
          </p:cNvPr>
          <p:cNvSpPr>
            <a:spLocks noGrp="1"/>
          </p:cNvSpPr>
          <p:nvPr>
            <p:ph type="title"/>
          </p:nvPr>
        </p:nvSpPr>
        <p:spPr/>
        <p:txBody>
          <a:bodyPr/>
          <a:lstStyle/>
          <a:p>
            <a:r>
              <a:rPr lang="nl-BE" dirty="0"/>
              <a:t>Klik om stijl te bewerken</a:t>
            </a:r>
            <a:endParaRPr lang="fr-BE" dirty="0"/>
          </a:p>
        </p:txBody>
      </p:sp>
      <p:sp>
        <p:nvSpPr>
          <p:cNvPr id="3" name="Espace réservé du contenu 2">
            <a:extLst>
              <a:ext uri="{FF2B5EF4-FFF2-40B4-BE49-F238E27FC236}">
                <a16:creationId xmlns:a16="http://schemas.microsoft.com/office/drawing/2014/main" id="{DEDD9271-7B51-6D75-EC9D-42F57F836A8A}"/>
              </a:ext>
            </a:extLst>
          </p:cNvPr>
          <p:cNvSpPr>
            <a:spLocks noGrp="1"/>
          </p:cNvSpPr>
          <p:nvPr>
            <p:ph idx="1"/>
          </p:nvPr>
        </p:nvSpPr>
        <p:spPr>
          <a:xfrm>
            <a:off x="695326" y="1605521"/>
            <a:ext cx="5220678" cy="2063475"/>
          </a:xfrm>
        </p:spPr>
        <p:txBody>
          <a:bodyPr/>
          <a:lstStyle/>
          <a:p>
            <a:pPr lvl="0"/>
            <a:r>
              <a:rPr lang="nl-NL" dirty="0"/>
              <a:t>Klikken om de tekststijl van het model te bewerken</a:t>
            </a:r>
          </a:p>
          <a:p>
            <a:pPr lvl="1"/>
            <a:r>
              <a:rPr lang="fr-FR" dirty="0" err="1"/>
              <a:t>Tweede</a:t>
            </a:r>
            <a:r>
              <a:rPr lang="fr-FR" dirty="0"/>
              <a:t> niveau</a:t>
            </a:r>
          </a:p>
          <a:p>
            <a:pPr lvl="2"/>
            <a:r>
              <a:rPr lang="fr-FR" dirty="0" err="1"/>
              <a:t>Derde</a:t>
            </a:r>
            <a:r>
              <a:rPr lang="fr-FR" dirty="0"/>
              <a:t> niveau</a:t>
            </a:r>
          </a:p>
          <a:p>
            <a:pPr lvl="3"/>
            <a:r>
              <a:rPr lang="fr-FR" dirty="0" err="1"/>
              <a:t>Vierde</a:t>
            </a:r>
            <a:r>
              <a:rPr lang="fr-FR" dirty="0"/>
              <a:t> niveau</a:t>
            </a:r>
          </a:p>
          <a:p>
            <a:pPr lvl="4"/>
            <a:r>
              <a:rPr lang="fr-FR" dirty="0" err="1"/>
              <a:t>Vijfde</a:t>
            </a:r>
            <a:r>
              <a:rPr lang="fr-FR" dirty="0"/>
              <a:t> niveau</a:t>
            </a:r>
          </a:p>
          <a:p>
            <a:pPr lvl="5"/>
            <a:r>
              <a:rPr lang="fr-BE" dirty="0" err="1"/>
              <a:t>Zesde</a:t>
            </a:r>
            <a:r>
              <a:rPr lang="fr-BE" dirty="0"/>
              <a:t> niveau</a:t>
            </a:r>
          </a:p>
          <a:p>
            <a:pPr lvl="6"/>
            <a:r>
              <a:rPr lang="fr-BE" dirty="0" err="1"/>
              <a:t>Zevende</a:t>
            </a:r>
            <a:r>
              <a:rPr lang="fr-BE" dirty="0"/>
              <a:t> niveau</a:t>
            </a:r>
          </a:p>
        </p:txBody>
      </p:sp>
      <p:sp>
        <p:nvSpPr>
          <p:cNvPr id="4" name="Espace réservé de la date 3">
            <a:extLst>
              <a:ext uri="{FF2B5EF4-FFF2-40B4-BE49-F238E27FC236}">
                <a16:creationId xmlns:a16="http://schemas.microsoft.com/office/drawing/2014/main" id="{F62B5DB0-05B7-F4BF-246C-B9E536B10A5B}"/>
              </a:ext>
            </a:extLst>
          </p:cNvPr>
          <p:cNvSpPr>
            <a:spLocks noGrp="1"/>
          </p:cNvSpPr>
          <p:nvPr>
            <p:ph type="dt" sz="half" idx="10"/>
          </p:nvPr>
        </p:nvSpPr>
        <p:spPr/>
        <p:txBody>
          <a:bodyPr/>
          <a:lstStyle/>
          <a:p>
            <a:r>
              <a:rPr lang="nl-BE"/>
              <a:t>28/11/2024</a:t>
            </a:r>
            <a:endParaRPr lang="fr-BE"/>
          </a:p>
        </p:txBody>
      </p:sp>
      <p:sp>
        <p:nvSpPr>
          <p:cNvPr id="5" name="Espace réservé du pied de page 4">
            <a:extLst>
              <a:ext uri="{FF2B5EF4-FFF2-40B4-BE49-F238E27FC236}">
                <a16:creationId xmlns:a16="http://schemas.microsoft.com/office/drawing/2014/main" id="{8AF356C2-EA79-3BD5-53F7-C9F840A4F3E6}"/>
              </a:ext>
            </a:extLst>
          </p:cNvPr>
          <p:cNvSpPr>
            <a:spLocks noGrp="1"/>
          </p:cNvSpPr>
          <p:nvPr>
            <p:ph type="ftr" sz="quarter" idx="11"/>
          </p:nvPr>
        </p:nvSpPr>
        <p:spPr/>
        <p:txBody>
          <a:bodyPr/>
          <a:lstStyle/>
          <a:p>
            <a:endParaRPr lang="fr-BE"/>
          </a:p>
        </p:txBody>
      </p:sp>
      <p:sp>
        <p:nvSpPr>
          <p:cNvPr id="6" name="Espace réservé du numéro de diapositive 5">
            <a:extLst>
              <a:ext uri="{FF2B5EF4-FFF2-40B4-BE49-F238E27FC236}">
                <a16:creationId xmlns:a16="http://schemas.microsoft.com/office/drawing/2014/main" id="{1FF62820-18C3-763E-2657-E2A63D71C1C4}"/>
              </a:ext>
            </a:extLst>
          </p:cNvPr>
          <p:cNvSpPr>
            <a:spLocks noGrp="1"/>
          </p:cNvSpPr>
          <p:nvPr>
            <p:ph type="sldNum" sz="quarter" idx="12"/>
          </p:nvPr>
        </p:nvSpPr>
        <p:spPr/>
        <p:txBody>
          <a:bodyPr/>
          <a:lstStyle/>
          <a:p>
            <a:fld id="{9E1B31BE-67CC-4347-9BE7-440221F425C5}" type="slidenum">
              <a:rPr lang="fr-BE" smtClean="0"/>
              <a:t>‹nr.›</a:t>
            </a:fld>
            <a:endParaRPr lang="fr-BE"/>
          </a:p>
        </p:txBody>
      </p:sp>
      <p:sp>
        <p:nvSpPr>
          <p:cNvPr id="7" name="Espace réservé du contenu 2">
            <a:extLst>
              <a:ext uri="{FF2B5EF4-FFF2-40B4-BE49-F238E27FC236}">
                <a16:creationId xmlns:a16="http://schemas.microsoft.com/office/drawing/2014/main" id="{95980AEC-2B00-293E-EB9F-F1408CE790EC}"/>
              </a:ext>
            </a:extLst>
          </p:cNvPr>
          <p:cNvSpPr>
            <a:spLocks noGrp="1"/>
          </p:cNvSpPr>
          <p:nvPr>
            <p:ph idx="13"/>
          </p:nvPr>
        </p:nvSpPr>
        <p:spPr>
          <a:xfrm>
            <a:off x="6275232" y="1605521"/>
            <a:ext cx="5220678" cy="2063475"/>
          </a:xfrm>
        </p:spPr>
        <p:txBody>
          <a:bodyPr/>
          <a:lstStyle/>
          <a:p>
            <a:pPr lvl="0"/>
            <a:r>
              <a:rPr lang="nl-NL" dirty="0"/>
              <a:t>Klikken om de tekststijl van het model te bewerken</a:t>
            </a:r>
          </a:p>
          <a:p>
            <a:pPr lvl="1"/>
            <a:r>
              <a:rPr lang="fr-FR" dirty="0" err="1"/>
              <a:t>Tweede</a:t>
            </a:r>
            <a:r>
              <a:rPr lang="fr-FR" dirty="0"/>
              <a:t> niveau</a:t>
            </a:r>
          </a:p>
          <a:p>
            <a:pPr lvl="2"/>
            <a:r>
              <a:rPr lang="fr-FR" dirty="0" err="1"/>
              <a:t>Derde</a:t>
            </a:r>
            <a:r>
              <a:rPr lang="fr-FR" dirty="0"/>
              <a:t> niveau</a:t>
            </a:r>
          </a:p>
          <a:p>
            <a:pPr lvl="3"/>
            <a:r>
              <a:rPr lang="fr-FR" dirty="0" err="1"/>
              <a:t>Vierde</a:t>
            </a:r>
            <a:r>
              <a:rPr lang="fr-FR" dirty="0"/>
              <a:t> niveau</a:t>
            </a:r>
          </a:p>
          <a:p>
            <a:pPr lvl="4"/>
            <a:r>
              <a:rPr lang="fr-FR" dirty="0" err="1"/>
              <a:t>Vijfde</a:t>
            </a:r>
            <a:r>
              <a:rPr lang="fr-FR" dirty="0"/>
              <a:t> niveau</a:t>
            </a:r>
          </a:p>
          <a:p>
            <a:pPr lvl="5"/>
            <a:r>
              <a:rPr lang="fr-BE" dirty="0" err="1"/>
              <a:t>Zesde</a:t>
            </a:r>
            <a:r>
              <a:rPr lang="fr-BE" dirty="0"/>
              <a:t> niveau</a:t>
            </a:r>
          </a:p>
          <a:p>
            <a:pPr lvl="6"/>
            <a:r>
              <a:rPr lang="fr-BE" dirty="0" err="1"/>
              <a:t>Zevende</a:t>
            </a:r>
            <a:r>
              <a:rPr lang="fr-BE" dirty="0"/>
              <a:t> niveau</a:t>
            </a:r>
          </a:p>
        </p:txBody>
      </p:sp>
      <p:sp>
        <p:nvSpPr>
          <p:cNvPr id="8" name="Espace réservé du contenu 2">
            <a:extLst>
              <a:ext uri="{FF2B5EF4-FFF2-40B4-BE49-F238E27FC236}">
                <a16:creationId xmlns:a16="http://schemas.microsoft.com/office/drawing/2014/main" id="{6BDC2ACF-65AD-52D9-1946-1EB940D84FED}"/>
              </a:ext>
            </a:extLst>
          </p:cNvPr>
          <p:cNvSpPr>
            <a:spLocks noGrp="1"/>
          </p:cNvSpPr>
          <p:nvPr>
            <p:ph idx="14"/>
          </p:nvPr>
        </p:nvSpPr>
        <p:spPr>
          <a:xfrm>
            <a:off x="695326" y="4065480"/>
            <a:ext cx="5220678" cy="2063475"/>
          </a:xfrm>
        </p:spPr>
        <p:txBody>
          <a:bodyPr/>
          <a:lstStyle/>
          <a:p>
            <a:pPr lvl="0"/>
            <a:r>
              <a:rPr lang="nl-NL" dirty="0"/>
              <a:t>Klikken om de tekststijl van het model te bewerken</a:t>
            </a:r>
          </a:p>
          <a:p>
            <a:pPr lvl="1"/>
            <a:r>
              <a:rPr lang="fr-FR" dirty="0" err="1"/>
              <a:t>Tweede</a:t>
            </a:r>
            <a:r>
              <a:rPr lang="fr-FR" dirty="0"/>
              <a:t> niveau</a:t>
            </a:r>
          </a:p>
          <a:p>
            <a:pPr lvl="2"/>
            <a:r>
              <a:rPr lang="fr-FR" dirty="0" err="1"/>
              <a:t>Derde</a:t>
            </a:r>
            <a:r>
              <a:rPr lang="fr-FR" dirty="0"/>
              <a:t> niveau</a:t>
            </a:r>
          </a:p>
          <a:p>
            <a:pPr lvl="3"/>
            <a:r>
              <a:rPr lang="fr-FR" dirty="0" err="1"/>
              <a:t>Vierde</a:t>
            </a:r>
            <a:r>
              <a:rPr lang="fr-FR" dirty="0"/>
              <a:t> niveau</a:t>
            </a:r>
          </a:p>
          <a:p>
            <a:pPr lvl="4"/>
            <a:r>
              <a:rPr lang="fr-FR" dirty="0" err="1"/>
              <a:t>Vijfde</a:t>
            </a:r>
            <a:r>
              <a:rPr lang="fr-FR" dirty="0"/>
              <a:t> niveau</a:t>
            </a:r>
          </a:p>
          <a:p>
            <a:pPr lvl="5"/>
            <a:r>
              <a:rPr lang="fr-BE" dirty="0" err="1"/>
              <a:t>Zesde</a:t>
            </a:r>
            <a:r>
              <a:rPr lang="fr-BE" dirty="0"/>
              <a:t> niveau</a:t>
            </a:r>
          </a:p>
          <a:p>
            <a:pPr lvl="6"/>
            <a:r>
              <a:rPr lang="fr-BE" dirty="0" err="1"/>
              <a:t>Zevende</a:t>
            </a:r>
            <a:r>
              <a:rPr lang="fr-BE" dirty="0"/>
              <a:t> niveau</a:t>
            </a:r>
          </a:p>
        </p:txBody>
      </p:sp>
      <p:sp>
        <p:nvSpPr>
          <p:cNvPr id="9" name="Espace réservé du contenu 2">
            <a:extLst>
              <a:ext uri="{FF2B5EF4-FFF2-40B4-BE49-F238E27FC236}">
                <a16:creationId xmlns:a16="http://schemas.microsoft.com/office/drawing/2014/main" id="{B98E63A0-8E1B-BD20-E4C2-BCAEEA2314A0}"/>
              </a:ext>
            </a:extLst>
          </p:cNvPr>
          <p:cNvSpPr>
            <a:spLocks noGrp="1"/>
          </p:cNvSpPr>
          <p:nvPr>
            <p:ph idx="15"/>
          </p:nvPr>
        </p:nvSpPr>
        <p:spPr>
          <a:xfrm>
            <a:off x="6275232" y="4065480"/>
            <a:ext cx="5220678" cy="2063475"/>
          </a:xfrm>
        </p:spPr>
        <p:txBody>
          <a:bodyPr/>
          <a:lstStyle/>
          <a:p>
            <a:pPr lvl="0"/>
            <a:r>
              <a:rPr lang="nl-NL" dirty="0"/>
              <a:t>Klikken om de tekststijl van het model te bewerken</a:t>
            </a:r>
          </a:p>
          <a:p>
            <a:pPr lvl="1"/>
            <a:r>
              <a:rPr lang="fr-FR" dirty="0" err="1"/>
              <a:t>Tweede</a:t>
            </a:r>
            <a:r>
              <a:rPr lang="fr-FR" dirty="0"/>
              <a:t> niveau</a:t>
            </a:r>
          </a:p>
          <a:p>
            <a:pPr lvl="2"/>
            <a:r>
              <a:rPr lang="fr-FR" dirty="0" err="1"/>
              <a:t>Derde</a:t>
            </a:r>
            <a:r>
              <a:rPr lang="fr-FR" dirty="0"/>
              <a:t> niveau</a:t>
            </a:r>
          </a:p>
          <a:p>
            <a:pPr lvl="3"/>
            <a:r>
              <a:rPr lang="fr-FR" dirty="0" err="1"/>
              <a:t>Vierde</a:t>
            </a:r>
            <a:r>
              <a:rPr lang="fr-FR" dirty="0"/>
              <a:t> niveau</a:t>
            </a:r>
          </a:p>
          <a:p>
            <a:pPr lvl="4"/>
            <a:r>
              <a:rPr lang="fr-FR" dirty="0" err="1"/>
              <a:t>Vijfde</a:t>
            </a:r>
            <a:r>
              <a:rPr lang="fr-FR" dirty="0"/>
              <a:t> niveau</a:t>
            </a:r>
          </a:p>
          <a:p>
            <a:pPr lvl="5"/>
            <a:r>
              <a:rPr lang="fr-BE" dirty="0" err="1"/>
              <a:t>Zesde</a:t>
            </a:r>
            <a:r>
              <a:rPr lang="fr-BE" dirty="0"/>
              <a:t> niveau</a:t>
            </a:r>
          </a:p>
          <a:p>
            <a:pPr lvl="6"/>
            <a:r>
              <a:rPr lang="fr-BE" dirty="0" err="1"/>
              <a:t>Zevende</a:t>
            </a:r>
            <a:r>
              <a:rPr lang="fr-BE" dirty="0"/>
              <a:t> niveau</a:t>
            </a:r>
          </a:p>
        </p:txBody>
      </p:sp>
      <p:pic>
        <p:nvPicPr>
          <p:cNvPr id="10" name="Image 2">
            <a:extLst>
              <a:ext uri="{FF2B5EF4-FFF2-40B4-BE49-F238E27FC236}">
                <a16:creationId xmlns:a16="http://schemas.microsoft.com/office/drawing/2014/main" id="{E847C2EB-C77E-9969-C663-289C1D5DCA15}"/>
              </a:ext>
            </a:extLst>
          </p:cNvPr>
          <p:cNvPicPr>
            <a:picLocks noChangeAspect="1"/>
          </p:cNvPicPr>
          <p:nvPr userDrawn="1"/>
        </p:nvPicPr>
        <p:blipFill rotWithShape="1">
          <a:blip r:embed="rId2"/>
          <a:srcRect l="1" r="-17613"/>
          <a:stretch/>
        </p:blipFill>
        <p:spPr>
          <a:xfrm>
            <a:off x="12305685" y="778267"/>
            <a:ext cx="4003675" cy="923926"/>
          </a:xfrm>
          <a:prstGeom prst="rect">
            <a:avLst/>
          </a:prstGeom>
        </p:spPr>
      </p:pic>
      <p:sp>
        <p:nvSpPr>
          <p:cNvPr id="11" name="ZoneTexte 4">
            <a:extLst>
              <a:ext uri="{FF2B5EF4-FFF2-40B4-BE49-F238E27FC236}">
                <a16:creationId xmlns:a16="http://schemas.microsoft.com/office/drawing/2014/main" id="{51C86A51-04A6-4F55-52B9-10CFFC5271FB}"/>
              </a:ext>
            </a:extLst>
          </p:cNvPr>
          <p:cNvSpPr txBox="1"/>
          <p:nvPr userDrawn="1"/>
        </p:nvSpPr>
        <p:spPr>
          <a:xfrm>
            <a:off x="12305686" y="238817"/>
            <a:ext cx="1156978" cy="400110"/>
          </a:xfrm>
          <a:prstGeom prst="rect">
            <a:avLst/>
          </a:prstGeom>
          <a:noFill/>
        </p:spPr>
        <p:txBody>
          <a:bodyPr wrap="square" lIns="0" rIns="0" rtlCol="0">
            <a:spAutoFit/>
          </a:bodyPr>
          <a:lstStyle/>
          <a:p>
            <a:pPr algn="l"/>
            <a:r>
              <a:rPr lang="fr-FR" sz="1000" dirty="0"/>
              <a:t>1. </a:t>
            </a:r>
            <a:r>
              <a:rPr lang="fr-FR" sz="1000" dirty="0" err="1"/>
              <a:t>Klik</a:t>
            </a:r>
            <a:r>
              <a:rPr lang="fr-FR" sz="1000" dirty="0"/>
              <a:t> op het </a:t>
            </a:r>
            <a:r>
              <a:rPr lang="fr-FR" sz="1000" dirty="0" err="1"/>
              <a:t>tabblad</a:t>
            </a:r>
            <a:r>
              <a:rPr lang="fr-FR" sz="1000" dirty="0"/>
              <a:t> </a:t>
            </a:r>
            <a:r>
              <a:rPr lang="fr-FR" sz="1000" dirty="0" err="1"/>
              <a:t>Diamodel</a:t>
            </a:r>
            <a:endParaRPr lang="fr-BE" sz="1000" dirty="0"/>
          </a:p>
        </p:txBody>
      </p:sp>
      <p:sp>
        <p:nvSpPr>
          <p:cNvPr id="12" name="ZoneTexte 85">
            <a:extLst>
              <a:ext uri="{FF2B5EF4-FFF2-40B4-BE49-F238E27FC236}">
                <a16:creationId xmlns:a16="http://schemas.microsoft.com/office/drawing/2014/main" id="{F3BBEAF7-12A1-1F2B-03DC-E0A00E761628}"/>
              </a:ext>
            </a:extLst>
          </p:cNvPr>
          <p:cNvSpPr txBox="1"/>
          <p:nvPr userDrawn="1"/>
        </p:nvSpPr>
        <p:spPr>
          <a:xfrm>
            <a:off x="12305686" y="1721509"/>
            <a:ext cx="3556938" cy="246221"/>
          </a:xfrm>
          <a:prstGeom prst="rect">
            <a:avLst/>
          </a:prstGeom>
          <a:noFill/>
        </p:spPr>
        <p:txBody>
          <a:bodyPr wrap="square" lIns="0" rIns="0" rtlCol="0">
            <a:spAutoFit/>
          </a:bodyPr>
          <a:lstStyle/>
          <a:p>
            <a:pPr algn="l"/>
            <a:r>
              <a:rPr lang="fr-FR" sz="1000" dirty="0"/>
              <a:t>2. In het </a:t>
            </a:r>
            <a:r>
              <a:rPr lang="fr-FR" sz="1000" dirty="0" err="1"/>
              <a:t>gedeelte</a:t>
            </a:r>
            <a:r>
              <a:rPr lang="fr-FR" sz="1000" dirty="0"/>
              <a:t> “</a:t>
            </a:r>
            <a:r>
              <a:rPr lang="fr-FR" sz="1000" dirty="0" err="1"/>
              <a:t>Alinea</a:t>
            </a:r>
            <a:r>
              <a:rPr lang="fr-FR" sz="1000" dirty="0"/>
              <a:t>”</a:t>
            </a:r>
            <a:endParaRPr lang="fr-BE" sz="1000" dirty="0"/>
          </a:p>
        </p:txBody>
      </p:sp>
      <p:pic>
        <p:nvPicPr>
          <p:cNvPr id="13" name="Image 86">
            <a:extLst>
              <a:ext uri="{FF2B5EF4-FFF2-40B4-BE49-F238E27FC236}">
                <a16:creationId xmlns:a16="http://schemas.microsoft.com/office/drawing/2014/main" id="{97225B89-76F0-4FEF-EFDD-4FDD54E135DE}"/>
              </a:ext>
            </a:extLst>
          </p:cNvPr>
          <p:cNvPicPr>
            <a:picLocks noChangeAspect="1"/>
          </p:cNvPicPr>
          <p:nvPr userDrawn="1"/>
        </p:nvPicPr>
        <p:blipFill rotWithShape="1">
          <a:blip r:embed="rId3"/>
          <a:srcRect l="-912" r="-23339"/>
          <a:stretch/>
        </p:blipFill>
        <p:spPr>
          <a:xfrm>
            <a:off x="12305685" y="2127230"/>
            <a:ext cx="599990" cy="292894"/>
          </a:xfrm>
          <a:prstGeom prst="rect">
            <a:avLst/>
          </a:prstGeom>
        </p:spPr>
      </p:pic>
      <p:sp>
        <p:nvSpPr>
          <p:cNvPr id="14" name="ZoneTexte 87">
            <a:extLst>
              <a:ext uri="{FF2B5EF4-FFF2-40B4-BE49-F238E27FC236}">
                <a16:creationId xmlns:a16="http://schemas.microsoft.com/office/drawing/2014/main" id="{E5266683-89C9-93FA-100D-D2A1FCA29CCF}"/>
              </a:ext>
            </a:extLst>
          </p:cNvPr>
          <p:cNvSpPr txBox="1"/>
          <p:nvPr userDrawn="1"/>
        </p:nvSpPr>
        <p:spPr>
          <a:xfrm>
            <a:off x="12305686" y="2408365"/>
            <a:ext cx="3556938" cy="553998"/>
          </a:xfrm>
          <a:prstGeom prst="rect">
            <a:avLst/>
          </a:prstGeom>
          <a:noFill/>
        </p:spPr>
        <p:txBody>
          <a:bodyPr wrap="square" lIns="0" rIns="0" rtlCol="0">
            <a:spAutoFit/>
          </a:bodyPr>
          <a:lstStyle/>
          <a:p>
            <a:pPr algn="l"/>
            <a:r>
              <a:rPr lang="fr-FR" sz="1000" dirty="0"/>
              <a:t>3. </a:t>
            </a:r>
            <a:r>
              <a:rPr lang="fr-FR" sz="1000" dirty="0" err="1"/>
              <a:t>Klik</a:t>
            </a:r>
            <a:r>
              <a:rPr lang="fr-FR" sz="1000" dirty="0"/>
              <a:t> op de </a:t>
            </a:r>
            <a:r>
              <a:rPr lang="fr-FR" sz="1000" dirty="0" err="1"/>
              <a:t>pictogrammen</a:t>
            </a:r>
            <a:endParaRPr lang="fr-FR" sz="1000" dirty="0"/>
          </a:p>
          <a:p>
            <a:pPr algn="l"/>
            <a:r>
              <a:rPr lang="fr-FR" sz="1000" dirty="0"/>
              <a:t>“</a:t>
            </a:r>
            <a:r>
              <a:rPr lang="fr-FR" sz="1000" dirty="0" err="1"/>
              <a:t>Lijstniveau</a:t>
            </a:r>
            <a:r>
              <a:rPr lang="fr-FR" sz="1000" dirty="0"/>
              <a:t> </a:t>
            </a:r>
            <a:r>
              <a:rPr lang="fr-FR" sz="1000" dirty="0" err="1"/>
              <a:t>verhogen</a:t>
            </a:r>
            <a:r>
              <a:rPr lang="fr-FR" sz="1000" dirty="0"/>
              <a:t>”</a:t>
            </a:r>
          </a:p>
          <a:p>
            <a:pPr algn="l"/>
            <a:r>
              <a:rPr lang="fr-FR" sz="1000" dirty="0"/>
              <a:t>“</a:t>
            </a:r>
            <a:r>
              <a:rPr lang="fr-FR" sz="1000" dirty="0" err="1"/>
              <a:t>Lijstniveau</a:t>
            </a:r>
            <a:r>
              <a:rPr lang="fr-FR" sz="1000" dirty="0"/>
              <a:t> </a:t>
            </a:r>
            <a:r>
              <a:rPr lang="fr-FR" sz="1000" dirty="0" err="1"/>
              <a:t>verlagen</a:t>
            </a:r>
            <a:r>
              <a:rPr lang="fr-FR" sz="1000" dirty="0"/>
              <a:t>”</a:t>
            </a:r>
            <a:endParaRPr lang="fr-BE" sz="1000" dirty="0"/>
          </a:p>
        </p:txBody>
      </p:sp>
      <p:pic>
        <p:nvPicPr>
          <p:cNvPr id="15" name="Image 88">
            <a:extLst>
              <a:ext uri="{FF2B5EF4-FFF2-40B4-BE49-F238E27FC236}">
                <a16:creationId xmlns:a16="http://schemas.microsoft.com/office/drawing/2014/main" id="{150E53E8-3103-E75C-9C49-12443F019243}"/>
              </a:ext>
            </a:extLst>
          </p:cNvPr>
          <p:cNvPicPr>
            <a:picLocks noChangeAspect="1"/>
          </p:cNvPicPr>
          <p:nvPr userDrawn="1"/>
        </p:nvPicPr>
        <p:blipFill>
          <a:blip r:embed="rId4"/>
          <a:srcRect l="6418" r="6418"/>
          <a:stretch/>
        </p:blipFill>
        <p:spPr>
          <a:xfrm>
            <a:off x="12305685" y="0"/>
            <a:ext cx="514350" cy="252413"/>
          </a:xfrm>
          <a:prstGeom prst="rect">
            <a:avLst/>
          </a:prstGeom>
          <a:effectLst>
            <a:outerShdw blurRad="63500" algn="ctr" rotWithShape="0">
              <a:prstClr val="black">
                <a:alpha val="40000"/>
              </a:prstClr>
            </a:outerShdw>
          </a:effectLst>
        </p:spPr>
      </p:pic>
    </p:spTree>
    <p:extLst>
      <p:ext uri="{BB962C8B-B14F-4D97-AF65-F5344CB8AC3E}">
        <p14:creationId xmlns:p14="http://schemas.microsoft.com/office/powerpoint/2010/main" val="32248885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preserve="1" userDrawn="1">
  <p:cSld name="Inhoud en linkerafbeelding - V1">
    <p:spTree>
      <p:nvGrpSpPr>
        <p:cNvPr id="1" name=""/>
        <p:cNvGrpSpPr/>
        <p:nvPr/>
      </p:nvGrpSpPr>
      <p:grpSpPr>
        <a:xfrm>
          <a:off x="0" y="0"/>
          <a:ext cx="0" cy="0"/>
          <a:chOff x="0" y="0"/>
          <a:chExt cx="0" cy="0"/>
        </a:xfrm>
      </p:grpSpPr>
      <p:sp>
        <p:nvSpPr>
          <p:cNvPr id="10" name="Espace réservé pour une image  9">
            <a:extLst>
              <a:ext uri="{FF2B5EF4-FFF2-40B4-BE49-F238E27FC236}">
                <a16:creationId xmlns:a16="http://schemas.microsoft.com/office/drawing/2014/main" id="{059D0C9B-823F-E778-9DDD-CBE221DE5115}"/>
              </a:ext>
            </a:extLst>
          </p:cNvPr>
          <p:cNvSpPr>
            <a:spLocks noGrp="1"/>
          </p:cNvSpPr>
          <p:nvPr>
            <p:ph type="pic" sz="quarter" idx="13"/>
          </p:nvPr>
        </p:nvSpPr>
        <p:spPr>
          <a:xfrm>
            <a:off x="0" y="0"/>
            <a:ext cx="6096000" cy="6857143"/>
          </a:xfrm>
        </p:spPr>
        <p:txBody>
          <a:bodyPr anchor="ctr"/>
          <a:lstStyle>
            <a:lvl1pPr algn="ctr">
              <a:defRPr/>
            </a:lvl1pPr>
          </a:lstStyle>
          <a:p>
            <a:endParaRPr lang="fr-BE" dirty="0"/>
          </a:p>
        </p:txBody>
      </p:sp>
      <p:sp>
        <p:nvSpPr>
          <p:cNvPr id="14" name="Espace réservé du texte 13">
            <a:extLst>
              <a:ext uri="{FF2B5EF4-FFF2-40B4-BE49-F238E27FC236}">
                <a16:creationId xmlns:a16="http://schemas.microsoft.com/office/drawing/2014/main" id="{D8F7BEAD-E843-BFA2-83D5-2310E5FC60B5}"/>
              </a:ext>
            </a:extLst>
          </p:cNvPr>
          <p:cNvSpPr>
            <a:spLocks noGrp="1"/>
          </p:cNvSpPr>
          <p:nvPr>
            <p:ph type="body" sz="quarter" idx="14"/>
          </p:nvPr>
        </p:nvSpPr>
        <p:spPr>
          <a:xfrm>
            <a:off x="696089" y="6497108"/>
            <a:ext cx="1379978" cy="180252"/>
          </a:xfrm>
          <a:blipFill>
            <a:blip r:embed="rId2"/>
            <a:srcRect/>
            <a:stretch>
              <a:fillRect l="-327" r="-327"/>
            </a:stretch>
          </a:blipFill>
        </p:spPr>
        <p:txBody>
          <a:bodyPr/>
          <a:lstStyle>
            <a:lvl1pPr>
              <a:defRPr sz="1050">
                <a:noFill/>
              </a:defRPr>
            </a:lvl1pPr>
            <a:lvl2pPr>
              <a:defRPr sz="1050">
                <a:noFill/>
              </a:defRPr>
            </a:lvl2pPr>
            <a:lvl3pPr>
              <a:defRPr sz="400">
                <a:noFill/>
              </a:defRPr>
            </a:lvl3pPr>
            <a:lvl4pPr>
              <a:defRPr sz="400">
                <a:noFill/>
              </a:defRPr>
            </a:lvl4pPr>
            <a:lvl5pPr>
              <a:defRPr sz="200">
                <a:noFill/>
              </a:defRPr>
            </a:lvl5pPr>
          </a:lstStyle>
          <a:p>
            <a:pPr lvl="0"/>
            <a:endParaRPr lang="fr-BE" dirty="0"/>
          </a:p>
        </p:txBody>
      </p:sp>
      <p:sp>
        <p:nvSpPr>
          <p:cNvPr id="9" name="Espace réservé du contenu 2">
            <a:extLst>
              <a:ext uri="{FF2B5EF4-FFF2-40B4-BE49-F238E27FC236}">
                <a16:creationId xmlns:a16="http://schemas.microsoft.com/office/drawing/2014/main" id="{8590A9D1-F649-A041-E9CB-1A22D610015A}"/>
              </a:ext>
            </a:extLst>
          </p:cNvPr>
          <p:cNvSpPr>
            <a:spLocks noGrp="1"/>
          </p:cNvSpPr>
          <p:nvPr>
            <p:ph idx="1"/>
          </p:nvPr>
        </p:nvSpPr>
        <p:spPr>
          <a:xfrm>
            <a:off x="6996113" y="737465"/>
            <a:ext cx="4559796" cy="5391490"/>
          </a:xfrm>
        </p:spPr>
        <p:txBody>
          <a:bodyPr/>
          <a:lstStyle/>
          <a:p>
            <a:pPr lvl="0"/>
            <a:r>
              <a:rPr lang="nl-NL" dirty="0"/>
              <a:t>Klikken om de tekststijl van het model te bewerken</a:t>
            </a:r>
          </a:p>
          <a:p>
            <a:pPr lvl="1"/>
            <a:r>
              <a:rPr lang="fr-FR" dirty="0" err="1"/>
              <a:t>Tweede</a:t>
            </a:r>
            <a:r>
              <a:rPr lang="fr-FR" dirty="0"/>
              <a:t> niveau</a:t>
            </a:r>
          </a:p>
          <a:p>
            <a:pPr lvl="2"/>
            <a:r>
              <a:rPr lang="fr-FR" dirty="0" err="1"/>
              <a:t>Derde</a:t>
            </a:r>
            <a:r>
              <a:rPr lang="fr-FR" dirty="0"/>
              <a:t> niveau</a:t>
            </a:r>
          </a:p>
          <a:p>
            <a:pPr lvl="3"/>
            <a:r>
              <a:rPr lang="fr-FR" dirty="0" err="1"/>
              <a:t>Vierde</a:t>
            </a:r>
            <a:r>
              <a:rPr lang="fr-FR" dirty="0"/>
              <a:t> niveau</a:t>
            </a:r>
          </a:p>
          <a:p>
            <a:pPr lvl="4"/>
            <a:r>
              <a:rPr lang="fr-FR" dirty="0" err="1"/>
              <a:t>Vijfde</a:t>
            </a:r>
            <a:r>
              <a:rPr lang="fr-FR" dirty="0"/>
              <a:t> niveau</a:t>
            </a:r>
          </a:p>
          <a:p>
            <a:pPr lvl="5"/>
            <a:r>
              <a:rPr lang="fr-BE" dirty="0" err="1"/>
              <a:t>Zesde</a:t>
            </a:r>
            <a:r>
              <a:rPr lang="fr-BE" dirty="0"/>
              <a:t> niveau</a:t>
            </a:r>
          </a:p>
          <a:p>
            <a:pPr lvl="6"/>
            <a:r>
              <a:rPr lang="fr-BE" dirty="0" err="1"/>
              <a:t>Zevende</a:t>
            </a:r>
            <a:r>
              <a:rPr lang="fr-BE" dirty="0"/>
              <a:t> niveau</a:t>
            </a:r>
          </a:p>
        </p:txBody>
      </p:sp>
      <p:sp>
        <p:nvSpPr>
          <p:cNvPr id="2" name="Espace réservé de la date 1">
            <a:extLst>
              <a:ext uri="{FF2B5EF4-FFF2-40B4-BE49-F238E27FC236}">
                <a16:creationId xmlns:a16="http://schemas.microsoft.com/office/drawing/2014/main" id="{A27E60EF-BFE6-EB5B-E11E-44F0A34A5603}"/>
              </a:ext>
            </a:extLst>
          </p:cNvPr>
          <p:cNvSpPr>
            <a:spLocks noGrp="1"/>
          </p:cNvSpPr>
          <p:nvPr>
            <p:ph type="dt" sz="half" idx="15"/>
          </p:nvPr>
        </p:nvSpPr>
        <p:spPr/>
        <p:txBody>
          <a:bodyPr/>
          <a:lstStyle/>
          <a:p>
            <a:r>
              <a:rPr lang="nl-BE"/>
              <a:t>28/11/2024</a:t>
            </a:r>
            <a:endParaRPr lang="fr-BE" dirty="0"/>
          </a:p>
        </p:txBody>
      </p:sp>
      <p:sp>
        <p:nvSpPr>
          <p:cNvPr id="3" name="Espace réservé du pied de page 2">
            <a:extLst>
              <a:ext uri="{FF2B5EF4-FFF2-40B4-BE49-F238E27FC236}">
                <a16:creationId xmlns:a16="http://schemas.microsoft.com/office/drawing/2014/main" id="{CCD462D3-E5C9-4B2D-7BA1-D2BA864EC186}"/>
              </a:ext>
            </a:extLst>
          </p:cNvPr>
          <p:cNvSpPr>
            <a:spLocks noGrp="1"/>
          </p:cNvSpPr>
          <p:nvPr>
            <p:ph type="ftr" sz="quarter" idx="16"/>
          </p:nvPr>
        </p:nvSpPr>
        <p:spPr/>
        <p:txBody>
          <a:bodyPr/>
          <a:lstStyle/>
          <a:p>
            <a:endParaRPr lang="fr-BE" dirty="0"/>
          </a:p>
        </p:txBody>
      </p:sp>
      <p:sp>
        <p:nvSpPr>
          <p:cNvPr id="7" name="Espace réservé du numéro de diapositive 6">
            <a:extLst>
              <a:ext uri="{FF2B5EF4-FFF2-40B4-BE49-F238E27FC236}">
                <a16:creationId xmlns:a16="http://schemas.microsoft.com/office/drawing/2014/main" id="{7A69C3C1-60EF-1CC4-C248-1E23F4E7B3BE}"/>
              </a:ext>
            </a:extLst>
          </p:cNvPr>
          <p:cNvSpPr>
            <a:spLocks noGrp="1"/>
          </p:cNvSpPr>
          <p:nvPr>
            <p:ph type="sldNum" sz="quarter" idx="17"/>
          </p:nvPr>
        </p:nvSpPr>
        <p:spPr/>
        <p:txBody>
          <a:bodyPr/>
          <a:lstStyle/>
          <a:p>
            <a:fld id="{9E1B31BE-67CC-4347-9BE7-440221F425C5}" type="slidenum">
              <a:rPr lang="fr-BE" smtClean="0"/>
              <a:pPr/>
              <a:t>‹nr.›</a:t>
            </a:fld>
            <a:endParaRPr lang="fr-BE" dirty="0"/>
          </a:p>
        </p:txBody>
      </p:sp>
      <p:pic>
        <p:nvPicPr>
          <p:cNvPr id="4" name="Image 2">
            <a:extLst>
              <a:ext uri="{FF2B5EF4-FFF2-40B4-BE49-F238E27FC236}">
                <a16:creationId xmlns:a16="http://schemas.microsoft.com/office/drawing/2014/main" id="{B2E18CE7-9FC3-8A55-E39F-A7CFBF65D54F}"/>
              </a:ext>
            </a:extLst>
          </p:cNvPr>
          <p:cNvPicPr>
            <a:picLocks noChangeAspect="1"/>
          </p:cNvPicPr>
          <p:nvPr userDrawn="1"/>
        </p:nvPicPr>
        <p:blipFill rotWithShape="1">
          <a:blip r:embed="rId3"/>
          <a:srcRect l="1" r="-17613"/>
          <a:stretch/>
        </p:blipFill>
        <p:spPr>
          <a:xfrm>
            <a:off x="12305685" y="778267"/>
            <a:ext cx="4003675" cy="923926"/>
          </a:xfrm>
          <a:prstGeom prst="rect">
            <a:avLst/>
          </a:prstGeom>
        </p:spPr>
      </p:pic>
      <p:sp>
        <p:nvSpPr>
          <p:cNvPr id="5" name="ZoneTexte 4">
            <a:extLst>
              <a:ext uri="{FF2B5EF4-FFF2-40B4-BE49-F238E27FC236}">
                <a16:creationId xmlns:a16="http://schemas.microsoft.com/office/drawing/2014/main" id="{D10314ED-D583-A07A-7677-9F686C2F1D5F}"/>
              </a:ext>
            </a:extLst>
          </p:cNvPr>
          <p:cNvSpPr txBox="1"/>
          <p:nvPr userDrawn="1"/>
        </p:nvSpPr>
        <p:spPr>
          <a:xfrm>
            <a:off x="12305686" y="238817"/>
            <a:ext cx="1156978" cy="400110"/>
          </a:xfrm>
          <a:prstGeom prst="rect">
            <a:avLst/>
          </a:prstGeom>
          <a:noFill/>
        </p:spPr>
        <p:txBody>
          <a:bodyPr wrap="square" lIns="0" rIns="0" rtlCol="0">
            <a:spAutoFit/>
          </a:bodyPr>
          <a:lstStyle/>
          <a:p>
            <a:pPr algn="l"/>
            <a:r>
              <a:rPr lang="fr-FR" sz="1000" dirty="0"/>
              <a:t>1. </a:t>
            </a:r>
            <a:r>
              <a:rPr lang="fr-FR" sz="1000" dirty="0" err="1"/>
              <a:t>Klik</a:t>
            </a:r>
            <a:r>
              <a:rPr lang="fr-FR" sz="1000" dirty="0"/>
              <a:t> op het </a:t>
            </a:r>
            <a:r>
              <a:rPr lang="fr-FR" sz="1000" dirty="0" err="1"/>
              <a:t>tabblad</a:t>
            </a:r>
            <a:r>
              <a:rPr lang="fr-FR" sz="1000" dirty="0"/>
              <a:t> </a:t>
            </a:r>
            <a:r>
              <a:rPr lang="fr-FR" sz="1000" dirty="0" err="1"/>
              <a:t>Diamodel</a:t>
            </a:r>
            <a:endParaRPr lang="fr-BE" sz="1000" dirty="0"/>
          </a:p>
        </p:txBody>
      </p:sp>
      <p:sp>
        <p:nvSpPr>
          <p:cNvPr id="6" name="ZoneTexte 85">
            <a:extLst>
              <a:ext uri="{FF2B5EF4-FFF2-40B4-BE49-F238E27FC236}">
                <a16:creationId xmlns:a16="http://schemas.microsoft.com/office/drawing/2014/main" id="{DC794A24-7818-9A05-AF1D-767A8DF06341}"/>
              </a:ext>
            </a:extLst>
          </p:cNvPr>
          <p:cNvSpPr txBox="1"/>
          <p:nvPr userDrawn="1"/>
        </p:nvSpPr>
        <p:spPr>
          <a:xfrm>
            <a:off x="12305686" y="1721509"/>
            <a:ext cx="3556938" cy="246221"/>
          </a:xfrm>
          <a:prstGeom prst="rect">
            <a:avLst/>
          </a:prstGeom>
          <a:noFill/>
        </p:spPr>
        <p:txBody>
          <a:bodyPr wrap="square" lIns="0" rIns="0" rtlCol="0">
            <a:spAutoFit/>
          </a:bodyPr>
          <a:lstStyle/>
          <a:p>
            <a:pPr algn="l"/>
            <a:r>
              <a:rPr lang="fr-FR" sz="1000" dirty="0"/>
              <a:t>2. In het </a:t>
            </a:r>
            <a:r>
              <a:rPr lang="fr-FR" sz="1000" dirty="0" err="1"/>
              <a:t>gedeelte</a:t>
            </a:r>
            <a:r>
              <a:rPr lang="fr-FR" sz="1000" dirty="0"/>
              <a:t> “</a:t>
            </a:r>
            <a:r>
              <a:rPr lang="fr-FR" sz="1000" dirty="0" err="1"/>
              <a:t>Alinea</a:t>
            </a:r>
            <a:r>
              <a:rPr lang="fr-FR" sz="1000" dirty="0"/>
              <a:t>”</a:t>
            </a:r>
            <a:endParaRPr lang="fr-BE" sz="1000" dirty="0"/>
          </a:p>
        </p:txBody>
      </p:sp>
      <p:pic>
        <p:nvPicPr>
          <p:cNvPr id="8" name="Image 86">
            <a:extLst>
              <a:ext uri="{FF2B5EF4-FFF2-40B4-BE49-F238E27FC236}">
                <a16:creationId xmlns:a16="http://schemas.microsoft.com/office/drawing/2014/main" id="{66A85024-3E54-75D8-4BAC-85505204DB35}"/>
              </a:ext>
            </a:extLst>
          </p:cNvPr>
          <p:cNvPicPr>
            <a:picLocks noChangeAspect="1"/>
          </p:cNvPicPr>
          <p:nvPr userDrawn="1"/>
        </p:nvPicPr>
        <p:blipFill rotWithShape="1">
          <a:blip r:embed="rId4"/>
          <a:srcRect l="-912" r="-23339"/>
          <a:stretch/>
        </p:blipFill>
        <p:spPr>
          <a:xfrm>
            <a:off x="12305685" y="2127230"/>
            <a:ext cx="599990" cy="292894"/>
          </a:xfrm>
          <a:prstGeom prst="rect">
            <a:avLst/>
          </a:prstGeom>
        </p:spPr>
      </p:pic>
      <p:sp>
        <p:nvSpPr>
          <p:cNvPr id="11" name="ZoneTexte 87">
            <a:extLst>
              <a:ext uri="{FF2B5EF4-FFF2-40B4-BE49-F238E27FC236}">
                <a16:creationId xmlns:a16="http://schemas.microsoft.com/office/drawing/2014/main" id="{3B6362D3-4311-55E4-26D6-AE3A95A9CF67}"/>
              </a:ext>
            </a:extLst>
          </p:cNvPr>
          <p:cNvSpPr txBox="1"/>
          <p:nvPr userDrawn="1"/>
        </p:nvSpPr>
        <p:spPr>
          <a:xfrm>
            <a:off x="12305686" y="2408365"/>
            <a:ext cx="3556938" cy="553998"/>
          </a:xfrm>
          <a:prstGeom prst="rect">
            <a:avLst/>
          </a:prstGeom>
          <a:noFill/>
        </p:spPr>
        <p:txBody>
          <a:bodyPr wrap="square" lIns="0" rIns="0" rtlCol="0">
            <a:spAutoFit/>
          </a:bodyPr>
          <a:lstStyle/>
          <a:p>
            <a:pPr algn="l"/>
            <a:r>
              <a:rPr lang="fr-FR" sz="1000" dirty="0"/>
              <a:t>3. </a:t>
            </a:r>
            <a:r>
              <a:rPr lang="fr-FR" sz="1000" dirty="0" err="1"/>
              <a:t>Klik</a:t>
            </a:r>
            <a:r>
              <a:rPr lang="fr-FR" sz="1000" dirty="0"/>
              <a:t> op de </a:t>
            </a:r>
            <a:r>
              <a:rPr lang="fr-FR" sz="1000" dirty="0" err="1"/>
              <a:t>pictogrammen</a:t>
            </a:r>
            <a:endParaRPr lang="fr-FR" sz="1000" dirty="0"/>
          </a:p>
          <a:p>
            <a:pPr algn="l"/>
            <a:r>
              <a:rPr lang="fr-FR" sz="1000" dirty="0"/>
              <a:t>“</a:t>
            </a:r>
            <a:r>
              <a:rPr lang="fr-FR" sz="1000" dirty="0" err="1"/>
              <a:t>Lijstniveau</a:t>
            </a:r>
            <a:r>
              <a:rPr lang="fr-FR" sz="1000" dirty="0"/>
              <a:t> </a:t>
            </a:r>
            <a:r>
              <a:rPr lang="fr-FR" sz="1000" dirty="0" err="1"/>
              <a:t>verhogen</a:t>
            </a:r>
            <a:r>
              <a:rPr lang="fr-FR" sz="1000" dirty="0"/>
              <a:t>”</a:t>
            </a:r>
          </a:p>
          <a:p>
            <a:pPr algn="l"/>
            <a:r>
              <a:rPr lang="fr-FR" sz="1000" dirty="0"/>
              <a:t>“</a:t>
            </a:r>
            <a:r>
              <a:rPr lang="fr-FR" sz="1000" dirty="0" err="1"/>
              <a:t>Lijstniveau</a:t>
            </a:r>
            <a:r>
              <a:rPr lang="fr-FR" sz="1000" dirty="0"/>
              <a:t> </a:t>
            </a:r>
            <a:r>
              <a:rPr lang="fr-FR" sz="1000" dirty="0" err="1"/>
              <a:t>verlagen</a:t>
            </a:r>
            <a:r>
              <a:rPr lang="fr-FR" sz="1000" dirty="0"/>
              <a:t>”</a:t>
            </a:r>
            <a:endParaRPr lang="fr-BE" sz="1000" dirty="0"/>
          </a:p>
        </p:txBody>
      </p:sp>
      <p:pic>
        <p:nvPicPr>
          <p:cNvPr id="12" name="Image 88">
            <a:extLst>
              <a:ext uri="{FF2B5EF4-FFF2-40B4-BE49-F238E27FC236}">
                <a16:creationId xmlns:a16="http://schemas.microsoft.com/office/drawing/2014/main" id="{73A49E44-655A-6E0E-812C-3AACC9508718}"/>
              </a:ext>
            </a:extLst>
          </p:cNvPr>
          <p:cNvPicPr>
            <a:picLocks noChangeAspect="1"/>
          </p:cNvPicPr>
          <p:nvPr userDrawn="1"/>
        </p:nvPicPr>
        <p:blipFill>
          <a:blip r:embed="rId5"/>
          <a:srcRect l="6418" r="6418"/>
          <a:stretch/>
        </p:blipFill>
        <p:spPr>
          <a:xfrm>
            <a:off x="12305685" y="0"/>
            <a:ext cx="514350" cy="252413"/>
          </a:xfrm>
          <a:prstGeom prst="rect">
            <a:avLst/>
          </a:prstGeom>
          <a:effectLst>
            <a:outerShdw blurRad="63500" algn="ctr" rotWithShape="0">
              <a:prstClr val="black">
                <a:alpha val="40000"/>
              </a:prstClr>
            </a:outerShdw>
          </a:effectLst>
        </p:spPr>
      </p:pic>
    </p:spTree>
    <p:extLst>
      <p:ext uri="{BB962C8B-B14F-4D97-AF65-F5344CB8AC3E}">
        <p14:creationId xmlns:p14="http://schemas.microsoft.com/office/powerpoint/2010/main" val="33830984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preserve="1" userDrawn="1">
  <p:cSld name="Inhoud en linkerafbeelding - V2">
    <p:spTree>
      <p:nvGrpSpPr>
        <p:cNvPr id="1" name=""/>
        <p:cNvGrpSpPr/>
        <p:nvPr/>
      </p:nvGrpSpPr>
      <p:grpSpPr>
        <a:xfrm>
          <a:off x="0" y="0"/>
          <a:ext cx="0" cy="0"/>
          <a:chOff x="0" y="0"/>
          <a:chExt cx="0" cy="0"/>
        </a:xfrm>
      </p:grpSpPr>
      <p:sp>
        <p:nvSpPr>
          <p:cNvPr id="10" name="Espace réservé pour une image  9">
            <a:extLst>
              <a:ext uri="{FF2B5EF4-FFF2-40B4-BE49-F238E27FC236}">
                <a16:creationId xmlns:a16="http://schemas.microsoft.com/office/drawing/2014/main" id="{059D0C9B-823F-E778-9DDD-CBE221DE5115}"/>
              </a:ext>
            </a:extLst>
          </p:cNvPr>
          <p:cNvSpPr>
            <a:spLocks noGrp="1"/>
          </p:cNvSpPr>
          <p:nvPr>
            <p:ph type="pic" sz="quarter" idx="13"/>
          </p:nvPr>
        </p:nvSpPr>
        <p:spPr>
          <a:xfrm>
            <a:off x="0" y="0"/>
            <a:ext cx="8796336" cy="6857143"/>
          </a:xfrm>
        </p:spPr>
        <p:txBody>
          <a:bodyPr anchor="ctr"/>
          <a:lstStyle>
            <a:lvl1pPr algn="ctr">
              <a:defRPr/>
            </a:lvl1pPr>
          </a:lstStyle>
          <a:p>
            <a:endParaRPr lang="fr-BE" dirty="0"/>
          </a:p>
        </p:txBody>
      </p:sp>
      <p:sp>
        <p:nvSpPr>
          <p:cNvPr id="14" name="Espace réservé du texte 13">
            <a:extLst>
              <a:ext uri="{FF2B5EF4-FFF2-40B4-BE49-F238E27FC236}">
                <a16:creationId xmlns:a16="http://schemas.microsoft.com/office/drawing/2014/main" id="{D8F7BEAD-E843-BFA2-83D5-2310E5FC60B5}"/>
              </a:ext>
            </a:extLst>
          </p:cNvPr>
          <p:cNvSpPr>
            <a:spLocks noGrp="1"/>
          </p:cNvSpPr>
          <p:nvPr>
            <p:ph type="body" sz="quarter" idx="14"/>
          </p:nvPr>
        </p:nvSpPr>
        <p:spPr>
          <a:xfrm>
            <a:off x="696089" y="6497108"/>
            <a:ext cx="1379978" cy="180252"/>
          </a:xfrm>
          <a:blipFill>
            <a:blip r:embed="rId2"/>
            <a:srcRect/>
            <a:stretch>
              <a:fillRect l="-327" r="-327"/>
            </a:stretch>
          </a:blipFill>
        </p:spPr>
        <p:txBody>
          <a:bodyPr/>
          <a:lstStyle>
            <a:lvl1pPr>
              <a:defRPr sz="1050">
                <a:noFill/>
              </a:defRPr>
            </a:lvl1pPr>
            <a:lvl2pPr>
              <a:defRPr sz="1050">
                <a:noFill/>
              </a:defRPr>
            </a:lvl2pPr>
            <a:lvl3pPr>
              <a:defRPr sz="400">
                <a:noFill/>
              </a:defRPr>
            </a:lvl3pPr>
            <a:lvl4pPr>
              <a:defRPr sz="400">
                <a:noFill/>
              </a:defRPr>
            </a:lvl4pPr>
            <a:lvl5pPr>
              <a:defRPr sz="200">
                <a:noFill/>
              </a:defRPr>
            </a:lvl5pPr>
          </a:lstStyle>
          <a:p>
            <a:pPr lvl="0"/>
            <a:endParaRPr lang="fr-BE" dirty="0"/>
          </a:p>
        </p:txBody>
      </p:sp>
      <p:sp>
        <p:nvSpPr>
          <p:cNvPr id="9" name="Espace réservé du contenu 2">
            <a:extLst>
              <a:ext uri="{FF2B5EF4-FFF2-40B4-BE49-F238E27FC236}">
                <a16:creationId xmlns:a16="http://schemas.microsoft.com/office/drawing/2014/main" id="{8590A9D1-F649-A041-E9CB-1A22D610015A}"/>
              </a:ext>
            </a:extLst>
          </p:cNvPr>
          <p:cNvSpPr>
            <a:spLocks noGrp="1"/>
          </p:cNvSpPr>
          <p:nvPr>
            <p:ph idx="1" hasCustomPrompt="1"/>
          </p:nvPr>
        </p:nvSpPr>
        <p:spPr>
          <a:xfrm>
            <a:off x="8796338" y="737465"/>
            <a:ext cx="2700338" cy="5391490"/>
          </a:xfrm>
        </p:spPr>
        <p:txBody>
          <a:bodyPr/>
          <a:lstStyle>
            <a:lvl1pPr algn="r">
              <a:defRPr/>
            </a:lvl1pPr>
            <a:lvl2pPr algn="r">
              <a:defRPr/>
            </a:lvl2pPr>
            <a:lvl3pPr algn="r">
              <a:defRPr/>
            </a:lvl3pPr>
            <a:lvl4pPr algn="r">
              <a:defRPr/>
            </a:lvl4pPr>
            <a:lvl5pPr algn="r">
              <a:defRPr/>
            </a:lvl5pPr>
            <a:lvl6pPr algn="r">
              <a:defRPr/>
            </a:lvl6pPr>
            <a:lvl7pPr algn="r">
              <a:defRPr/>
            </a:lvl7pPr>
          </a:lstStyle>
          <a:p>
            <a:pPr lvl="0"/>
            <a:r>
              <a:rPr lang="nl-NL" dirty="0"/>
              <a:t>Klikken om de tekststijl van het model te bewerken</a:t>
            </a:r>
          </a:p>
          <a:p>
            <a:pPr lvl="1"/>
            <a:r>
              <a:rPr lang="fr-FR" dirty="0" err="1"/>
              <a:t>Tweede</a:t>
            </a:r>
            <a:r>
              <a:rPr lang="fr-FR" dirty="0"/>
              <a:t> niveau</a:t>
            </a:r>
          </a:p>
          <a:p>
            <a:pPr lvl="2"/>
            <a:r>
              <a:rPr lang="fr-FR" dirty="0" err="1"/>
              <a:t>Derde</a:t>
            </a:r>
            <a:r>
              <a:rPr lang="fr-FR" dirty="0"/>
              <a:t> niveau</a:t>
            </a:r>
          </a:p>
          <a:p>
            <a:pPr lvl="3"/>
            <a:r>
              <a:rPr lang="fr-FR" dirty="0" err="1"/>
              <a:t>Vierde</a:t>
            </a:r>
            <a:r>
              <a:rPr lang="fr-FR" dirty="0"/>
              <a:t> niveau</a:t>
            </a:r>
          </a:p>
          <a:p>
            <a:pPr lvl="4"/>
            <a:r>
              <a:rPr lang="fr-FR" dirty="0" err="1"/>
              <a:t>Vijfde</a:t>
            </a:r>
            <a:r>
              <a:rPr lang="fr-FR" dirty="0"/>
              <a:t> niveau</a:t>
            </a:r>
          </a:p>
          <a:p>
            <a:pPr lvl="5"/>
            <a:r>
              <a:rPr lang="fr-BE" dirty="0" err="1"/>
              <a:t>Zesde</a:t>
            </a:r>
            <a:r>
              <a:rPr lang="fr-BE" dirty="0"/>
              <a:t> niveau</a:t>
            </a:r>
          </a:p>
          <a:p>
            <a:pPr lvl="6"/>
            <a:r>
              <a:rPr lang="fr-BE" dirty="0" err="1"/>
              <a:t>Zevende</a:t>
            </a:r>
            <a:r>
              <a:rPr lang="fr-BE" dirty="0"/>
              <a:t> niveau</a:t>
            </a:r>
          </a:p>
        </p:txBody>
      </p:sp>
      <p:sp>
        <p:nvSpPr>
          <p:cNvPr id="2" name="Espace réservé de la date 1">
            <a:extLst>
              <a:ext uri="{FF2B5EF4-FFF2-40B4-BE49-F238E27FC236}">
                <a16:creationId xmlns:a16="http://schemas.microsoft.com/office/drawing/2014/main" id="{A27E60EF-BFE6-EB5B-E11E-44F0A34A5603}"/>
              </a:ext>
            </a:extLst>
          </p:cNvPr>
          <p:cNvSpPr>
            <a:spLocks noGrp="1"/>
          </p:cNvSpPr>
          <p:nvPr>
            <p:ph type="dt" sz="half" idx="15"/>
          </p:nvPr>
        </p:nvSpPr>
        <p:spPr/>
        <p:txBody>
          <a:bodyPr/>
          <a:lstStyle/>
          <a:p>
            <a:r>
              <a:rPr lang="nl-BE"/>
              <a:t>28/11/2024</a:t>
            </a:r>
            <a:endParaRPr lang="fr-BE" dirty="0"/>
          </a:p>
        </p:txBody>
      </p:sp>
      <p:sp>
        <p:nvSpPr>
          <p:cNvPr id="3" name="Espace réservé du pied de page 2">
            <a:extLst>
              <a:ext uri="{FF2B5EF4-FFF2-40B4-BE49-F238E27FC236}">
                <a16:creationId xmlns:a16="http://schemas.microsoft.com/office/drawing/2014/main" id="{CCD462D3-E5C9-4B2D-7BA1-D2BA864EC186}"/>
              </a:ext>
            </a:extLst>
          </p:cNvPr>
          <p:cNvSpPr>
            <a:spLocks noGrp="1"/>
          </p:cNvSpPr>
          <p:nvPr>
            <p:ph type="ftr" sz="quarter" idx="16"/>
          </p:nvPr>
        </p:nvSpPr>
        <p:spPr/>
        <p:txBody>
          <a:bodyPr/>
          <a:lstStyle/>
          <a:p>
            <a:endParaRPr lang="fr-BE" dirty="0"/>
          </a:p>
        </p:txBody>
      </p:sp>
      <p:sp>
        <p:nvSpPr>
          <p:cNvPr id="7" name="Espace réservé du numéro de diapositive 6">
            <a:extLst>
              <a:ext uri="{FF2B5EF4-FFF2-40B4-BE49-F238E27FC236}">
                <a16:creationId xmlns:a16="http://schemas.microsoft.com/office/drawing/2014/main" id="{7A69C3C1-60EF-1CC4-C248-1E23F4E7B3BE}"/>
              </a:ext>
            </a:extLst>
          </p:cNvPr>
          <p:cNvSpPr>
            <a:spLocks noGrp="1"/>
          </p:cNvSpPr>
          <p:nvPr>
            <p:ph type="sldNum" sz="quarter" idx="17"/>
          </p:nvPr>
        </p:nvSpPr>
        <p:spPr/>
        <p:txBody>
          <a:bodyPr/>
          <a:lstStyle/>
          <a:p>
            <a:fld id="{9E1B31BE-67CC-4347-9BE7-440221F425C5}" type="slidenum">
              <a:rPr lang="fr-BE" smtClean="0"/>
              <a:pPr/>
              <a:t>‹nr.›</a:t>
            </a:fld>
            <a:endParaRPr lang="fr-BE" dirty="0"/>
          </a:p>
        </p:txBody>
      </p:sp>
      <p:pic>
        <p:nvPicPr>
          <p:cNvPr id="4" name="Image 2">
            <a:extLst>
              <a:ext uri="{FF2B5EF4-FFF2-40B4-BE49-F238E27FC236}">
                <a16:creationId xmlns:a16="http://schemas.microsoft.com/office/drawing/2014/main" id="{ABB770F6-A2A7-2CEA-5608-0F309D412F1D}"/>
              </a:ext>
            </a:extLst>
          </p:cNvPr>
          <p:cNvPicPr>
            <a:picLocks noChangeAspect="1"/>
          </p:cNvPicPr>
          <p:nvPr userDrawn="1"/>
        </p:nvPicPr>
        <p:blipFill rotWithShape="1">
          <a:blip r:embed="rId3"/>
          <a:srcRect l="1" r="-17613"/>
          <a:stretch/>
        </p:blipFill>
        <p:spPr>
          <a:xfrm>
            <a:off x="12305685" y="778267"/>
            <a:ext cx="4003675" cy="923926"/>
          </a:xfrm>
          <a:prstGeom prst="rect">
            <a:avLst/>
          </a:prstGeom>
        </p:spPr>
      </p:pic>
      <p:sp>
        <p:nvSpPr>
          <p:cNvPr id="5" name="ZoneTexte 4">
            <a:extLst>
              <a:ext uri="{FF2B5EF4-FFF2-40B4-BE49-F238E27FC236}">
                <a16:creationId xmlns:a16="http://schemas.microsoft.com/office/drawing/2014/main" id="{8C56FDE4-CD78-BA80-FA2C-4C45C3030C57}"/>
              </a:ext>
            </a:extLst>
          </p:cNvPr>
          <p:cNvSpPr txBox="1"/>
          <p:nvPr userDrawn="1"/>
        </p:nvSpPr>
        <p:spPr>
          <a:xfrm>
            <a:off x="12305686" y="238817"/>
            <a:ext cx="1156978" cy="400110"/>
          </a:xfrm>
          <a:prstGeom prst="rect">
            <a:avLst/>
          </a:prstGeom>
          <a:noFill/>
        </p:spPr>
        <p:txBody>
          <a:bodyPr wrap="square" lIns="0" rIns="0" rtlCol="0">
            <a:spAutoFit/>
          </a:bodyPr>
          <a:lstStyle/>
          <a:p>
            <a:pPr algn="l"/>
            <a:r>
              <a:rPr lang="fr-FR" sz="1000" dirty="0"/>
              <a:t>1. </a:t>
            </a:r>
            <a:r>
              <a:rPr lang="fr-FR" sz="1000" dirty="0" err="1"/>
              <a:t>Klik</a:t>
            </a:r>
            <a:r>
              <a:rPr lang="fr-FR" sz="1000" dirty="0"/>
              <a:t> op het </a:t>
            </a:r>
            <a:r>
              <a:rPr lang="fr-FR" sz="1000" dirty="0" err="1"/>
              <a:t>tabblad</a:t>
            </a:r>
            <a:r>
              <a:rPr lang="fr-FR" sz="1000" dirty="0"/>
              <a:t> </a:t>
            </a:r>
            <a:r>
              <a:rPr lang="fr-FR" sz="1000" dirty="0" err="1"/>
              <a:t>Diamodel</a:t>
            </a:r>
            <a:endParaRPr lang="fr-BE" sz="1000" dirty="0"/>
          </a:p>
        </p:txBody>
      </p:sp>
      <p:sp>
        <p:nvSpPr>
          <p:cNvPr id="6" name="ZoneTexte 85">
            <a:extLst>
              <a:ext uri="{FF2B5EF4-FFF2-40B4-BE49-F238E27FC236}">
                <a16:creationId xmlns:a16="http://schemas.microsoft.com/office/drawing/2014/main" id="{87A73CAF-5F18-1554-9874-5337799C7CE1}"/>
              </a:ext>
            </a:extLst>
          </p:cNvPr>
          <p:cNvSpPr txBox="1"/>
          <p:nvPr userDrawn="1"/>
        </p:nvSpPr>
        <p:spPr>
          <a:xfrm>
            <a:off x="12305686" y="1721509"/>
            <a:ext cx="3556938" cy="246221"/>
          </a:xfrm>
          <a:prstGeom prst="rect">
            <a:avLst/>
          </a:prstGeom>
          <a:noFill/>
        </p:spPr>
        <p:txBody>
          <a:bodyPr wrap="square" lIns="0" rIns="0" rtlCol="0">
            <a:spAutoFit/>
          </a:bodyPr>
          <a:lstStyle/>
          <a:p>
            <a:pPr algn="l"/>
            <a:r>
              <a:rPr lang="fr-FR" sz="1000" dirty="0"/>
              <a:t>2. In het </a:t>
            </a:r>
            <a:r>
              <a:rPr lang="fr-FR" sz="1000" dirty="0" err="1"/>
              <a:t>gedeelte</a:t>
            </a:r>
            <a:r>
              <a:rPr lang="fr-FR" sz="1000" dirty="0"/>
              <a:t> “</a:t>
            </a:r>
            <a:r>
              <a:rPr lang="fr-FR" sz="1000" dirty="0" err="1"/>
              <a:t>Alinea</a:t>
            </a:r>
            <a:r>
              <a:rPr lang="fr-FR" sz="1000" dirty="0"/>
              <a:t>”</a:t>
            </a:r>
            <a:endParaRPr lang="fr-BE" sz="1000" dirty="0"/>
          </a:p>
        </p:txBody>
      </p:sp>
      <p:pic>
        <p:nvPicPr>
          <p:cNvPr id="8" name="Image 86">
            <a:extLst>
              <a:ext uri="{FF2B5EF4-FFF2-40B4-BE49-F238E27FC236}">
                <a16:creationId xmlns:a16="http://schemas.microsoft.com/office/drawing/2014/main" id="{4DE4FA03-3B7A-D0EC-0FE7-E4C67E5A2FD7}"/>
              </a:ext>
            </a:extLst>
          </p:cNvPr>
          <p:cNvPicPr>
            <a:picLocks noChangeAspect="1"/>
          </p:cNvPicPr>
          <p:nvPr userDrawn="1"/>
        </p:nvPicPr>
        <p:blipFill rotWithShape="1">
          <a:blip r:embed="rId4"/>
          <a:srcRect l="-912" r="-23339"/>
          <a:stretch/>
        </p:blipFill>
        <p:spPr>
          <a:xfrm>
            <a:off x="12305685" y="2127230"/>
            <a:ext cx="599990" cy="292894"/>
          </a:xfrm>
          <a:prstGeom prst="rect">
            <a:avLst/>
          </a:prstGeom>
        </p:spPr>
      </p:pic>
      <p:sp>
        <p:nvSpPr>
          <p:cNvPr id="11" name="ZoneTexte 87">
            <a:extLst>
              <a:ext uri="{FF2B5EF4-FFF2-40B4-BE49-F238E27FC236}">
                <a16:creationId xmlns:a16="http://schemas.microsoft.com/office/drawing/2014/main" id="{41BFCDCF-CED5-0861-BBA8-F514287BC4B3}"/>
              </a:ext>
            </a:extLst>
          </p:cNvPr>
          <p:cNvSpPr txBox="1"/>
          <p:nvPr userDrawn="1"/>
        </p:nvSpPr>
        <p:spPr>
          <a:xfrm>
            <a:off x="12305686" y="2408365"/>
            <a:ext cx="3556938" cy="553998"/>
          </a:xfrm>
          <a:prstGeom prst="rect">
            <a:avLst/>
          </a:prstGeom>
          <a:noFill/>
        </p:spPr>
        <p:txBody>
          <a:bodyPr wrap="square" lIns="0" rIns="0" rtlCol="0">
            <a:spAutoFit/>
          </a:bodyPr>
          <a:lstStyle/>
          <a:p>
            <a:pPr algn="l"/>
            <a:r>
              <a:rPr lang="fr-FR" sz="1000" dirty="0"/>
              <a:t>3. </a:t>
            </a:r>
            <a:r>
              <a:rPr lang="fr-FR" sz="1000" dirty="0" err="1"/>
              <a:t>Klik</a:t>
            </a:r>
            <a:r>
              <a:rPr lang="fr-FR" sz="1000" dirty="0"/>
              <a:t> op de </a:t>
            </a:r>
            <a:r>
              <a:rPr lang="fr-FR" sz="1000" dirty="0" err="1"/>
              <a:t>pictogrammen</a:t>
            </a:r>
            <a:endParaRPr lang="fr-FR" sz="1000" dirty="0"/>
          </a:p>
          <a:p>
            <a:pPr algn="l"/>
            <a:r>
              <a:rPr lang="fr-FR" sz="1000" dirty="0"/>
              <a:t>“</a:t>
            </a:r>
            <a:r>
              <a:rPr lang="fr-FR" sz="1000" dirty="0" err="1"/>
              <a:t>Lijstniveau</a:t>
            </a:r>
            <a:r>
              <a:rPr lang="fr-FR" sz="1000" dirty="0"/>
              <a:t> </a:t>
            </a:r>
            <a:r>
              <a:rPr lang="fr-FR" sz="1000" dirty="0" err="1"/>
              <a:t>verhogen</a:t>
            </a:r>
            <a:r>
              <a:rPr lang="fr-FR" sz="1000" dirty="0"/>
              <a:t>”</a:t>
            </a:r>
          </a:p>
          <a:p>
            <a:pPr algn="l"/>
            <a:r>
              <a:rPr lang="fr-FR" sz="1000" dirty="0"/>
              <a:t>“</a:t>
            </a:r>
            <a:r>
              <a:rPr lang="fr-FR" sz="1000" dirty="0" err="1"/>
              <a:t>Lijstniveau</a:t>
            </a:r>
            <a:r>
              <a:rPr lang="fr-FR" sz="1000" dirty="0"/>
              <a:t> </a:t>
            </a:r>
            <a:r>
              <a:rPr lang="fr-FR" sz="1000" dirty="0" err="1"/>
              <a:t>verlagen</a:t>
            </a:r>
            <a:r>
              <a:rPr lang="fr-FR" sz="1000" dirty="0"/>
              <a:t>”</a:t>
            </a:r>
            <a:endParaRPr lang="fr-BE" sz="1000" dirty="0"/>
          </a:p>
        </p:txBody>
      </p:sp>
      <p:pic>
        <p:nvPicPr>
          <p:cNvPr id="12" name="Image 88">
            <a:extLst>
              <a:ext uri="{FF2B5EF4-FFF2-40B4-BE49-F238E27FC236}">
                <a16:creationId xmlns:a16="http://schemas.microsoft.com/office/drawing/2014/main" id="{8DEE4870-CD4E-9D8C-251B-150B1F61DCA1}"/>
              </a:ext>
            </a:extLst>
          </p:cNvPr>
          <p:cNvPicPr>
            <a:picLocks noChangeAspect="1"/>
          </p:cNvPicPr>
          <p:nvPr userDrawn="1"/>
        </p:nvPicPr>
        <p:blipFill>
          <a:blip r:embed="rId5"/>
          <a:srcRect l="6418" r="6418"/>
          <a:stretch/>
        </p:blipFill>
        <p:spPr>
          <a:xfrm>
            <a:off x="12305685" y="0"/>
            <a:ext cx="514350" cy="252413"/>
          </a:xfrm>
          <a:prstGeom prst="rect">
            <a:avLst/>
          </a:prstGeom>
          <a:effectLst>
            <a:outerShdw blurRad="63500" algn="ctr" rotWithShape="0">
              <a:prstClr val="black">
                <a:alpha val="40000"/>
              </a:prstClr>
            </a:outerShdw>
          </a:effectLst>
        </p:spPr>
      </p:pic>
    </p:spTree>
    <p:extLst>
      <p:ext uri="{BB962C8B-B14F-4D97-AF65-F5344CB8AC3E}">
        <p14:creationId xmlns:p14="http://schemas.microsoft.com/office/powerpoint/2010/main" val="40607353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Inhoud en rechterafbeelding - V1">
    <p:spTree>
      <p:nvGrpSpPr>
        <p:cNvPr id="1" name=""/>
        <p:cNvGrpSpPr/>
        <p:nvPr/>
      </p:nvGrpSpPr>
      <p:grpSpPr>
        <a:xfrm>
          <a:off x="0" y="0"/>
          <a:ext cx="0" cy="0"/>
          <a:chOff x="0" y="0"/>
          <a:chExt cx="0" cy="0"/>
        </a:xfrm>
      </p:grpSpPr>
      <p:sp>
        <p:nvSpPr>
          <p:cNvPr id="10" name="Espace réservé pour une image  9">
            <a:extLst>
              <a:ext uri="{FF2B5EF4-FFF2-40B4-BE49-F238E27FC236}">
                <a16:creationId xmlns:a16="http://schemas.microsoft.com/office/drawing/2014/main" id="{059D0C9B-823F-E778-9DDD-CBE221DE5115}"/>
              </a:ext>
            </a:extLst>
          </p:cNvPr>
          <p:cNvSpPr>
            <a:spLocks noGrp="1"/>
          </p:cNvSpPr>
          <p:nvPr>
            <p:ph type="pic" sz="quarter" idx="13"/>
          </p:nvPr>
        </p:nvSpPr>
        <p:spPr>
          <a:xfrm>
            <a:off x="6096000" y="0"/>
            <a:ext cx="6096000" cy="6857143"/>
          </a:xfrm>
        </p:spPr>
        <p:txBody>
          <a:bodyPr anchor="ctr"/>
          <a:lstStyle>
            <a:lvl1pPr algn="ctr">
              <a:defRPr/>
            </a:lvl1pPr>
          </a:lstStyle>
          <a:p>
            <a:endParaRPr lang="fr-BE"/>
          </a:p>
        </p:txBody>
      </p:sp>
      <p:sp>
        <p:nvSpPr>
          <p:cNvPr id="4" name="Espace réservé de la date 3">
            <a:extLst>
              <a:ext uri="{FF2B5EF4-FFF2-40B4-BE49-F238E27FC236}">
                <a16:creationId xmlns:a16="http://schemas.microsoft.com/office/drawing/2014/main" id="{F62B5DB0-05B7-F4BF-246C-B9E536B10A5B}"/>
              </a:ext>
            </a:extLst>
          </p:cNvPr>
          <p:cNvSpPr>
            <a:spLocks noGrp="1"/>
          </p:cNvSpPr>
          <p:nvPr>
            <p:ph type="dt" sz="half" idx="10"/>
          </p:nvPr>
        </p:nvSpPr>
        <p:spPr/>
        <p:txBody>
          <a:bodyPr/>
          <a:lstStyle/>
          <a:p>
            <a:r>
              <a:rPr lang="nl-BE"/>
              <a:t>28/11/2024</a:t>
            </a:r>
            <a:endParaRPr lang="fr-BE"/>
          </a:p>
        </p:txBody>
      </p:sp>
      <p:sp>
        <p:nvSpPr>
          <p:cNvPr id="5" name="Espace réservé du pied de page 4">
            <a:extLst>
              <a:ext uri="{FF2B5EF4-FFF2-40B4-BE49-F238E27FC236}">
                <a16:creationId xmlns:a16="http://schemas.microsoft.com/office/drawing/2014/main" id="{8AF356C2-EA79-3BD5-53F7-C9F840A4F3E6}"/>
              </a:ext>
            </a:extLst>
          </p:cNvPr>
          <p:cNvSpPr>
            <a:spLocks noGrp="1"/>
          </p:cNvSpPr>
          <p:nvPr>
            <p:ph type="ftr" sz="quarter" idx="11"/>
          </p:nvPr>
        </p:nvSpPr>
        <p:spPr/>
        <p:txBody>
          <a:bodyPr/>
          <a:lstStyle/>
          <a:p>
            <a:endParaRPr lang="fr-BE"/>
          </a:p>
        </p:txBody>
      </p:sp>
      <p:sp>
        <p:nvSpPr>
          <p:cNvPr id="6" name="Espace réservé du numéro de diapositive 5">
            <a:extLst>
              <a:ext uri="{FF2B5EF4-FFF2-40B4-BE49-F238E27FC236}">
                <a16:creationId xmlns:a16="http://schemas.microsoft.com/office/drawing/2014/main" id="{1FF62820-18C3-763E-2657-E2A63D71C1C4}"/>
              </a:ext>
            </a:extLst>
          </p:cNvPr>
          <p:cNvSpPr>
            <a:spLocks noGrp="1"/>
          </p:cNvSpPr>
          <p:nvPr>
            <p:ph type="sldNum" sz="quarter" idx="12"/>
          </p:nvPr>
        </p:nvSpPr>
        <p:spPr/>
        <p:txBody>
          <a:bodyPr/>
          <a:lstStyle/>
          <a:p>
            <a:fld id="{9E1B31BE-67CC-4347-9BE7-440221F425C5}" type="slidenum">
              <a:rPr lang="fr-BE" smtClean="0"/>
              <a:t>‹nr.›</a:t>
            </a:fld>
            <a:endParaRPr lang="fr-BE"/>
          </a:p>
        </p:txBody>
      </p:sp>
      <p:sp>
        <p:nvSpPr>
          <p:cNvPr id="7" name="Espace réservé du contenu 2">
            <a:extLst>
              <a:ext uri="{FF2B5EF4-FFF2-40B4-BE49-F238E27FC236}">
                <a16:creationId xmlns:a16="http://schemas.microsoft.com/office/drawing/2014/main" id="{473EEBEF-E34C-58F8-2481-2E2FAC00872A}"/>
              </a:ext>
            </a:extLst>
          </p:cNvPr>
          <p:cNvSpPr>
            <a:spLocks noGrp="1"/>
          </p:cNvSpPr>
          <p:nvPr>
            <p:ph idx="1"/>
          </p:nvPr>
        </p:nvSpPr>
        <p:spPr>
          <a:xfrm>
            <a:off x="696090" y="737465"/>
            <a:ext cx="4559796" cy="5391490"/>
          </a:xfrm>
        </p:spPr>
        <p:txBody>
          <a:bodyPr/>
          <a:lstStyle/>
          <a:p>
            <a:pPr lvl="0"/>
            <a:r>
              <a:rPr lang="nl-NL" dirty="0"/>
              <a:t>Klikken om de tekststijl van het model te bewerken</a:t>
            </a:r>
          </a:p>
          <a:p>
            <a:pPr lvl="1"/>
            <a:r>
              <a:rPr lang="fr-FR" dirty="0" err="1"/>
              <a:t>Tweede</a:t>
            </a:r>
            <a:r>
              <a:rPr lang="fr-FR" dirty="0"/>
              <a:t> niveau</a:t>
            </a:r>
          </a:p>
          <a:p>
            <a:pPr lvl="2"/>
            <a:r>
              <a:rPr lang="fr-FR" dirty="0" err="1"/>
              <a:t>Derde</a:t>
            </a:r>
            <a:r>
              <a:rPr lang="fr-FR" dirty="0"/>
              <a:t> niveau</a:t>
            </a:r>
          </a:p>
          <a:p>
            <a:pPr lvl="3"/>
            <a:r>
              <a:rPr lang="fr-FR" dirty="0" err="1"/>
              <a:t>Vierde</a:t>
            </a:r>
            <a:r>
              <a:rPr lang="fr-FR" dirty="0"/>
              <a:t> niveau</a:t>
            </a:r>
          </a:p>
          <a:p>
            <a:pPr lvl="4"/>
            <a:r>
              <a:rPr lang="fr-FR" dirty="0" err="1"/>
              <a:t>Vijfde</a:t>
            </a:r>
            <a:r>
              <a:rPr lang="fr-FR" dirty="0"/>
              <a:t> niveau</a:t>
            </a:r>
          </a:p>
          <a:p>
            <a:pPr lvl="5"/>
            <a:r>
              <a:rPr lang="fr-BE" dirty="0" err="1"/>
              <a:t>Zesde</a:t>
            </a:r>
            <a:r>
              <a:rPr lang="fr-BE" dirty="0"/>
              <a:t> niveau</a:t>
            </a:r>
          </a:p>
          <a:p>
            <a:pPr lvl="6"/>
            <a:r>
              <a:rPr lang="fr-BE" dirty="0" err="1"/>
              <a:t>Zevende</a:t>
            </a:r>
            <a:r>
              <a:rPr lang="fr-BE" dirty="0"/>
              <a:t> niveau</a:t>
            </a:r>
          </a:p>
        </p:txBody>
      </p:sp>
      <p:pic>
        <p:nvPicPr>
          <p:cNvPr id="2" name="Image 2">
            <a:extLst>
              <a:ext uri="{FF2B5EF4-FFF2-40B4-BE49-F238E27FC236}">
                <a16:creationId xmlns:a16="http://schemas.microsoft.com/office/drawing/2014/main" id="{DDE4EDFD-DB93-8322-DEAF-E04D105B1AD2}"/>
              </a:ext>
            </a:extLst>
          </p:cNvPr>
          <p:cNvPicPr>
            <a:picLocks noChangeAspect="1"/>
          </p:cNvPicPr>
          <p:nvPr userDrawn="1"/>
        </p:nvPicPr>
        <p:blipFill rotWithShape="1">
          <a:blip r:embed="rId2"/>
          <a:srcRect l="1" r="-17613"/>
          <a:stretch/>
        </p:blipFill>
        <p:spPr>
          <a:xfrm>
            <a:off x="12305685" y="778267"/>
            <a:ext cx="4003675" cy="923926"/>
          </a:xfrm>
          <a:prstGeom prst="rect">
            <a:avLst/>
          </a:prstGeom>
        </p:spPr>
      </p:pic>
      <p:sp>
        <p:nvSpPr>
          <p:cNvPr id="3" name="ZoneTexte 4">
            <a:extLst>
              <a:ext uri="{FF2B5EF4-FFF2-40B4-BE49-F238E27FC236}">
                <a16:creationId xmlns:a16="http://schemas.microsoft.com/office/drawing/2014/main" id="{8F48B7B6-8C34-035A-D795-4F2FE09C4173}"/>
              </a:ext>
            </a:extLst>
          </p:cNvPr>
          <p:cNvSpPr txBox="1"/>
          <p:nvPr userDrawn="1"/>
        </p:nvSpPr>
        <p:spPr>
          <a:xfrm>
            <a:off x="12305686" y="238817"/>
            <a:ext cx="1156978" cy="400110"/>
          </a:xfrm>
          <a:prstGeom prst="rect">
            <a:avLst/>
          </a:prstGeom>
          <a:noFill/>
        </p:spPr>
        <p:txBody>
          <a:bodyPr wrap="square" lIns="0" rIns="0" rtlCol="0">
            <a:spAutoFit/>
          </a:bodyPr>
          <a:lstStyle/>
          <a:p>
            <a:pPr algn="l"/>
            <a:r>
              <a:rPr lang="fr-FR" sz="1000" dirty="0"/>
              <a:t>1. </a:t>
            </a:r>
            <a:r>
              <a:rPr lang="fr-FR" sz="1000" dirty="0" err="1"/>
              <a:t>Klik</a:t>
            </a:r>
            <a:r>
              <a:rPr lang="fr-FR" sz="1000" dirty="0"/>
              <a:t> op het </a:t>
            </a:r>
            <a:r>
              <a:rPr lang="fr-FR" sz="1000" dirty="0" err="1"/>
              <a:t>tabblad</a:t>
            </a:r>
            <a:r>
              <a:rPr lang="fr-FR" sz="1000" dirty="0"/>
              <a:t> </a:t>
            </a:r>
            <a:r>
              <a:rPr lang="fr-FR" sz="1000" dirty="0" err="1"/>
              <a:t>Diamodel</a:t>
            </a:r>
            <a:endParaRPr lang="fr-BE" sz="1000" dirty="0"/>
          </a:p>
        </p:txBody>
      </p:sp>
      <p:sp>
        <p:nvSpPr>
          <p:cNvPr id="8" name="ZoneTexte 85">
            <a:extLst>
              <a:ext uri="{FF2B5EF4-FFF2-40B4-BE49-F238E27FC236}">
                <a16:creationId xmlns:a16="http://schemas.microsoft.com/office/drawing/2014/main" id="{0DB9B527-68C6-DF1F-04B7-3B12B29EA282}"/>
              </a:ext>
            </a:extLst>
          </p:cNvPr>
          <p:cNvSpPr txBox="1"/>
          <p:nvPr userDrawn="1"/>
        </p:nvSpPr>
        <p:spPr>
          <a:xfrm>
            <a:off x="12305686" y="1721509"/>
            <a:ext cx="3556938" cy="246221"/>
          </a:xfrm>
          <a:prstGeom prst="rect">
            <a:avLst/>
          </a:prstGeom>
          <a:noFill/>
        </p:spPr>
        <p:txBody>
          <a:bodyPr wrap="square" lIns="0" rIns="0" rtlCol="0">
            <a:spAutoFit/>
          </a:bodyPr>
          <a:lstStyle/>
          <a:p>
            <a:pPr algn="l"/>
            <a:r>
              <a:rPr lang="fr-FR" sz="1000" dirty="0"/>
              <a:t>2. In het </a:t>
            </a:r>
            <a:r>
              <a:rPr lang="fr-FR" sz="1000" dirty="0" err="1"/>
              <a:t>gedeelte</a:t>
            </a:r>
            <a:r>
              <a:rPr lang="fr-FR" sz="1000" dirty="0"/>
              <a:t> “</a:t>
            </a:r>
            <a:r>
              <a:rPr lang="fr-FR" sz="1000" dirty="0" err="1"/>
              <a:t>Alinea</a:t>
            </a:r>
            <a:r>
              <a:rPr lang="fr-FR" sz="1000" dirty="0"/>
              <a:t>”</a:t>
            </a:r>
            <a:endParaRPr lang="fr-BE" sz="1000" dirty="0"/>
          </a:p>
        </p:txBody>
      </p:sp>
      <p:pic>
        <p:nvPicPr>
          <p:cNvPr id="9" name="Image 86">
            <a:extLst>
              <a:ext uri="{FF2B5EF4-FFF2-40B4-BE49-F238E27FC236}">
                <a16:creationId xmlns:a16="http://schemas.microsoft.com/office/drawing/2014/main" id="{9C4F6140-5319-4FA0-F8D0-DD10DBB67AE5}"/>
              </a:ext>
            </a:extLst>
          </p:cNvPr>
          <p:cNvPicPr>
            <a:picLocks noChangeAspect="1"/>
          </p:cNvPicPr>
          <p:nvPr userDrawn="1"/>
        </p:nvPicPr>
        <p:blipFill rotWithShape="1">
          <a:blip r:embed="rId3"/>
          <a:srcRect l="-912" r="-23339"/>
          <a:stretch/>
        </p:blipFill>
        <p:spPr>
          <a:xfrm>
            <a:off x="12305685" y="2127230"/>
            <a:ext cx="599990" cy="292894"/>
          </a:xfrm>
          <a:prstGeom prst="rect">
            <a:avLst/>
          </a:prstGeom>
        </p:spPr>
      </p:pic>
      <p:sp>
        <p:nvSpPr>
          <p:cNvPr id="11" name="ZoneTexte 87">
            <a:extLst>
              <a:ext uri="{FF2B5EF4-FFF2-40B4-BE49-F238E27FC236}">
                <a16:creationId xmlns:a16="http://schemas.microsoft.com/office/drawing/2014/main" id="{BB973BB0-391E-9FC3-3713-6D4ECC8A10C7}"/>
              </a:ext>
            </a:extLst>
          </p:cNvPr>
          <p:cNvSpPr txBox="1"/>
          <p:nvPr userDrawn="1"/>
        </p:nvSpPr>
        <p:spPr>
          <a:xfrm>
            <a:off x="12305686" y="2408365"/>
            <a:ext cx="3556938" cy="553998"/>
          </a:xfrm>
          <a:prstGeom prst="rect">
            <a:avLst/>
          </a:prstGeom>
          <a:noFill/>
        </p:spPr>
        <p:txBody>
          <a:bodyPr wrap="square" lIns="0" rIns="0" rtlCol="0">
            <a:spAutoFit/>
          </a:bodyPr>
          <a:lstStyle/>
          <a:p>
            <a:pPr algn="l"/>
            <a:r>
              <a:rPr lang="fr-FR" sz="1000" dirty="0"/>
              <a:t>3. </a:t>
            </a:r>
            <a:r>
              <a:rPr lang="fr-FR" sz="1000" dirty="0" err="1"/>
              <a:t>Klik</a:t>
            </a:r>
            <a:r>
              <a:rPr lang="fr-FR" sz="1000" dirty="0"/>
              <a:t> op de </a:t>
            </a:r>
            <a:r>
              <a:rPr lang="fr-FR" sz="1000" dirty="0" err="1"/>
              <a:t>pictogrammen</a:t>
            </a:r>
            <a:endParaRPr lang="fr-FR" sz="1000" dirty="0"/>
          </a:p>
          <a:p>
            <a:pPr algn="l"/>
            <a:r>
              <a:rPr lang="fr-FR" sz="1000" dirty="0"/>
              <a:t>“</a:t>
            </a:r>
            <a:r>
              <a:rPr lang="fr-FR" sz="1000" dirty="0" err="1"/>
              <a:t>Lijstniveau</a:t>
            </a:r>
            <a:r>
              <a:rPr lang="fr-FR" sz="1000" dirty="0"/>
              <a:t> </a:t>
            </a:r>
            <a:r>
              <a:rPr lang="fr-FR" sz="1000" dirty="0" err="1"/>
              <a:t>verhogen</a:t>
            </a:r>
            <a:r>
              <a:rPr lang="fr-FR" sz="1000" dirty="0"/>
              <a:t>”</a:t>
            </a:r>
          </a:p>
          <a:p>
            <a:pPr algn="l"/>
            <a:r>
              <a:rPr lang="fr-FR" sz="1000" dirty="0"/>
              <a:t>“</a:t>
            </a:r>
            <a:r>
              <a:rPr lang="fr-FR" sz="1000" dirty="0" err="1"/>
              <a:t>Lijstniveau</a:t>
            </a:r>
            <a:r>
              <a:rPr lang="fr-FR" sz="1000" dirty="0"/>
              <a:t> </a:t>
            </a:r>
            <a:r>
              <a:rPr lang="fr-FR" sz="1000" dirty="0" err="1"/>
              <a:t>verlagen</a:t>
            </a:r>
            <a:r>
              <a:rPr lang="fr-FR" sz="1000" dirty="0"/>
              <a:t>”</a:t>
            </a:r>
            <a:endParaRPr lang="fr-BE" sz="1000" dirty="0"/>
          </a:p>
        </p:txBody>
      </p:sp>
      <p:pic>
        <p:nvPicPr>
          <p:cNvPr id="12" name="Image 88">
            <a:extLst>
              <a:ext uri="{FF2B5EF4-FFF2-40B4-BE49-F238E27FC236}">
                <a16:creationId xmlns:a16="http://schemas.microsoft.com/office/drawing/2014/main" id="{80B92860-2ECA-56E2-2D31-AF6BD51C637D}"/>
              </a:ext>
            </a:extLst>
          </p:cNvPr>
          <p:cNvPicPr>
            <a:picLocks noChangeAspect="1"/>
          </p:cNvPicPr>
          <p:nvPr userDrawn="1"/>
        </p:nvPicPr>
        <p:blipFill>
          <a:blip r:embed="rId4"/>
          <a:srcRect l="6418" r="6418"/>
          <a:stretch/>
        </p:blipFill>
        <p:spPr>
          <a:xfrm>
            <a:off x="12305685" y="0"/>
            <a:ext cx="514350" cy="252413"/>
          </a:xfrm>
          <a:prstGeom prst="rect">
            <a:avLst/>
          </a:prstGeom>
          <a:effectLst>
            <a:outerShdw blurRad="63500" algn="ctr" rotWithShape="0">
              <a:prstClr val="black">
                <a:alpha val="40000"/>
              </a:prstClr>
            </a:outerShdw>
          </a:effectLst>
        </p:spPr>
      </p:pic>
    </p:spTree>
    <p:extLst>
      <p:ext uri="{BB962C8B-B14F-4D97-AF65-F5344CB8AC3E}">
        <p14:creationId xmlns:p14="http://schemas.microsoft.com/office/powerpoint/2010/main" val="23688666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Inhoud en rechterafbeelding - V2">
    <p:spTree>
      <p:nvGrpSpPr>
        <p:cNvPr id="1" name=""/>
        <p:cNvGrpSpPr/>
        <p:nvPr/>
      </p:nvGrpSpPr>
      <p:grpSpPr>
        <a:xfrm>
          <a:off x="0" y="0"/>
          <a:ext cx="0" cy="0"/>
          <a:chOff x="0" y="0"/>
          <a:chExt cx="0" cy="0"/>
        </a:xfrm>
      </p:grpSpPr>
      <p:sp>
        <p:nvSpPr>
          <p:cNvPr id="10" name="Espace réservé pour une image  9">
            <a:extLst>
              <a:ext uri="{FF2B5EF4-FFF2-40B4-BE49-F238E27FC236}">
                <a16:creationId xmlns:a16="http://schemas.microsoft.com/office/drawing/2014/main" id="{059D0C9B-823F-E778-9DDD-CBE221DE5115}"/>
              </a:ext>
            </a:extLst>
          </p:cNvPr>
          <p:cNvSpPr>
            <a:spLocks noGrp="1"/>
          </p:cNvSpPr>
          <p:nvPr>
            <p:ph type="pic" sz="quarter" idx="13"/>
          </p:nvPr>
        </p:nvSpPr>
        <p:spPr>
          <a:xfrm>
            <a:off x="3395663" y="0"/>
            <a:ext cx="8796337" cy="6857143"/>
          </a:xfrm>
        </p:spPr>
        <p:txBody>
          <a:bodyPr anchor="ctr"/>
          <a:lstStyle>
            <a:lvl1pPr algn="ctr">
              <a:defRPr/>
            </a:lvl1pPr>
          </a:lstStyle>
          <a:p>
            <a:endParaRPr lang="fr-BE"/>
          </a:p>
        </p:txBody>
      </p:sp>
      <p:sp>
        <p:nvSpPr>
          <p:cNvPr id="4" name="Espace réservé de la date 3">
            <a:extLst>
              <a:ext uri="{FF2B5EF4-FFF2-40B4-BE49-F238E27FC236}">
                <a16:creationId xmlns:a16="http://schemas.microsoft.com/office/drawing/2014/main" id="{F62B5DB0-05B7-F4BF-246C-B9E536B10A5B}"/>
              </a:ext>
            </a:extLst>
          </p:cNvPr>
          <p:cNvSpPr>
            <a:spLocks noGrp="1"/>
          </p:cNvSpPr>
          <p:nvPr>
            <p:ph type="dt" sz="half" idx="10"/>
          </p:nvPr>
        </p:nvSpPr>
        <p:spPr/>
        <p:txBody>
          <a:bodyPr/>
          <a:lstStyle/>
          <a:p>
            <a:r>
              <a:rPr lang="nl-BE"/>
              <a:t>28/11/2024</a:t>
            </a:r>
            <a:endParaRPr lang="fr-BE"/>
          </a:p>
        </p:txBody>
      </p:sp>
      <p:sp>
        <p:nvSpPr>
          <p:cNvPr id="5" name="Espace réservé du pied de page 4">
            <a:extLst>
              <a:ext uri="{FF2B5EF4-FFF2-40B4-BE49-F238E27FC236}">
                <a16:creationId xmlns:a16="http://schemas.microsoft.com/office/drawing/2014/main" id="{8AF356C2-EA79-3BD5-53F7-C9F840A4F3E6}"/>
              </a:ext>
            </a:extLst>
          </p:cNvPr>
          <p:cNvSpPr>
            <a:spLocks noGrp="1"/>
          </p:cNvSpPr>
          <p:nvPr>
            <p:ph type="ftr" sz="quarter" idx="11"/>
          </p:nvPr>
        </p:nvSpPr>
        <p:spPr/>
        <p:txBody>
          <a:bodyPr/>
          <a:lstStyle/>
          <a:p>
            <a:endParaRPr lang="fr-BE" dirty="0"/>
          </a:p>
        </p:txBody>
      </p:sp>
      <p:sp>
        <p:nvSpPr>
          <p:cNvPr id="6" name="Espace réservé du numéro de diapositive 5">
            <a:extLst>
              <a:ext uri="{FF2B5EF4-FFF2-40B4-BE49-F238E27FC236}">
                <a16:creationId xmlns:a16="http://schemas.microsoft.com/office/drawing/2014/main" id="{1FF62820-18C3-763E-2657-E2A63D71C1C4}"/>
              </a:ext>
            </a:extLst>
          </p:cNvPr>
          <p:cNvSpPr>
            <a:spLocks noGrp="1"/>
          </p:cNvSpPr>
          <p:nvPr>
            <p:ph type="sldNum" sz="quarter" idx="12"/>
          </p:nvPr>
        </p:nvSpPr>
        <p:spPr/>
        <p:txBody>
          <a:bodyPr/>
          <a:lstStyle/>
          <a:p>
            <a:fld id="{9E1B31BE-67CC-4347-9BE7-440221F425C5}" type="slidenum">
              <a:rPr lang="fr-BE" smtClean="0"/>
              <a:t>‹nr.›</a:t>
            </a:fld>
            <a:endParaRPr lang="fr-BE"/>
          </a:p>
        </p:txBody>
      </p:sp>
      <p:sp>
        <p:nvSpPr>
          <p:cNvPr id="7" name="Espace réservé du contenu 2">
            <a:extLst>
              <a:ext uri="{FF2B5EF4-FFF2-40B4-BE49-F238E27FC236}">
                <a16:creationId xmlns:a16="http://schemas.microsoft.com/office/drawing/2014/main" id="{473EEBEF-E34C-58F8-2481-2E2FAC00872A}"/>
              </a:ext>
            </a:extLst>
          </p:cNvPr>
          <p:cNvSpPr>
            <a:spLocks noGrp="1"/>
          </p:cNvSpPr>
          <p:nvPr>
            <p:ph idx="1" hasCustomPrompt="1"/>
          </p:nvPr>
        </p:nvSpPr>
        <p:spPr>
          <a:xfrm>
            <a:off x="696090" y="737465"/>
            <a:ext cx="2699573" cy="5391490"/>
          </a:xfrm>
        </p:spPr>
        <p:txBody>
          <a:bodyPr/>
          <a:lstStyle/>
          <a:p>
            <a:pPr lvl="0"/>
            <a:r>
              <a:rPr lang="nl-NL" dirty="0"/>
              <a:t>Klikken om de tekststijl van het model te bewerken</a:t>
            </a:r>
          </a:p>
          <a:p>
            <a:pPr lvl="1"/>
            <a:r>
              <a:rPr lang="fr-FR" dirty="0" err="1"/>
              <a:t>Tweede</a:t>
            </a:r>
            <a:r>
              <a:rPr lang="fr-FR" dirty="0"/>
              <a:t> niveau</a:t>
            </a:r>
          </a:p>
          <a:p>
            <a:pPr lvl="2"/>
            <a:r>
              <a:rPr lang="fr-FR" dirty="0" err="1"/>
              <a:t>Derde</a:t>
            </a:r>
            <a:r>
              <a:rPr lang="fr-FR" dirty="0"/>
              <a:t> niveau</a:t>
            </a:r>
          </a:p>
          <a:p>
            <a:pPr lvl="3"/>
            <a:r>
              <a:rPr lang="fr-FR" dirty="0" err="1"/>
              <a:t>Vierde</a:t>
            </a:r>
            <a:r>
              <a:rPr lang="fr-FR" dirty="0"/>
              <a:t> niveau</a:t>
            </a:r>
          </a:p>
          <a:p>
            <a:pPr lvl="4"/>
            <a:r>
              <a:rPr lang="fr-FR" dirty="0" err="1"/>
              <a:t>Vijfde</a:t>
            </a:r>
            <a:r>
              <a:rPr lang="fr-FR" dirty="0"/>
              <a:t> niveau</a:t>
            </a:r>
          </a:p>
          <a:p>
            <a:pPr lvl="5"/>
            <a:r>
              <a:rPr lang="fr-BE" dirty="0" err="1"/>
              <a:t>Zesde</a:t>
            </a:r>
            <a:r>
              <a:rPr lang="fr-BE" dirty="0"/>
              <a:t> niveau</a:t>
            </a:r>
          </a:p>
          <a:p>
            <a:pPr lvl="6"/>
            <a:r>
              <a:rPr lang="fr-BE" dirty="0" err="1"/>
              <a:t>Zevende</a:t>
            </a:r>
            <a:r>
              <a:rPr lang="fr-BE" dirty="0"/>
              <a:t> niveau</a:t>
            </a:r>
          </a:p>
        </p:txBody>
      </p:sp>
      <p:pic>
        <p:nvPicPr>
          <p:cNvPr id="2" name="Image 2">
            <a:extLst>
              <a:ext uri="{FF2B5EF4-FFF2-40B4-BE49-F238E27FC236}">
                <a16:creationId xmlns:a16="http://schemas.microsoft.com/office/drawing/2014/main" id="{730E68B8-7EE2-BA60-2CDA-25CB4BB38DDA}"/>
              </a:ext>
            </a:extLst>
          </p:cNvPr>
          <p:cNvPicPr>
            <a:picLocks noChangeAspect="1"/>
          </p:cNvPicPr>
          <p:nvPr userDrawn="1"/>
        </p:nvPicPr>
        <p:blipFill rotWithShape="1">
          <a:blip r:embed="rId2"/>
          <a:srcRect l="1" r="-17613"/>
          <a:stretch/>
        </p:blipFill>
        <p:spPr>
          <a:xfrm>
            <a:off x="12305685" y="778267"/>
            <a:ext cx="4003675" cy="923926"/>
          </a:xfrm>
          <a:prstGeom prst="rect">
            <a:avLst/>
          </a:prstGeom>
        </p:spPr>
      </p:pic>
      <p:sp>
        <p:nvSpPr>
          <p:cNvPr id="3" name="ZoneTexte 4">
            <a:extLst>
              <a:ext uri="{FF2B5EF4-FFF2-40B4-BE49-F238E27FC236}">
                <a16:creationId xmlns:a16="http://schemas.microsoft.com/office/drawing/2014/main" id="{D64D6658-A08C-D4FF-9138-283CC9A19393}"/>
              </a:ext>
            </a:extLst>
          </p:cNvPr>
          <p:cNvSpPr txBox="1"/>
          <p:nvPr userDrawn="1"/>
        </p:nvSpPr>
        <p:spPr>
          <a:xfrm>
            <a:off x="12305686" y="238817"/>
            <a:ext cx="1156978" cy="400110"/>
          </a:xfrm>
          <a:prstGeom prst="rect">
            <a:avLst/>
          </a:prstGeom>
          <a:noFill/>
        </p:spPr>
        <p:txBody>
          <a:bodyPr wrap="square" lIns="0" rIns="0" rtlCol="0">
            <a:spAutoFit/>
          </a:bodyPr>
          <a:lstStyle/>
          <a:p>
            <a:pPr algn="l"/>
            <a:r>
              <a:rPr lang="fr-FR" sz="1000" dirty="0"/>
              <a:t>1. </a:t>
            </a:r>
            <a:r>
              <a:rPr lang="fr-FR" sz="1000" dirty="0" err="1"/>
              <a:t>Klik</a:t>
            </a:r>
            <a:r>
              <a:rPr lang="fr-FR" sz="1000" dirty="0"/>
              <a:t> op het </a:t>
            </a:r>
            <a:r>
              <a:rPr lang="fr-FR" sz="1000" dirty="0" err="1"/>
              <a:t>tabblad</a:t>
            </a:r>
            <a:r>
              <a:rPr lang="fr-FR" sz="1000" dirty="0"/>
              <a:t> </a:t>
            </a:r>
            <a:r>
              <a:rPr lang="fr-FR" sz="1000" dirty="0" err="1"/>
              <a:t>Diamodel</a:t>
            </a:r>
            <a:endParaRPr lang="fr-BE" sz="1000" dirty="0"/>
          </a:p>
        </p:txBody>
      </p:sp>
      <p:sp>
        <p:nvSpPr>
          <p:cNvPr id="8" name="ZoneTexte 85">
            <a:extLst>
              <a:ext uri="{FF2B5EF4-FFF2-40B4-BE49-F238E27FC236}">
                <a16:creationId xmlns:a16="http://schemas.microsoft.com/office/drawing/2014/main" id="{F6794C84-0609-D524-AD24-BA8BCA10E19E}"/>
              </a:ext>
            </a:extLst>
          </p:cNvPr>
          <p:cNvSpPr txBox="1"/>
          <p:nvPr userDrawn="1"/>
        </p:nvSpPr>
        <p:spPr>
          <a:xfrm>
            <a:off x="12305686" y="1721509"/>
            <a:ext cx="3556938" cy="246221"/>
          </a:xfrm>
          <a:prstGeom prst="rect">
            <a:avLst/>
          </a:prstGeom>
          <a:noFill/>
        </p:spPr>
        <p:txBody>
          <a:bodyPr wrap="square" lIns="0" rIns="0" rtlCol="0">
            <a:spAutoFit/>
          </a:bodyPr>
          <a:lstStyle/>
          <a:p>
            <a:pPr algn="l"/>
            <a:r>
              <a:rPr lang="fr-FR" sz="1000" dirty="0"/>
              <a:t>2. In het </a:t>
            </a:r>
            <a:r>
              <a:rPr lang="fr-FR" sz="1000" dirty="0" err="1"/>
              <a:t>gedeelte</a:t>
            </a:r>
            <a:r>
              <a:rPr lang="fr-FR" sz="1000" dirty="0"/>
              <a:t> “</a:t>
            </a:r>
            <a:r>
              <a:rPr lang="fr-FR" sz="1000" dirty="0" err="1"/>
              <a:t>Alinea</a:t>
            </a:r>
            <a:r>
              <a:rPr lang="fr-FR" sz="1000" dirty="0"/>
              <a:t>”</a:t>
            </a:r>
            <a:endParaRPr lang="fr-BE" sz="1000" dirty="0"/>
          </a:p>
        </p:txBody>
      </p:sp>
      <p:pic>
        <p:nvPicPr>
          <p:cNvPr id="9" name="Image 86">
            <a:extLst>
              <a:ext uri="{FF2B5EF4-FFF2-40B4-BE49-F238E27FC236}">
                <a16:creationId xmlns:a16="http://schemas.microsoft.com/office/drawing/2014/main" id="{4660835C-9F96-52F5-F964-EE031938FAE8}"/>
              </a:ext>
            </a:extLst>
          </p:cNvPr>
          <p:cNvPicPr>
            <a:picLocks noChangeAspect="1"/>
          </p:cNvPicPr>
          <p:nvPr userDrawn="1"/>
        </p:nvPicPr>
        <p:blipFill rotWithShape="1">
          <a:blip r:embed="rId3"/>
          <a:srcRect l="-912" r="-23339"/>
          <a:stretch/>
        </p:blipFill>
        <p:spPr>
          <a:xfrm>
            <a:off x="12305685" y="2127230"/>
            <a:ext cx="599990" cy="292894"/>
          </a:xfrm>
          <a:prstGeom prst="rect">
            <a:avLst/>
          </a:prstGeom>
        </p:spPr>
      </p:pic>
      <p:sp>
        <p:nvSpPr>
          <p:cNvPr id="11" name="ZoneTexte 87">
            <a:extLst>
              <a:ext uri="{FF2B5EF4-FFF2-40B4-BE49-F238E27FC236}">
                <a16:creationId xmlns:a16="http://schemas.microsoft.com/office/drawing/2014/main" id="{E4182D54-9717-4BDE-6F33-042806E62940}"/>
              </a:ext>
            </a:extLst>
          </p:cNvPr>
          <p:cNvSpPr txBox="1"/>
          <p:nvPr userDrawn="1"/>
        </p:nvSpPr>
        <p:spPr>
          <a:xfrm>
            <a:off x="12305686" y="2408365"/>
            <a:ext cx="3556938" cy="553998"/>
          </a:xfrm>
          <a:prstGeom prst="rect">
            <a:avLst/>
          </a:prstGeom>
          <a:noFill/>
        </p:spPr>
        <p:txBody>
          <a:bodyPr wrap="square" lIns="0" rIns="0" rtlCol="0">
            <a:spAutoFit/>
          </a:bodyPr>
          <a:lstStyle/>
          <a:p>
            <a:pPr algn="l"/>
            <a:r>
              <a:rPr lang="fr-FR" sz="1000" dirty="0"/>
              <a:t>3. </a:t>
            </a:r>
            <a:r>
              <a:rPr lang="fr-FR" sz="1000" dirty="0" err="1"/>
              <a:t>Klik</a:t>
            </a:r>
            <a:r>
              <a:rPr lang="fr-FR" sz="1000" dirty="0"/>
              <a:t> op de </a:t>
            </a:r>
            <a:r>
              <a:rPr lang="fr-FR" sz="1000" dirty="0" err="1"/>
              <a:t>pictogrammen</a:t>
            </a:r>
            <a:endParaRPr lang="fr-FR" sz="1000" dirty="0"/>
          </a:p>
          <a:p>
            <a:pPr algn="l"/>
            <a:r>
              <a:rPr lang="fr-FR" sz="1000" dirty="0"/>
              <a:t>“</a:t>
            </a:r>
            <a:r>
              <a:rPr lang="fr-FR" sz="1000" dirty="0" err="1"/>
              <a:t>Lijstniveau</a:t>
            </a:r>
            <a:r>
              <a:rPr lang="fr-FR" sz="1000" dirty="0"/>
              <a:t> </a:t>
            </a:r>
            <a:r>
              <a:rPr lang="fr-FR" sz="1000" dirty="0" err="1"/>
              <a:t>verhogen</a:t>
            </a:r>
            <a:r>
              <a:rPr lang="fr-FR" sz="1000" dirty="0"/>
              <a:t>”</a:t>
            </a:r>
          </a:p>
          <a:p>
            <a:pPr algn="l"/>
            <a:r>
              <a:rPr lang="fr-FR" sz="1000" dirty="0"/>
              <a:t>“</a:t>
            </a:r>
            <a:r>
              <a:rPr lang="fr-FR" sz="1000" dirty="0" err="1"/>
              <a:t>Lijstniveau</a:t>
            </a:r>
            <a:r>
              <a:rPr lang="fr-FR" sz="1000" dirty="0"/>
              <a:t> </a:t>
            </a:r>
            <a:r>
              <a:rPr lang="fr-FR" sz="1000" dirty="0" err="1"/>
              <a:t>verlagen</a:t>
            </a:r>
            <a:r>
              <a:rPr lang="fr-FR" sz="1000" dirty="0"/>
              <a:t>”</a:t>
            </a:r>
            <a:endParaRPr lang="fr-BE" sz="1000" dirty="0"/>
          </a:p>
        </p:txBody>
      </p:sp>
      <p:pic>
        <p:nvPicPr>
          <p:cNvPr id="12" name="Image 88">
            <a:extLst>
              <a:ext uri="{FF2B5EF4-FFF2-40B4-BE49-F238E27FC236}">
                <a16:creationId xmlns:a16="http://schemas.microsoft.com/office/drawing/2014/main" id="{3F3FFE4E-EC39-6062-CDBF-2F7C78486746}"/>
              </a:ext>
            </a:extLst>
          </p:cNvPr>
          <p:cNvPicPr>
            <a:picLocks noChangeAspect="1"/>
          </p:cNvPicPr>
          <p:nvPr userDrawn="1"/>
        </p:nvPicPr>
        <p:blipFill>
          <a:blip r:embed="rId4"/>
          <a:srcRect l="6418" r="6418"/>
          <a:stretch/>
        </p:blipFill>
        <p:spPr>
          <a:xfrm>
            <a:off x="12305685" y="0"/>
            <a:ext cx="514350" cy="252413"/>
          </a:xfrm>
          <a:prstGeom prst="rect">
            <a:avLst/>
          </a:prstGeom>
          <a:effectLst>
            <a:outerShdw blurRad="63500" algn="ctr" rotWithShape="0">
              <a:prstClr val="black">
                <a:alpha val="40000"/>
              </a:prstClr>
            </a:outerShdw>
          </a:effectLst>
        </p:spPr>
      </p:pic>
    </p:spTree>
    <p:extLst>
      <p:ext uri="{BB962C8B-B14F-4D97-AF65-F5344CB8AC3E}">
        <p14:creationId xmlns:p14="http://schemas.microsoft.com/office/powerpoint/2010/main" val="33902976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Inhoud en Fotocirkel aan de linkerkant">
    <p:spTree>
      <p:nvGrpSpPr>
        <p:cNvPr id="1" name=""/>
        <p:cNvGrpSpPr/>
        <p:nvPr/>
      </p:nvGrpSpPr>
      <p:grpSpPr>
        <a:xfrm>
          <a:off x="0" y="0"/>
          <a:ext cx="0" cy="0"/>
          <a:chOff x="0" y="0"/>
          <a:chExt cx="0" cy="0"/>
        </a:xfrm>
      </p:grpSpPr>
      <p:sp>
        <p:nvSpPr>
          <p:cNvPr id="8" name="Ellipse 7">
            <a:extLst>
              <a:ext uri="{FF2B5EF4-FFF2-40B4-BE49-F238E27FC236}">
                <a16:creationId xmlns:a16="http://schemas.microsoft.com/office/drawing/2014/main" id="{9296EAC8-0284-115B-68AE-C7DC564F42DD}"/>
              </a:ext>
            </a:extLst>
          </p:cNvPr>
          <p:cNvSpPr/>
          <p:nvPr userDrawn="1"/>
        </p:nvSpPr>
        <p:spPr>
          <a:xfrm>
            <a:off x="4442194" y="737847"/>
            <a:ext cx="5391490" cy="539149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BE"/>
          </a:p>
        </p:txBody>
      </p:sp>
      <p:sp>
        <p:nvSpPr>
          <p:cNvPr id="10" name="Espace réservé pour une image  9">
            <a:extLst>
              <a:ext uri="{FF2B5EF4-FFF2-40B4-BE49-F238E27FC236}">
                <a16:creationId xmlns:a16="http://schemas.microsoft.com/office/drawing/2014/main" id="{562E8D45-7670-84DC-5418-1E8D27C0CA5F}"/>
              </a:ext>
            </a:extLst>
          </p:cNvPr>
          <p:cNvSpPr>
            <a:spLocks noGrp="1"/>
          </p:cNvSpPr>
          <p:nvPr>
            <p:ph type="pic" sz="quarter" idx="13"/>
          </p:nvPr>
        </p:nvSpPr>
        <p:spPr>
          <a:xfrm>
            <a:off x="716248" y="729046"/>
            <a:ext cx="5408430" cy="5408430"/>
          </a:xfrm>
          <a:prstGeom prst="ellipse">
            <a:avLst/>
          </a:prstGeom>
        </p:spPr>
        <p:txBody>
          <a:bodyPr anchor="ctr"/>
          <a:lstStyle>
            <a:lvl1pPr algn="ctr">
              <a:defRPr/>
            </a:lvl1pPr>
          </a:lstStyle>
          <a:p>
            <a:endParaRPr lang="fr-BE"/>
          </a:p>
        </p:txBody>
      </p:sp>
      <p:sp>
        <p:nvSpPr>
          <p:cNvPr id="3" name="Espace réservé de la date 2">
            <a:extLst>
              <a:ext uri="{FF2B5EF4-FFF2-40B4-BE49-F238E27FC236}">
                <a16:creationId xmlns:a16="http://schemas.microsoft.com/office/drawing/2014/main" id="{32370A9C-6993-478D-4B39-D6A9EEC3C5A4}"/>
              </a:ext>
            </a:extLst>
          </p:cNvPr>
          <p:cNvSpPr>
            <a:spLocks noGrp="1"/>
          </p:cNvSpPr>
          <p:nvPr>
            <p:ph type="dt" sz="half" idx="10"/>
          </p:nvPr>
        </p:nvSpPr>
        <p:spPr/>
        <p:txBody>
          <a:bodyPr/>
          <a:lstStyle/>
          <a:p>
            <a:r>
              <a:rPr lang="nl-BE"/>
              <a:t>28/11/2024</a:t>
            </a:r>
            <a:endParaRPr lang="fr-BE"/>
          </a:p>
        </p:txBody>
      </p:sp>
      <p:sp>
        <p:nvSpPr>
          <p:cNvPr id="4" name="Espace réservé du pied de page 3">
            <a:extLst>
              <a:ext uri="{FF2B5EF4-FFF2-40B4-BE49-F238E27FC236}">
                <a16:creationId xmlns:a16="http://schemas.microsoft.com/office/drawing/2014/main" id="{B6C02C80-838D-B313-FDB2-318F70B0CD5F}"/>
              </a:ext>
            </a:extLst>
          </p:cNvPr>
          <p:cNvSpPr>
            <a:spLocks noGrp="1"/>
          </p:cNvSpPr>
          <p:nvPr>
            <p:ph type="ftr" sz="quarter" idx="11"/>
          </p:nvPr>
        </p:nvSpPr>
        <p:spPr/>
        <p:txBody>
          <a:bodyPr/>
          <a:lstStyle/>
          <a:p>
            <a:endParaRPr lang="fr-BE"/>
          </a:p>
        </p:txBody>
      </p:sp>
      <p:sp>
        <p:nvSpPr>
          <p:cNvPr id="5" name="Espace réservé du numéro de diapositive 4">
            <a:extLst>
              <a:ext uri="{FF2B5EF4-FFF2-40B4-BE49-F238E27FC236}">
                <a16:creationId xmlns:a16="http://schemas.microsoft.com/office/drawing/2014/main" id="{64296481-9B48-2F30-5D3D-49EE0F18BB7B}"/>
              </a:ext>
            </a:extLst>
          </p:cNvPr>
          <p:cNvSpPr>
            <a:spLocks noGrp="1"/>
          </p:cNvSpPr>
          <p:nvPr>
            <p:ph type="sldNum" sz="quarter" idx="12"/>
          </p:nvPr>
        </p:nvSpPr>
        <p:spPr/>
        <p:txBody>
          <a:bodyPr/>
          <a:lstStyle/>
          <a:p>
            <a:fld id="{9E1B31BE-67CC-4347-9BE7-440221F425C5}" type="slidenum">
              <a:rPr lang="fr-BE" smtClean="0"/>
              <a:t>‹nr.›</a:t>
            </a:fld>
            <a:endParaRPr lang="fr-BE"/>
          </a:p>
        </p:txBody>
      </p:sp>
      <p:sp>
        <p:nvSpPr>
          <p:cNvPr id="9" name="Espace réservé du contenu 2">
            <a:extLst>
              <a:ext uri="{FF2B5EF4-FFF2-40B4-BE49-F238E27FC236}">
                <a16:creationId xmlns:a16="http://schemas.microsoft.com/office/drawing/2014/main" id="{D7EBFA02-A4B7-0894-C6FB-99C94F918CF5}"/>
              </a:ext>
            </a:extLst>
          </p:cNvPr>
          <p:cNvSpPr>
            <a:spLocks noGrp="1"/>
          </p:cNvSpPr>
          <p:nvPr>
            <p:ph idx="1"/>
          </p:nvPr>
        </p:nvSpPr>
        <p:spPr>
          <a:xfrm>
            <a:off x="6996113" y="737465"/>
            <a:ext cx="4559796" cy="5391490"/>
          </a:xfrm>
        </p:spPr>
        <p:txBody>
          <a:bodyPr/>
          <a:lstStyle/>
          <a:p>
            <a:pPr lvl="0"/>
            <a:r>
              <a:rPr lang="nl-NL" dirty="0"/>
              <a:t>Klikken om de tekststijl van het model te bewerken</a:t>
            </a:r>
          </a:p>
          <a:p>
            <a:pPr lvl="1"/>
            <a:r>
              <a:rPr lang="fr-FR" dirty="0" err="1"/>
              <a:t>Tweede</a:t>
            </a:r>
            <a:r>
              <a:rPr lang="fr-FR" dirty="0"/>
              <a:t> niveau</a:t>
            </a:r>
          </a:p>
          <a:p>
            <a:pPr lvl="2"/>
            <a:r>
              <a:rPr lang="fr-FR" dirty="0" err="1"/>
              <a:t>Derde</a:t>
            </a:r>
            <a:r>
              <a:rPr lang="fr-FR" dirty="0"/>
              <a:t> niveau</a:t>
            </a:r>
          </a:p>
          <a:p>
            <a:pPr lvl="3"/>
            <a:r>
              <a:rPr lang="fr-FR" dirty="0" err="1"/>
              <a:t>Vierde</a:t>
            </a:r>
            <a:r>
              <a:rPr lang="fr-FR" dirty="0"/>
              <a:t> niveau</a:t>
            </a:r>
          </a:p>
          <a:p>
            <a:pPr lvl="4"/>
            <a:r>
              <a:rPr lang="fr-FR" dirty="0" err="1"/>
              <a:t>Vijfde</a:t>
            </a:r>
            <a:r>
              <a:rPr lang="fr-FR" dirty="0"/>
              <a:t> niveau</a:t>
            </a:r>
          </a:p>
          <a:p>
            <a:pPr lvl="5"/>
            <a:r>
              <a:rPr lang="fr-BE" dirty="0" err="1"/>
              <a:t>Zesde</a:t>
            </a:r>
            <a:r>
              <a:rPr lang="fr-BE" dirty="0"/>
              <a:t> niveau</a:t>
            </a:r>
          </a:p>
          <a:p>
            <a:pPr lvl="6"/>
            <a:r>
              <a:rPr lang="fr-BE" dirty="0" err="1"/>
              <a:t>Zevende</a:t>
            </a:r>
            <a:r>
              <a:rPr lang="fr-BE" dirty="0"/>
              <a:t> niveau</a:t>
            </a:r>
          </a:p>
        </p:txBody>
      </p:sp>
      <p:pic>
        <p:nvPicPr>
          <p:cNvPr id="2" name="Image 2">
            <a:extLst>
              <a:ext uri="{FF2B5EF4-FFF2-40B4-BE49-F238E27FC236}">
                <a16:creationId xmlns:a16="http://schemas.microsoft.com/office/drawing/2014/main" id="{EDE9DF4A-699B-78CF-A947-354C56071BE1}"/>
              </a:ext>
            </a:extLst>
          </p:cNvPr>
          <p:cNvPicPr>
            <a:picLocks noChangeAspect="1"/>
          </p:cNvPicPr>
          <p:nvPr userDrawn="1"/>
        </p:nvPicPr>
        <p:blipFill rotWithShape="1">
          <a:blip r:embed="rId2"/>
          <a:srcRect l="1" r="-17613"/>
          <a:stretch/>
        </p:blipFill>
        <p:spPr>
          <a:xfrm>
            <a:off x="12305685" y="778267"/>
            <a:ext cx="4003675" cy="923926"/>
          </a:xfrm>
          <a:prstGeom prst="rect">
            <a:avLst/>
          </a:prstGeom>
        </p:spPr>
      </p:pic>
      <p:sp>
        <p:nvSpPr>
          <p:cNvPr id="14" name="ZoneTexte 4">
            <a:extLst>
              <a:ext uri="{FF2B5EF4-FFF2-40B4-BE49-F238E27FC236}">
                <a16:creationId xmlns:a16="http://schemas.microsoft.com/office/drawing/2014/main" id="{5A59ECF3-A0FE-1CB4-2718-363ADE8ECD1B}"/>
              </a:ext>
            </a:extLst>
          </p:cNvPr>
          <p:cNvSpPr txBox="1"/>
          <p:nvPr userDrawn="1"/>
        </p:nvSpPr>
        <p:spPr>
          <a:xfrm>
            <a:off x="12305686" y="238817"/>
            <a:ext cx="1156978" cy="400110"/>
          </a:xfrm>
          <a:prstGeom prst="rect">
            <a:avLst/>
          </a:prstGeom>
          <a:noFill/>
        </p:spPr>
        <p:txBody>
          <a:bodyPr wrap="square" lIns="0" rIns="0" rtlCol="0">
            <a:spAutoFit/>
          </a:bodyPr>
          <a:lstStyle/>
          <a:p>
            <a:pPr algn="l"/>
            <a:r>
              <a:rPr lang="fr-FR" sz="1000" dirty="0"/>
              <a:t>1. </a:t>
            </a:r>
            <a:r>
              <a:rPr lang="fr-FR" sz="1000" dirty="0" err="1"/>
              <a:t>Klik</a:t>
            </a:r>
            <a:r>
              <a:rPr lang="fr-FR" sz="1000" dirty="0"/>
              <a:t> op het </a:t>
            </a:r>
            <a:r>
              <a:rPr lang="fr-FR" sz="1000" dirty="0" err="1"/>
              <a:t>tabblad</a:t>
            </a:r>
            <a:r>
              <a:rPr lang="fr-FR" sz="1000" dirty="0"/>
              <a:t> </a:t>
            </a:r>
            <a:r>
              <a:rPr lang="fr-FR" sz="1000" dirty="0" err="1"/>
              <a:t>Diamodel</a:t>
            </a:r>
            <a:endParaRPr lang="fr-BE" sz="1000" dirty="0"/>
          </a:p>
        </p:txBody>
      </p:sp>
      <p:sp>
        <p:nvSpPr>
          <p:cNvPr id="15" name="ZoneTexte 85">
            <a:extLst>
              <a:ext uri="{FF2B5EF4-FFF2-40B4-BE49-F238E27FC236}">
                <a16:creationId xmlns:a16="http://schemas.microsoft.com/office/drawing/2014/main" id="{34E0D990-0E4C-D9BC-3EFF-FE749717B010}"/>
              </a:ext>
            </a:extLst>
          </p:cNvPr>
          <p:cNvSpPr txBox="1"/>
          <p:nvPr userDrawn="1"/>
        </p:nvSpPr>
        <p:spPr>
          <a:xfrm>
            <a:off x="12305686" y="1721509"/>
            <a:ext cx="3556938" cy="246221"/>
          </a:xfrm>
          <a:prstGeom prst="rect">
            <a:avLst/>
          </a:prstGeom>
          <a:noFill/>
        </p:spPr>
        <p:txBody>
          <a:bodyPr wrap="square" lIns="0" rIns="0" rtlCol="0">
            <a:spAutoFit/>
          </a:bodyPr>
          <a:lstStyle/>
          <a:p>
            <a:pPr algn="l"/>
            <a:r>
              <a:rPr lang="fr-FR" sz="1000" dirty="0"/>
              <a:t>2. In het </a:t>
            </a:r>
            <a:r>
              <a:rPr lang="fr-FR" sz="1000" dirty="0" err="1"/>
              <a:t>gedeelte</a:t>
            </a:r>
            <a:r>
              <a:rPr lang="fr-FR" sz="1000" dirty="0"/>
              <a:t> “</a:t>
            </a:r>
            <a:r>
              <a:rPr lang="fr-FR" sz="1000" dirty="0" err="1"/>
              <a:t>Alinea</a:t>
            </a:r>
            <a:r>
              <a:rPr lang="fr-FR" sz="1000" dirty="0"/>
              <a:t>”</a:t>
            </a:r>
            <a:endParaRPr lang="fr-BE" sz="1000" dirty="0"/>
          </a:p>
        </p:txBody>
      </p:sp>
      <p:pic>
        <p:nvPicPr>
          <p:cNvPr id="16" name="Image 86">
            <a:extLst>
              <a:ext uri="{FF2B5EF4-FFF2-40B4-BE49-F238E27FC236}">
                <a16:creationId xmlns:a16="http://schemas.microsoft.com/office/drawing/2014/main" id="{360BB6FF-B75F-0EEC-2BDC-783A309C9EC8}"/>
              </a:ext>
            </a:extLst>
          </p:cNvPr>
          <p:cNvPicPr>
            <a:picLocks noChangeAspect="1"/>
          </p:cNvPicPr>
          <p:nvPr userDrawn="1"/>
        </p:nvPicPr>
        <p:blipFill rotWithShape="1">
          <a:blip r:embed="rId3"/>
          <a:srcRect l="-912" r="-23339"/>
          <a:stretch/>
        </p:blipFill>
        <p:spPr>
          <a:xfrm>
            <a:off x="12305685" y="2127230"/>
            <a:ext cx="599990" cy="292894"/>
          </a:xfrm>
          <a:prstGeom prst="rect">
            <a:avLst/>
          </a:prstGeom>
        </p:spPr>
      </p:pic>
      <p:sp>
        <p:nvSpPr>
          <p:cNvPr id="17" name="ZoneTexte 87">
            <a:extLst>
              <a:ext uri="{FF2B5EF4-FFF2-40B4-BE49-F238E27FC236}">
                <a16:creationId xmlns:a16="http://schemas.microsoft.com/office/drawing/2014/main" id="{924A62D1-3F25-1E9A-24D1-55A9AD240251}"/>
              </a:ext>
            </a:extLst>
          </p:cNvPr>
          <p:cNvSpPr txBox="1"/>
          <p:nvPr userDrawn="1"/>
        </p:nvSpPr>
        <p:spPr>
          <a:xfrm>
            <a:off x="12305686" y="2408365"/>
            <a:ext cx="3556938" cy="553998"/>
          </a:xfrm>
          <a:prstGeom prst="rect">
            <a:avLst/>
          </a:prstGeom>
          <a:noFill/>
        </p:spPr>
        <p:txBody>
          <a:bodyPr wrap="square" lIns="0" rIns="0" rtlCol="0">
            <a:spAutoFit/>
          </a:bodyPr>
          <a:lstStyle/>
          <a:p>
            <a:pPr algn="l"/>
            <a:r>
              <a:rPr lang="fr-FR" sz="1000" dirty="0"/>
              <a:t>3. </a:t>
            </a:r>
            <a:r>
              <a:rPr lang="fr-FR" sz="1000" dirty="0" err="1"/>
              <a:t>Klik</a:t>
            </a:r>
            <a:r>
              <a:rPr lang="fr-FR" sz="1000" dirty="0"/>
              <a:t> op de </a:t>
            </a:r>
            <a:r>
              <a:rPr lang="fr-FR" sz="1000" dirty="0" err="1"/>
              <a:t>pictogrammen</a:t>
            </a:r>
            <a:endParaRPr lang="fr-FR" sz="1000" dirty="0"/>
          </a:p>
          <a:p>
            <a:pPr algn="l"/>
            <a:r>
              <a:rPr lang="fr-FR" sz="1000" dirty="0"/>
              <a:t>“</a:t>
            </a:r>
            <a:r>
              <a:rPr lang="fr-FR" sz="1000" dirty="0" err="1"/>
              <a:t>Lijstniveau</a:t>
            </a:r>
            <a:r>
              <a:rPr lang="fr-FR" sz="1000" dirty="0"/>
              <a:t> </a:t>
            </a:r>
            <a:r>
              <a:rPr lang="fr-FR" sz="1000" dirty="0" err="1"/>
              <a:t>verhogen</a:t>
            </a:r>
            <a:r>
              <a:rPr lang="fr-FR" sz="1000" dirty="0"/>
              <a:t>”</a:t>
            </a:r>
          </a:p>
          <a:p>
            <a:pPr algn="l"/>
            <a:r>
              <a:rPr lang="fr-FR" sz="1000" dirty="0"/>
              <a:t>“</a:t>
            </a:r>
            <a:r>
              <a:rPr lang="fr-FR" sz="1000" dirty="0" err="1"/>
              <a:t>Lijstniveau</a:t>
            </a:r>
            <a:r>
              <a:rPr lang="fr-FR" sz="1000" dirty="0"/>
              <a:t> </a:t>
            </a:r>
            <a:r>
              <a:rPr lang="fr-FR" sz="1000" dirty="0" err="1"/>
              <a:t>verlagen</a:t>
            </a:r>
            <a:r>
              <a:rPr lang="fr-FR" sz="1000" dirty="0"/>
              <a:t>”</a:t>
            </a:r>
            <a:endParaRPr lang="fr-BE" sz="1000" dirty="0"/>
          </a:p>
        </p:txBody>
      </p:sp>
      <p:pic>
        <p:nvPicPr>
          <p:cNvPr id="18" name="Image 88">
            <a:extLst>
              <a:ext uri="{FF2B5EF4-FFF2-40B4-BE49-F238E27FC236}">
                <a16:creationId xmlns:a16="http://schemas.microsoft.com/office/drawing/2014/main" id="{B4F96FEC-6A9B-4E4D-8F5B-4C996078D7CC}"/>
              </a:ext>
            </a:extLst>
          </p:cNvPr>
          <p:cNvPicPr>
            <a:picLocks noChangeAspect="1"/>
          </p:cNvPicPr>
          <p:nvPr userDrawn="1"/>
        </p:nvPicPr>
        <p:blipFill>
          <a:blip r:embed="rId4"/>
          <a:srcRect l="6418" r="6418"/>
          <a:stretch/>
        </p:blipFill>
        <p:spPr>
          <a:xfrm>
            <a:off x="12305685" y="0"/>
            <a:ext cx="514350" cy="252413"/>
          </a:xfrm>
          <a:prstGeom prst="rect">
            <a:avLst/>
          </a:prstGeom>
          <a:effectLst>
            <a:outerShdw blurRad="63500" algn="ctr" rotWithShape="0">
              <a:prstClr val="black">
                <a:alpha val="40000"/>
              </a:prstClr>
            </a:outerShdw>
          </a:effectLst>
        </p:spPr>
      </p:pic>
    </p:spTree>
    <p:extLst>
      <p:ext uri="{BB962C8B-B14F-4D97-AF65-F5344CB8AC3E}">
        <p14:creationId xmlns:p14="http://schemas.microsoft.com/office/powerpoint/2010/main" val="35776357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Inhoud en Fotocirkel aan de rechterkant">
    <p:spTree>
      <p:nvGrpSpPr>
        <p:cNvPr id="1" name=""/>
        <p:cNvGrpSpPr/>
        <p:nvPr/>
      </p:nvGrpSpPr>
      <p:grpSpPr>
        <a:xfrm>
          <a:off x="0" y="0"/>
          <a:ext cx="0" cy="0"/>
          <a:chOff x="0" y="0"/>
          <a:chExt cx="0" cy="0"/>
        </a:xfrm>
      </p:grpSpPr>
      <p:sp>
        <p:nvSpPr>
          <p:cNvPr id="8" name="Ellipse 7">
            <a:extLst>
              <a:ext uri="{FF2B5EF4-FFF2-40B4-BE49-F238E27FC236}">
                <a16:creationId xmlns:a16="http://schemas.microsoft.com/office/drawing/2014/main" id="{9296EAC8-0284-115B-68AE-C7DC564F42DD}"/>
              </a:ext>
            </a:extLst>
          </p:cNvPr>
          <p:cNvSpPr/>
          <p:nvPr userDrawn="1"/>
        </p:nvSpPr>
        <p:spPr>
          <a:xfrm>
            <a:off x="2378474" y="737847"/>
            <a:ext cx="5391490" cy="539149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BE"/>
          </a:p>
        </p:txBody>
      </p:sp>
      <p:sp>
        <p:nvSpPr>
          <p:cNvPr id="10" name="Espace réservé pour une image  9">
            <a:extLst>
              <a:ext uri="{FF2B5EF4-FFF2-40B4-BE49-F238E27FC236}">
                <a16:creationId xmlns:a16="http://schemas.microsoft.com/office/drawing/2014/main" id="{562E8D45-7670-84DC-5418-1E8D27C0CA5F}"/>
              </a:ext>
            </a:extLst>
          </p:cNvPr>
          <p:cNvSpPr>
            <a:spLocks noGrp="1"/>
          </p:cNvSpPr>
          <p:nvPr>
            <p:ph type="pic" sz="quarter" idx="13"/>
          </p:nvPr>
        </p:nvSpPr>
        <p:spPr>
          <a:xfrm>
            <a:off x="6087480" y="729046"/>
            <a:ext cx="5408430" cy="5408430"/>
          </a:xfrm>
          <a:prstGeom prst="ellipse">
            <a:avLst/>
          </a:prstGeom>
        </p:spPr>
        <p:txBody>
          <a:bodyPr anchor="ctr"/>
          <a:lstStyle>
            <a:lvl1pPr algn="ctr">
              <a:defRPr/>
            </a:lvl1pPr>
          </a:lstStyle>
          <a:p>
            <a:endParaRPr lang="fr-BE"/>
          </a:p>
        </p:txBody>
      </p:sp>
      <p:sp>
        <p:nvSpPr>
          <p:cNvPr id="3" name="Espace réservé de la date 2">
            <a:extLst>
              <a:ext uri="{FF2B5EF4-FFF2-40B4-BE49-F238E27FC236}">
                <a16:creationId xmlns:a16="http://schemas.microsoft.com/office/drawing/2014/main" id="{32370A9C-6993-478D-4B39-D6A9EEC3C5A4}"/>
              </a:ext>
            </a:extLst>
          </p:cNvPr>
          <p:cNvSpPr>
            <a:spLocks noGrp="1"/>
          </p:cNvSpPr>
          <p:nvPr>
            <p:ph type="dt" sz="half" idx="10"/>
          </p:nvPr>
        </p:nvSpPr>
        <p:spPr/>
        <p:txBody>
          <a:bodyPr/>
          <a:lstStyle/>
          <a:p>
            <a:r>
              <a:rPr lang="nl-BE"/>
              <a:t>28/11/2024</a:t>
            </a:r>
            <a:endParaRPr lang="fr-BE"/>
          </a:p>
        </p:txBody>
      </p:sp>
      <p:sp>
        <p:nvSpPr>
          <p:cNvPr id="4" name="Espace réservé du pied de page 3">
            <a:extLst>
              <a:ext uri="{FF2B5EF4-FFF2-40B4-BE49-F238E27FC236}">
                <a16:creationId xmlns:a16="http://schemas.microsoft.com/office/drawing/2014/main" id="{B6C02C80-838D-B313-FDB2-318F70B0CD5F}"/>
              </a:ext>
            </a:extLst>
          </p:cNvPr>
          <p:cNvSpPr>
            <a:spLocks noGrp="1"/>
          </p:cNvSpPr>
          <p:nvPr>
            <p:ph type="ftr" sz="quarter" idx="11"/>
          </p:nvPr>
        </p:nvSpPr>
        <p:spPr/>
        <p:txBody>
          <a:bodyPr/>
          <a:lstStyle/>
          <a:p>
            <a:endParaRPr lang="fr-BE"/>
          </a:p>
        </p:txBody>
      </p:sp>
      <p:sp>
        <p:nvSpPr>
          <p:cNvPr id="5" name="Espace réservé du numéro de diapositive 4">
            <a:extLst>
              <a:ext uri="{FF2B5EF4-FFF2-40B4-BE49-F238E27FC236}">
                <a16:creationId xmlns:a16="http://schemas.microsoft.com/office/drawing/2014/main" id="{64296481-9B48-2F30-5D3D-49EE0F18BB7B}"/>
              </a:ext>
            </a:extLst>
          </p:cNvPr>
          <p:cNvSpPr>
            <a:spLocks noGrp="1"/>
          </p:cNvSpPr>
          <p:nvPr>
            <p:ph type="sldNum" sz="quarter" idx="12"/>
          </p:nvPr>
        </p:nvSpPr>
        <p:spPr/>
        <p:txBody>
          <a:bodyPr/>
          <a:lstStyle/>
          <a:p>
            <a:fld id="{9E1B31BE-67CC-4347-9BE7-440221F425C5}" type="slidenum">
              <a:rPr lang="fr-BE" smtClean="0"/>
              <a:t>‹nr.›</a:t>
            </a:fld>
            <a:endParaRPr lang="fr-BE"/>
          </a:p>
        </p:txBody>
      </p:sp>
      <p:sp>
        <p:nvSpPr>
          <p:cNvPr id="9" name="Espace réservé du contenu 2">
            <a:extLst>
              <a:ext uri="{FF2B5EF4-FFF2-40B4-BE49-F238E27FC236}">
                <a16:creationId xmlns:a16="http://schemas.microsoft.com/office/drawing/2014/main" id="{D7EBFA02-A4B7-0894-C6FB-99C94F918CF5}"/>
              </a:ext>
            </a:extLst>
          </p:cNvPr>
          <p:cNvSpPr>
            <a:spLocks noGrp="1"/>
          </p:cNvSpPr>
          <p:nvPr>
            <p:ph idx="1"/>
          </p:nvPr>
        </p:nvSpPr>
        <p:spPr>
          <a:xfrm>
            <a:off x="696090" y="737465"/>
            <a:ext cx="4559796" cy="5391490"/>
          </a:xfrm>
        </p:spPr>
        <p:txBody>
          <a:bodyPr/>
          <a:lstStyle/>
          <a:p>
            <a:pPr lvl="0"/>
            <a:r>
              <a:rPr lang="nl-NL" dirty="0"/>
              <a:t>Klikken om de tekststijl van het model te bewerken</a:t>
            </a:r>
          </a:p>
          <a:p>
            <a:pPr lvl="1"/>
            <a:r>
              <a:rPr lang="fr-FR" dirty="0" err="1"/>
              <a:t>Tweede</a:t>
            </a:r>
            <a:r>
              <a:rPr lang="fr-FR" dirty="0"/>
              <a:t> niveau</a:t>
            </a:r>
          </a:p>
          <a:p>
            <a:pPr lvl="2"/>
            <a:r>
              <a:rPr lang="fr-FR" dirty="0" err="1"/>
              <a:t>Derde</a:t>
            </a:r>
            <a:r>
              <a:rPr lang="fr-FR" dirty="0"/>
              <a:t> niveau</a:t>
            </a:r>
          </a:p>
          <a:p>
            <a:pPr lvl="3"/>
            <a:r>
              <a:rPr lang="fr-FR" dirty="0" err="1"/>
              <a:t>Vierde</a:t>
            </a:r>
            <a:r>
              <a:rPr lang="fr-FR" dirty="0"/>
              <a:t> niveau</a:t>
            </a:r>
          </a:p>
          <a:p>
            <a:pPr lvl="4"/>
            <a:r>
              <a:rPr lang="fr-FR" dirty="0" err="1"/>
              <a:t>Vijfde</a:t>
            </a:r>
            <a:r>
              <a:rPr lang="fr-FR" dirty="0"/>
              <a:t> niveau</a:t>
            </a:r>
          </a:p>
          <a:p>
            <a:pPr lvl="5"/>
            <a:r>
              <a:rPr lang="fr-BE" dirty="0" err="1"/>
              <a:t>Zesde</a:t>
            </a:r>
            <a:r>
              <a:rPr lang="fr-BE" dirty="0"/>
              <a:t> niveau</a:t>
            </a:r>
          </a:p>
          <a:p>
            <a:pPr lvl="6"/>
            <a:r>
              <a:rPr lang="fr-BE" dirty="0" err="1"/>
              <a:t>Zevende</a:t>
            </a:r>
            <a:r>
              <a:rPr lang="fr-BE" dirty="0"/>
              <a:t> niveau</a:t>
            </a:r>
          </a:p>
        </p:txBody>
      </p:sp>
      <p:pic>
        <p:nvPicPr>
          <p:cNvPr id="2" name="Image 2">
            <a:extLst>
              <a:ext uri="{FF2B5EF4-FFF2-40B4-BE49-F238E27FC236}">
                <a16:creationId xmlns:a16="http://schemas.microsoft.com/office/drawing/2014/main" id="{1F36D56D-EAC4-C839-B3D8-3A903B073FA8}"/>
              </a:ext>
            </a:extLst>
          </p:cNvPr>
          <p:cNvPicPr>
            <a:picLocks noChangeAspect="1"/>
          </p:cNvPicPr>
          <p:nvPr userDrawn="1"/>
        </p:nvPicPr>
        <p:blipFill rotWithShape="1">
          <a:blip r:embed="rId2"/>
          <a:srcRect l="1" r="-17613"/>
          <a:stretch/>
        </p:blipFill>
        <p:spPr>
          <a:xfrm>
            <a:off x="12305685" y="778267"/>
            <a:ext cx="4003675" cy="923926"/>
          </a:xfrm>
          <a:prstGeom prst="rect">
            <a:avLst/>
          </a:prstGeom>
        </p:spPr>
      </p:pic>
      <p:sp>
        <p:nvSpPr>
          <p:cNvPr id="14" name="ZoneTexte 4">
            <a:extLst>
              <a:ext uri="{FF2B5EF4-FFF2-40B4-BE49-F238E27FC236}">
                <a16:creationId xmlns:a16="http://schemas.microsoft.com/office/drawing/2014/main" id="{465AE44F-5722-7694-E9C3-17333B54A515}"/>
              </a:ext>
            </a:extLst>
          </p:cNvPr>
          <p:cNvSpPr txBox="1"/>
          <p:nvPr userDrawn="1"/>
        </p:nvSpPr>
        <p:spPr>
          <a:xfrm>
            <a:off x="12305686" y="238817"/>
            <a:ext cx="1156978" cy="400110"/>
          </a:xfrm>
          <a:prstGeom prst="rect">
            <a:avLst/>
          </a:prstGeom>
          <a:noFill/>
        </p:spPr>
        <p:txBody>
          <a:bodyPr wrap="square" lIns="0" rIns="0" rtlCol="0">
            <a:spAutoFit/>
          </a:bodyPr>
          <a:lstStyle/>
          <a:p>
            <a:pPr algn="l"/>
            <a:r>
              <a:rPr lang="fr-FR" sz="1000" dirty="0"/>
              <a:t>1. </a:t>
            </a:r>
            <a:r>
              <a:rPr lang="fr-FR" sz="1000" dirty="0" err="1"/>
              <a:t>Klik</a:t>
            </a:r>
            <a:r>
              <a:rPr lang="fr-FR" sz="1000" dirty="0"/>
              <a:t> op het </a:t>
            </a:r>
            <a:r>
              <a:rPr lang="fr-FR" sz="1000" dirty="0" err="1"/>
              <a:t>tabblad</a:t>
            </a:r>
            <a:r>
              <a:rPr lang="fr-FR" sz="1000" dirty="0"/>
              <a:t> </a:t>
            </a:r>
            <a:r>
              <a:rPr lang="fr-FR" sz="1000" dirty="0" err="1"/>
              <a:t>Diamodel</a:t>
            </a:r>
            <a:endParaRPr lang="fr-BE" sz="1000" dirty="0"/>
          </a:p>
        </p:txBody>
      </p:sp>
      <p:sp>
        <p:nvSpPr>
          <p:cNvPr id="15" name="ZoneTexte 85">
            <a:extLst>
              <a:ext uri="{FF2B5EF4-FFF2-40B4-BE49-F238E27FC236}">
                <a16:creationId xmlns:a16="http://schemas.microsoft.com/office/drawing/2014/main" id="{1217A3E6-446F-2D2D-DC05-07155E535294}"/>
              </a:ext>
            </a:extLst>
          </p:cNvPr>
          <p:cNvSpPr txBox="1"/>
          <p:nvPr userDrawn="1"/>
        </p:nvSpPr>
        <p:spPr>
          <a:xfrm>
            <a:off x="12305686" y="1721509"/>
            <a:ext cx="3556938" cy="246221"/>
          </a:xfrm>
          <a:prstGeom prst="rect">
            <a:avLst/>
          </a:prstGeom>
          <a:noFill/>
        </p:spPr>
        <p:txBody>
          <a:bodyPr wrap="square" lIns="0" rIns="0" rtlCol="0">
            <a:spAutoFit/>
          </a:bodyPr>
          <a:lstStyle/>
          <a:p>
            <a:pPr algn="l"/>
            <a:r>
              <a:rPr lang="fr-FR" sz="1000" dirty="0"/>
              <a:t>2. In het </a:t>
            </a:r>
            <a:r>
              <a:rPr lang="fr-FR" sz="1000" dirty="0" err="1"/>
              <a:t>gedeelte</a:t>
            </a:r>
            <a:r>
              <a:rPr lang="fr-FR" sz="1000" dirty="0"/>
              <a:t> “</a:t>
            </a:r>
            <a:r>
              <a:rPr lang="fr-FR" sz="1000" dirty="0" err="1"/>
              <a:t>Alinea</a:t>
            </a:r>
            <a:r>
              <a:rPr lang="fr-FR" sz="1000" dirty="0"/>
              <a:t>”</a:t>
            </a:r>
            <a:endParaRPr lang="fr-BE" sz="1000" dirty="0"/>
          </a:p>
        </p:txBody>
      </p:sp>
      <p:pic>
        <p:nvPicPr>
          <p:cNvPr id="16" name="Image 86">
            <a:extLst>
              <a:ext uri="{FF2B5EF4-FFF2-40B4-BE49-F238E27FC236}">
                <a16:creationId xmlns:a16="http://schemas.microsoft.com/office/drawing/2014/main" id="{7FF27FF1-9C34-CD69-D308-B3E75A20C461}"/>
              </a:ext>
            </a:extLst>
          </p:cNvPr>
          <p:cNvPicPr>
            <a:picLocks noChangeAspect="1"/>
          </p:cNvPicPr>
          <p:nvPr userDrawn="1"/>
        </p:nvPicPr>
        <p:blipFill rotWithShape="1">
          <a:blip r:embed="rId3"/>
          <a:srcRect l="-912" r="-23339"/>
          <a:stretch/>
        </p:blipFill>
        <p:spPr>
          <a:xfrm>
            <a:off x="12305685" y="2127230"/>
            <a:ext cx="599990" cy="292894"/>
          </a:xfrm>
          <a:prstGeom prst="rect">
            <a:avLst/>
          </a:prstGeom>
        </p:spPr>
      </p:pic>
      <p:sp>
        <p:nvSpPr>
          <p:cNvPr id="17" name="ZoneTexte 87">
            <a:extLst>
              <a:ext uri="{FF2B5EF4-FFF2-40B4-BE49-F238E27FC236}">
                <a16:creationId xmlns:a16="http://schemas.microsoft.com/office/drawing/2014/main" id="{834B964B-0499-08F5-6AA3-ED7A8A3A02A9}"/>
              </a:ext>
            </a:extLst>
          </p:cNvPr>
          <p:cNvSpPr txBox="1"/>
          <p:nvPr userDrawn="1"/>
        </p:nvSpPr>
        <p:spPr>
          <a:xfrm>
            <a:off x="12305686" y="2408365"/>
            <a:ext cx="3556938" cy="553998"/>
          </a:xfrm>
          <a:prstGeom prst="rect">
            <a:avLst/>
          </a:prstGeom>
          <a:noFill/>
        </p:spPr>
        <p:txBody>
          <a:bodyPr wrap="square" lIns="0" rIns="0" rtlCol="0">
            <a:spAutoFit/>
          </a:bodyPr>
          <a:lstStyle/>
          <a:p>
            <a:pPr algn="l"/>
            <a:r>
              <a:rPr lang="fr-FR" sz="1000" dirty="0"/>
              <a:t>3. </a:t>
            </a:r>
            <a:r>
              <a:rPr lang="fr-FR" sz="1000" dirty="0" err="1"/>
              <a:t>Klik</a:t>
            </a:r>
            <a:r>
              <a:rPr lang="fr-FR" sz="1000" dirty="0"/>
              <a:t> op de </a:t>
            </a:r>
            <a:r>
              <a:rPr lang="fr-FR" sz="1000" dirty="0" err="1"/>
              <a:t>pictogrammen</a:t>
            </a:r>
            <a:endParaRPr lang="fr-FR" sz="1000" dirty="0"/>
          </a:p>
          <a:p>
            <a:pPr algn="l"/>
            <a:r>
              <a:rPr lang="fr-FR" sz="1000" dirty="0"/>
              <a:t>“</a:t>
            </a:r>
            <a:r>
              <a:rPr lang="fr-FR" sz="1000" dirty="0" err="1"/>
              <a:t>Lijstniveau</a:t>
            </a:r>
            <a:r>
              <a:rPr lang="fr-FR" sz="1000" dirty="0"/>
              <a:t> </a:t>
            </a:r>
            <a:r>
              <a:rPr lang="fr-FR" sz="1000" dirty="0" err="1"/>
              <a:t>verhogen</a:t>
            </a:r>
            <a:r>
              <a:rPr lang="fr-FR" sz="1000" dirty="0"/>
              <a:t>”</a:t>
            </a:r>
          </a:p>
          <a:p>
            <a:pPr algn="l"/>
            <a:r>
              <a:rPr lang="fr-FR" sz="1000" dirty="0"/>
              <a:t>“</a:t>
            </a:r>
            <a:r>
              <a:rPr lang="fr-FR" sz="1000" dirty="0" err="1"/>
              <a:t>Lijstniveau</a:t>
            </a:r>
            <a:r>
              <a:rPr lang="fr-FR" sz="1000" dirty="0"/>
              <a:t> </a:t>
            </a:r>
            <a:r>
              <a:rPr lang="fr-FR" sz="1000" dirty="0" err="1"/>
              <a:t>verlagen</a:t>
            </a:r>
            <a:r>
              <a:rPr lang="fr-FR" sz="1000" dirty="0"/>
              <a:t>”</a:t>
            </a:r>
            <a:endParaRPr lang="fr-BE" sz="1000" dirty="0"/>
          </a:p>
        </p:txBody>
      </p:sp>
      <p:pic>
        <p:nvPicPr>
          <p:cNvPr id="18" name="Image 88">
            <a:extLst>
              <a:ext uri="{FF2B5EF4-FFF2-40B4-BE49-F238E27FC236}">
                <a16:creationId xmlns:a16="http://schemas.microsoft.com/office/drawing/2014/main" id="{E9A42831-8995-7E1A-C2E6-89809C298C38}"/>
              </a:ext>
            </a:extLst>
          </p:cNvPr>
          <p:cNvPicPr>
            <a:picLocks noChangeAspect="1"/>
          </p:cNvPicPr>
          <p:nvPr userDrawn="1"/>
        </p:nvPicPr>
        <p:blipFill>
          <a:blip r:embed="rId4"/>
          <a:srcRect l="6418" r="6418"/>
          <a:stretch/>
        </p:blipFill>
        <p:spPr>
          <a:xfrm>
            <a:off x="12305685" y="0"/>
            <a:ext cx="514350" cy="252413"/>
          </a:xfrm>
          <a:prstGeom prst="rect">
            <a:avLst/>
          </a:prstGeom>
          <a:effectLst>
            <a:outerShdw blurRad="63500" algn="ctr" rotWithShape="0">
              <a:prstClr val="black">
                <a:alpha val="40000"/>
              </a:prstClr>
            </a:outerShdw>
          </a:effectLst>
        </p:spPr>
      </p:pic>
    </p:spTree>
    <p:extLst>
      <p:ext uri="{BB962C8B-B14F-4D97-AF65-F5344CB8AC3E}">
        <p14:creationId xmlns:p14="http://schemas.microsoft.com/office/powerpoint/2010/main" val="2186507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Twee inhoud - V1">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46777F2-168D-F7A6-6EAE-0D7774FA2589}"/>
              </a:ext>
            </a:extLst>
          </p:cNvPr>
          <p:cNvSpPr/>
          <p:nvPr userDrawn="1"/>
        </p:nvSpPr>
        <p:spPr>
          <a:xfrm>
            <a:off x="0" y="0"/>
            <a:ext cx="6096000" cy="685714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BE"/>
          </a:p>
        </p:txBody>
      </p:sp>
      <p:sp>
        <p:nvSpPr>
          <p:cNvPr id="4" name="Espace réservé de la date 3">
            <a:extLst>
              <a:ext uri="{FF2B5EF4-FFF2-40B4-BE49-F238E27FC236}">
                <a16:creationId xmlns:a16="http://schemas.microsoft.com/office/drawing/2014/main" id="{F62B5DB0-05B7-F4BF-246C-B9E536B10A5B}"/>
              </a:ext>
            </a:extLst>
          </p:cNvPr>
          <p:cNvSpPr>
            <a:spLocks noGrp="1"/>
          </p:cNvSpPr>
          <p:nvPr>
            <p:ph type="dt" sz="half" idx="10"/>
          </p:nvPr>
        </p:nvSpPr>
        <p:spPr/>
        <p:txBody>
          <a:bodyPr/>
          <a:lstStyle/>
          <a:p>
            <a:r>
              <a:rPr lang="nl-BE"/>
              <a:t>28/11/2024</a:t>
            </a:r>
            <a:endParaRPr lang="fr-BE"/>
          </a:p>
        </p:txBody>
      </p:sp>
      <p:sp>
        <p:nvSpPr>
          <p:cNvPr id="5" name="Espace réservé du pied de page 4">
            <a:extLst>
              <a:ext uri="{FF2B5EF4-FFF2-40B4-BE49-F238E27FC236}">
                <a16:creationId xmlns:a16="http://schemas.microsoft.com/office/drawing/2014/main" id="{8AF356C2-EA79-3BD5-53F7-C9F840A4F3E6}"/>
              </a:ext>
            </a:extLst>
          </p:cNvPr>
          <p:cNvSpPr>
            <a:spLocks noGrp="1"/>
          </p:cNvSpPr>
          <p:nvPr>
            <p:ph type="ftr" sz="quarter" idx="11"/>
          </p:nvPr>
        </p:nvSpPr>
        <p:spPr/>
        <p:txBody>
          <a:bodyPr/>
          <a:lstStyle/>
          <a:p>
            <a:endParaRPr lang="fr-BE"/>
          </a:p>
        </p:txBody>
      </p:sp>
      <p:sp>
        <p:nvSpPr>
          <p:cNvPr id="6" name="Espace réservé du numéro de diapositive 5">
            <a:extLst>
              <a:ext uri="{FF2B5EF4-FFF2-40B4-BE49-F238E27FC236}">
                <a16:creationId xmlns:a16="http://schemas.microsoft.com/office/drawing/2014/main" id="{1FF62820-18C3-763E-2657-E2A63D71C1C4}"/>
              </a:ext>
            </a:extLst>
          </p:cNvPr>
          <p:cNvSpPr>
            <a:spLocks noGrp="1"/>
          </p:cNvSpPr>
          <p:nvPr>
            <p:ph type="sldNum" sz="quarter" idx="12"/>
          </p:nvPr>
        </p:nvSpPr>
        <p:spPr/>
        <p:txBody>
          <a:bodyPr/>
          <a:lstStyle/>
          <a:p>
            <a:fld id="{9E1B31BE-67CC-4347-9BE7-440221F425C5}" type="slidenum">
              <a:rPr lang="fr-BE" smtClean="0"/>
              <a:t>‹nr.›</a:t>
            </a:fld>
            <a:endParaRPr lang="fr-BE"/>
          </a:p>
        </p:txBody>
      </p:sp>
      <p:sp>
        <p:nvSpPr>
          <p:cNvPr id="10" name="Espace réservé du contenu 2">
            <a:extLst>
              <a:ext uri="{FF2B5EF4-FFF2-40B4-BE49-F238E27FC236}">
                <a16:creationId xmlns:a16="http://schemas.microsoft.com/office/drawing/2014/main" id="{C0EAD04B-6A0E-576E-A2E1-AA168AAB8C56}"/>
              </a:ext>
            </a:extLst>
          </p:cNvPr>
          <p:cNvSpPr>
            <a:spLocks noGrp="1"/>
          </p:cNvSpPr>
          <p:nvPr>
            <p:ph idx="1"/>
          </p:nvPr>
        </p:nvSpPr>
        <p:spPr>
          <a:xfrm>
            <a:off x="6996113" y="737465"/>
            <a:ext cx="4559796" cy="5391490"/>
          </a:xfrm>
        </p:spPr>
        <p:txBody>
          <a:bodyPr/>
          <a:lstStyle/>
          <a:p>
            <a:pPr lvl="0"/>
            <a:r>
              <a:rPr lang="nl-NL" dirty="0"/>
              <a:t>Klikken om de tekststijl van het model te bewerken</a:t>
            </a:r>
          </a:p>
          <a:p>
            <a:pPr lvl="1"/>
            <a:r>
              <a:rPr lang="fr-FR" dirty="0" err="1"/>
              <a:t>Tweede</a:t>
            </a:r>
            <a:r>
              <a:rPr lang="fr-FR" dirty="0"/>
              <a:t> niveau</a:t>
            </a:r>
          </a:p>
          <a:p>
            <a:pPr lvl="2"/>
            <a:r>
              <a:rPr lang="fr-FR" dirty="0" err="1"/>
              <a:t>Derde</a:t>
            </a:r>
            <a:r>
              <a:rPr lang="fr-FR" dirty="0"/>
              <a:t> niveau</a:t>
            </a:r>
          </a:p>
          <a:p>
            <a:pPr lvl="3"/>
            <a:r>
              <a:rPr lang="fr-FR" dirty="0" err="1"/>
              <a:t>Vierde</a:t>
            </a:r>
            <a:r>
              <a:rPr lang="fr-FR" dirty="0"/>
              <a:t> niveau</a:t>
            </a:r>
          </a:p>
          <a:p>
            <a:pPr lvl="4"/>
            <a:r>
              <a:rPr lang="fr-FR" dirty="0" err="1"/>
              <a:t>Vijfde</a:t>
            </a:r>
            <a:r>
              <a:rPr lang="fr-FR" dirty="0"/>
              <a:t> niveau</a:t>
            </a:r>
          </a:p>
          <a:p>
            <a:pPr lvl="5"/>
            <a:r>
              <a:rPr lang="fr-BE" dirty="0" err="1"/>
              <a:t>Zesde</a:t>
            </a:r>
            <a:r>
              <a:rPr lang="fr-BE" dirty="0"/>
              <a:t> niveau</a:t>
            </a:r>
          </a:p>
          <a:p>
            <a:pPr lvl="6"/>
            <a:r>
              <a:rPr lang="fr-BE" dirty="0" err="1"/>
              <a:t>Zevende</a:t>
            </a:r>
            <a:r>
              <a:rPr lang="fr-BE" dirty="0"/>
              <a:t> niveau</a:t>
            </a:r>
          </a:p>
        </p:txBody>
      </p:sp>
      <p:sp>
        <p:nvSpPr>
          <p:cNvPr id="11" name="Espace réservé du contenu 2">
            <a:extLst>
              <a:ext uri="{FF2B5EF4-FFF2-40B4-BE49-F238E27FC236}">
                <a16:creationId xmlns:a16="http://schemas.microsoft.com/office/drawing/2014/main" id="{550789A5-6978-4C22-63A3-388F878923E4}"/>
              </a:ext>
            </a:extLst>
          </p:cNvPr>
          <p:cNvSpPr>
            <a:spLocks noGrp="1"/>
          </p:cNvSpPr>
          <p:nvPr>
            <p:ph idx="13"/>
          </p:nvPr>
        </p:nvSpPr>
        <p:spPr>
          <a:xfrm>
            <a:off x="696090" y="737465"/>
            <a:ext cx="4559796" cy="5391490"/>
          </a:xfrm>
        </p:spPr>
        <p:txBody>
          <a:bodyPr/>
          <a:lstStyle/>
          <a:p>
            <a:pPr lvl="0"/>
            <a:r>
              <a:rPr lang="nl-NL" dirty="0"/>
              <a:t>Klikken om de tekststijl van het model te bewerken</a:t>
            </a:r>
          </a:p>
          <a:p>
            <a:pPr lvl="1"/>
            <a:r>
              <a:rPr lang="fr-FR" dirty="0" err="1"/>
              <a:t>Tweede</a:t>
            </a:r>
            <a:r>
              <a:rPr lang="fr-FR" dirty="0"/>
              <a:t> niveau</a:t>
            </a:r>
          </a:p>
          <a:p>
            <a:pPr lvl="2"/>
            <a:r>
              <a:rPr lang="fr-FR" dirty="0" err="1"/>
              <a:t>Derde</a:t>
            </a:r>
            <a:r>
              <a:rPr lang="fr-FR" dirty="0"/>
              <a:t> niveau</a:t>
            </a:r>
          </a:p>
          <a:p>
            <a:pPr lvl="3"/>
            <a:r>
              <a:rPr lang="fr-FR" dirty="0" err="1"/>
              <a:t>Vierde</a:t>
            </a:r>
            <a:r>
              <a:rPr lang="fr-FR" dirty="0"/>
              <a:t> niveau</a:t>
            </a:r>
          </a:p>
          <a:p>
            <a:pPr lvl="4"/>
            <a:r>
              <a:rPr lang="fr-FR" dirty="0" err="1"/>
              <a:t>Vijfde</a:t>
            </a:r>
            <a:r>
              <a:rPr lang="fr-FR" dirty="0"/>
              <a:t> niveau</a:t>
            </a:r>
          </a:p>
          <a:p>
            <a:pPr lvl="5"/>
            <a:r>
              <a:rPr lang="fr-BE" dirty="0" err="1"/>
              <a:t>Zesde</a:t>
            </a:r>
            <a:r>
              <a:rPr lang="fr-BE" dirty="0"/>
              <a:t> niveau</a:t>
            </a:r>
          </a:p>
          <a:p>
            <a:pPr lvl="6"/>
            <a:r>
              <a:rPr lang="fr-BE" dirty="0" err="1"/>
              <a:t>Zevende</a:t>
            </a:r>
            <a:r>
              <a:rPr lang="fr-BE" dirty="0"/>
              <a:t> niveau</a:t>
            </a:r>
          </a:p>
        </p:txBody>
      </p:sp>
      <p:pic>
        <p:nvPicPr>
          <p:cNvPr id="9" name="Image 8">
            <a:extLst>
              <a:ext uri="{FF2B5EF4-FFF2-40B4-BE49-F238E27FC236}">
                <a16:creationId xmlns:a16="http://schemas.microsoft.com/office/drawing/2014/main" id="{3392A9FD-C910-B702-6737-4B6131A66044}"/>
              </a:ext>
            </a:extLst>
          </p:cNvPr>
          <p:cNvPicPr>
            <a:picLocks noChangeAspect="1"/>
          </p:cNvPicPr>
          <p:nvPr userDrawn="1"/>
        </p:nvPicPr>
        <p:blipFill>
          <a:blip r:embed="rId2"/>
          <a:stretch>
            <a:fillRect/>
          </a:stretch>
        </p:blipFill>
        <p:spPr>
          <a:xfrm>
            <a:off x="696088" y="6497107"/>
            <a:ext cx="1379979" cy="178966"/>
          </a:xfrm>
          <a:prstGeom prst="rect">
            <a:avLst/>
          </a:prstGeom>
        </p:spPr>
      </p:pic>
      <p:pic>
        <p:nvPicPr>
          <p:cNvPr id="3" name="Image 2">
            <a:extLst>
              <a:ext uri="{FF2B5EF4-FFF2-40B4-BE49-F238E27FC236}">
                <a16:creationId xmlns:a16="http://schemas.microsoft.com/office/drawing/2014/main" id="{AA25F0BD-336B-FA8B-F333-205DD1A0C9ED}"/>
              </a:ext>
            </a:extLst>
          </p:cNvPr>
          <p:cNvPicPr>
            <a:picLocks noChangeAspect="1"/>
          </p:cNvPicPr>
          <p:nvPr userDrawn="1"/>
        </p:nvPicPr>
        <p:blipFill rotWithShape="1">
          <a:blip r:embed="rId3"/>
          <a:srcRect l="1" r="-17613"/>
          <a:stretch/>
        </p:blipFill>
        <p:spPr>
          <a:xfrm>
            <a:off x="12305685" y="778267"/>
            <a:ext cx="4003675" cy="923926"/>
          </a:xfrm>
          <a:prstGeom prst="rect">
            <a:avLst/>
          </a:prstGeom>
        </p:spPr>
      </p:pic>
      <p:sp>
        <p:nvSpPr>
          <p:cNvPr id="7" name="ZoneTexte 4">
            <a:extLst>
              <a:ext uri="{FF2B5EF4-FFF2-40B4-BE49-F238E27FC236}">
                <a16:creationId xmlns:a16="http://schemas.microsoft.com/office/drawing/2014/main" id="{BC4ACF4F-A9A1-C441-2FFB-E3847B2CE427}"/>
              </a:ext>
            </a:extLst>
          </p:cNvPr>
          <p:cNvSpPr txBox="1"/>
          <p:nvPr userDrawn="1"/>
        </p:nvSpPr>
        <p:spPr>
          <a:xfrm>
            <a:off x="12305686" y="238817"/>
            <a:ext cx="1156978" cy="400110"/>
          </a:xfrm>
          <a:prstGeom prst="rect">
            <a:avLst/>
          </a:prstGeom>
          <a:noFill/>
        </p:spPr>
        <p:txBody>
          <a:bodyPr wrap="square" lIns="0" rIns="0" rtlCol="0">
            <a:spAutoFit/>
          </a:bodyPr>
          <a:lstStyle/>
          <a:p>
            <a:pPr algn="l"/>
            <a:r>
              <a:rPr lang="fr-FR" sz="1000" dirty="0"/>
              <a:t>1. </a:t>
            </a:r>
            <a:r>
              <a:rPr lang="fr-FR" sz="1000" dirty="0" err="1"/>
              <a:t>Klik</a:t>
            </a:r>
            <a:r>
              <a:rPr lang="fr-FR" sz="1000" dirty="0"/>
              <a:t> op het </a:t>
            </a:r>
            <a:r>
              <a:rPr lang="fr-FR" sz="1000" dirty="0" err="1"/>
              <a:t>tabblad</a:t>
            </a:r>
            <a:r>
              <a:rPr lang="fr-FR" sz="1000" dirty="0"/>
              <a:t> </a:t>
            </a:r>
            <a:r>
              <a:rPr lang="fr-FR" sz="1000" dirty="0" err="1"/>
              <a:t>Diamodel</a:t>
            </a:r>
            <a:endParaRPr lang="fr-BE" sz="1000" dirty="0"/>
          </a:p>
        </p:txBody>
      </p:sp>
      <p:sp>
        <p:nvSpPr>
          <p:cNvPr id="8" name="ZoneTexte 85">
            <a:extLst>
              <a:ext uri="{FF2B5EF4-FFF2-40B4-BE49-F238E27FC236}">
                <a16:creationId xmlns:a16="http://schemas.microsoft.com/office/drawing/2014/main" id="{A8DA8BCD-FCCF-4A83-9148-B8FDC8BD322D}"/>
              </a:ext>
            </a:extLst>
          </p:cNvPr>
          <p:cNvSpPr txBox="1"/>
          <p:nvPr userDrawn="1"/>
        </p:nvSpPr>
        <p:spPr>
          <a:xfrm>
            <a:off x="12305686" y="1721509"/>
            <a:ext cx="3556938" cy="246221"/>
          </a:xfrm>
          <a:prstGeom prst="rect">
            <a:avLst/>
          </a:prstGeom>
          <a:noFill/>
        </p:spPr>
        <p:txBody>
          <a:bodyPr wrap="square" lIns="0" rIns="0" rtlCol="0">
            <a:spAutoFit/>
          </a:bodyPr>
          <a:lstStyle/>
          <a:p>
            <a:pPr algn="l"/>
            <a:r>
              <a:rPr lang="fr-FR" sz="1000" dirty="0"/>
              <a:t>2. In het </a:t>
            </a:r>
            <a:r>
              <a:rPr lang="fr-FR" sz="1000" dirty="0" err="1"/>
              <a:t>gedeelte</a:t>
            </a:r>
            <a:r>
              <a:rPr lang="fr-FR" sz="1000" dirty="0"/>
              <a:t> “</a:t>
            </a:r>
            <a:r>
              <a:rPr lang="fr-FR" sz="1000" dirty="0" err="1"/>
              <a:t>Alinea</a:t>
            </a:r>
            <a:r>
              <a:rPr lang="fr-FR" sz="1000" dirty="0"/>
              <a:t>”</a:t>
            </a:r>
            <a:endParaRPr lang="fr-BE" sz="1000" dirty="0"/>
          </a:p>
        </p:txBody>
      </p:sp>
      <p:pic>
        <p:nvPicPr>
          <p:cNvPr id="12" name="Image 86">
            <a:extLst>
              <a:ext uri="{FF2B5EF4-FFF2-40B4-BE49-F238E27FC236}">
                <a16:creationId xmlns:a16="http://schemas.microsoft.com/office/drawing/2014/main" id="{32C3FBEC-B21A-C6D5-315F-5293B54514E5}"/>
              </a:ext>
            </a:extLst>
          </p:cNvPr>
          <p:cNvPicPr>
            <a:picLocks noChangeAspect="1"/>
          </p:cNvPicPr>
          <p:nvPr userDrawn="1"/>
        </p:nvPicPr>
        <p:blipFill rotWithShape="1">
          <a:blip r:embed="rId4"/>
          <a:srcRect l="-912" r="-23339"/>
          <a:stretch/>
        </p:blipFill>
        <p:spPr>
          <a:xfrm>
            <a:off x="12305685" y="2127230"/>
            <a:ext cx="599990" cy="292894"/>
          </a:xfrm>
          <a:prstGeom prst="rect">
            <a:avLst/>
          </a:prstGeom>
        </p:spPr>
      </p:pic>
      <p:sp>
        <p:nvSpPr>
          <p:cNvPr id="13" name="ZoneTexte 87">
            <a:extLst>
              <a:ext uri="{FF2B5EF4-FFF2-40B4-BE49-F238E27FC236}">
                <a16:creationId xmlns:a16="http://schemas.microsoft.com/office/drawing/2014/main" id="{E3477BE0-3217-82E1-6908-8CCB6DBB425F}"/>
              </a:ext>
            </a:extLst>
          </p:cNvPr>
          <p:cNvSpPr txBox="1"/>
          <p:nvPr userDrawn="1"/>
        </p:nvSpPr>
        <p:spPr>
          <a:xfrm>
            <a:off x="12305686" y="2408365"/>
            <a:ext cx="3556938" cy="553998"/>
          </a:xfrm>
          <a:prstGeom prst="rect">
            <a:avLst/>
          </a:prstGeom>
          <a:noFill/>
        </p:spPr>
        <p:txBody>
          <a:bodyPr wrap="square" lIns="0" rIns="0" rtlCol="0">
            <a:spAutoFit/>
          </a:bodyPr>
          <a:lstStyle/>
          <a:p>
            <a:pPr algn="l"/>
            <a:r>
              <a:rPr lang="fr-FR" sz="1000" dirty="0"/>
              <a:t>3. </a:t>
            </a:r>
            <a:r>
              <a:rPr lang="fr-FR" sz="1000" dirty="0" err="1"/>
              <a:t>Klik</a:t>
            </a:r>
            <a:r>
              <a:rPr lang="fr-FR" sz="1000" dirty="0"/>
              <a:t> op de </a:t>
            </a:r>
            <a:r>
              <a:rPr lang="fr-FR" sz="1000" dirty="0" err="1"/>
              <a:t>pictogrammen</a:t>
            </a:r>
            <a:endParaRPr lang="fr-FR" sz="1000" dirty="0"/>
          </a:p>
          <a:p>
            <a:pPr algn="l"/>
            <a:r>
              <a:rPr lang="fr-FR" sz="1000" dirty="0"/>
              <a:t>“</a:t>
            </a:r>
            <a:r>
              <a:rPr lang="fr-FR" sz="1000" dirty="0" err="1"/>
              <a:t>Lijstniveau</a:t>
            </a:r>
            <a:r>
              <a:rPr lang="fr-FR" sz="1000" dirty="0"/>
              <a:t> </a:t>
            </a:r>
            <a:r>
              <a:rPr lang="fr-FR" sz="1000" dirty="0" err="1"/>
              <a:t>verhogen</a:t>
            </a:r>
            <a:r>
              <a:rPr lang="fr-FR" sz="1000" dirty="0"/>
              <a:t>”</a:t>
            </a:r>
          </a:p>
          <a:p>
            <a:pPr algn="l"/>
            <a:r>
              <a:rPr lang="fr-FR" sz="1000" dirty="0"/>
              <a:t>“</a:t>
            </a:r>
            <a:r>
              <a:rPr lang="fr-FR" sz="1000" dirty="0" err="1"/>
              <a:t>Lijstniveau</a:t>
            </a:r>
            <a:r>
              <a:rPr lang="fr-FR" sz="1000" dirty="0"/>
              <a:t> </a:t>
            </a:r>
            <a:r>
              <a:rPr lang="fr-FR" sz="1000" dirty="0" err="1"/>
              <a:t>verlagen</a:t>
            </a:r>
            <a:r>
              <a:rPr lang="fr-FR" sz="1000" dirty="0"/>
              <a:t>”</a:t>
            </a:r>
            <a:endParaRPr lang="fr-BE" sz="1000" dirty="0"/>
          </a:p>
        </p:txBody>
      </p:sp>
      <p:pic>
        <p:nvPicPr>
          <p:cNvPr id="14" name="Image 88">
            <a:extLst>
              <a:ext uri="{FF2B5EF4-FFF2-40B4-BE49-F238E27FC236}">
                <a16:creationId xmlns:a16="http://schemas.microsoft.com/office/drawing/2014/main" id="{771555FA-CD88-DA0C-4343-6F5E4338FE6E}"/>
              </a:ext>
            </a:extLst>
          </p:cNvPr>
          <p:cNvPicPr>
            <a:picLocks noChangeAspect="1"/>
          </p:cNvPicPr>
          <p:nvPr userDrawn="1"/>
        </p:nvPicPr>
        <p:blipFill>
          <a:blip r:embed="rId5"/>
          <a:srcRect l="6418" r="6418"/>
          <a:stretch/>
        </p:blipFill>
        <p:spPr>
          <a:xfrm>
            <a:off x="12305685" y="0"/>
            <a:ext cx="514350" cy="252413"/>
          </a:xfrm>
          <a:prstGeom prst="rect">
            <a:avLst/>
          </a:prstGeom>
          <a:effectLst>
            <a:outerShdw blurRad="63500" algn="ctr" rotWithShape="0">
              <a:prstClr val="black">
                <a:alpha val="40000"/>
              </a:prstClr>
            </a:outerShdw>
          </a:effectLst>
        </p:spPr>
      </p:pic>
    </p:spTree>
    <p:extLst>
      <p:ext uri="{BB962C8B-B14F-4D97-AF65-F5344CB8AC3E}">
        <p14:creationId xmlns:p14="http://schemas.microsoft.com/office/powerpoint/2010/main" val="4049896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wee inhoud - V2">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46777F2-168D-F7A6-6EAE-0D7774FA2589}"/>
              </a:ext>
            </a:extLst>
          </p:cNvPr>
          <p:cNvSpPr/>
          <p:nvPr userDrawn="1"/>
        </p:nvSpPr>
        <p:spPr>
          <a:xfrm>
            <a:off x="6096000" y="0"/>
            <a:ext cx="6096000" cy="685714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BE"/>
          </a:p>
        </p:txBody>
      </p:sp>
      <p:sp>
        <p:nvSpPr>
          <p:cNvPr id="4" name="Espace réservé de la date 3">
            <a:extLst>
              <a:ext uri="{FF2B5EF4-FFF2-40B4-BE49-F238E27FC236}">
                <a16:creationId xmlns:a16="http://schemas.microsoft.com/office/drawing/2014/main" id="{F62B5DB0-05B7-F4BF-246C-B9E536B10A5B}"/>
              </a:ext>
            </a:extLst>
          </p:cNvPr>
          <p:cNvSpPr>
            <a:spLocks noGrp="1"/>
          </p:cNvSpPr>
          <p:nvPr>
            <p:ph type="dt" sz="half" idx="10"/>
          </p:nvPr>
        </p:nvSpPr>
        <p:spPr/>
        <p:txBody>
          <a:bodyPr/>
          <a:lstStyle/>
          <a:p>
            <a:r>
              <a:rPr lang="nl-BE"/>
              <a:t>28/11/2024</a:t>
            </a:r>
            <a:endParaRPr lang="fr-BE"/>
          </a:p>
        </p:txBody>
      </p:sp>
      <p:sp>
        <p:nvSpPr>
          <p:cNvPr id="5" name="Espace réservé du pied de page 4">
            <a:extLst>
              <a:ext uri="{FF2B5EF4-FFF2-40B4-BE49-F238E27FC236}">
                <a16:creationId xmlns:a16="http://schemas.microsoft.com/office/drawing/2014/main" id="{8AF356C2-EA79-3BD5-53F7-C9F840A4F3E6}"/>
              </a:ext>
            </a:extLst>
          </p:cNvPr>
          <p:cNvSpPr>
            <a:spLocks noGrp="1"/>
          </p:cNvSpPr>
          <p:nvPr>
            <p:ph type="ftr" sz="quarter" idx="11"/>
          </p:nvPr>
        </p:nvSpPr>
        <p:spPr/>
        <p:txBody>
          <a:bodyPr/>
          <a:lstStyle/>
          <a:p>
            <a:endParaRPr lang="fr-BE"/>
          </a:p>
        </p:txBody>
      </p:sp>
      <p:sp>
        <p:nvSpPr>
          <p:cNvPr id="6" name="Espace réservé du numéro de diapositive 5">
            <a:extLst>
              <a:ext uri="{FF2B5EF4-FFF2-40B4-BE49-F238E27FC236}">
                <a16:creationId xmlns:a16="http://schemas.microsoft.com/office/drawing/2014/main" id="{1FF62820-18C3-763E-2657-E2A63D71C1C4}"/>
              </a:ext>
            </a:extLst>
          </p:cNvPr>
          <p:cNvSpPr>
            <a:spLocks noGrp="1"/>
          </p:cNvSpPr>
          <p:nvPr>
            <p:ph type="sldNum" sz="quarter" idx="12"/>
          </p:nvPr>
        </p:nvSpPr>
        <p:spPr/>
        <p:txBody>
          <a:bodyPr/>
          <a:lstStyle/>
          <a:p>
            <a:fld id="{9E1B31BE-67CC-4347-9BE7-440221F425C5}" type="slidenum">
              <a:rPr lang="fr-BE" smtClean="0"/>
              <a:t>‹nr.›</a:t>
            </a:fld>
            <a:endParaRPr lang="fr-BE"/>
          </a:p>
        </p:txBody>
      </p:sp>
      <p:sp>
        <p:nvSpPr>
          <p:cNvPr id="10" name="Espace réservé du contenu 2">
            <a:extLst>
              <a:ext uri="{FF2B5EF4-FFF2-40B4-BE49-F238E27FC236}">
                <a16:creationId xmlns:a16="http://schemas.microsoft.com/office/drawing/2014/main" id="{C0EAD04B-6A0E-576E-A2E1-AA168AAB8C56}"/>
              </a:ext>
            </a:extLst>
          </p:cNvPr>
          <p:cNvSpPr>
            <a:spLocks noGrp="1"/>
          </p:cNvSpPr>
          <p:nvPr>
            <p:ph idx="1"/>
          </p:nvPr>
        </p:nvSpPr>
        <p:spPr>
          <a:xfrm>
            <a:off x="6996113" y="737465"/>
            <a:ext cx="4559796" cy="5391490"/>
          </a:xfrm>
        </p:spPr>
        <p:txBody>
          <a:bodyPr/>
          <a:lstStyle/>
          <a:p>
            <a:pPr lvl="0"/>
            <a:r>
              <a:rPr lang="nl-NL" dirty="0"/>
              <a:t>Klikken om de tekststijl van het model te bewerken</a:t>
            </a:r>
          </a:p>
          <a:p>
            <a:pPr lvl="1"/>
            <a:r>
              <a:rPr lang="fr-FR" dirty="0" err="1"/>
              <a:t>Tweede</a:t>
            </a:r>
            <a:r>
              <a:rPr lang="fr-FR" dirty="0"/>
              <a:t> niveau</a:t>
            </a:r>
          </a:p>
          <a:p>
            <a:pPr lvl="2"/>
            <a:r>
              <a:rPr lang="fr-FR" dirty="0" err="1"/>
              <a:t>Derde</a:t>
            </a:r>
            <a:r>
              <a:rPr lang="fr-FR" dirty="0"/>
              <a:t> niveau</a:t>
            </a:r>
          </a:p>
          <a:p>
            <a:pPr lvl="3"/>
            <a:r>
              <a:rPr lang="fr-FR" dirty="0" err="1"/>
              <a:t>Vierde</a:t>
            </a:r>
            <a:r>
              <a:rPr lang="fr-FR" dirty="0"/>
              <a:t> niveau</a:t>
            </a:r>
          </a:p>
          <a:p>
            <a:pPr lvl="4"/>
            <a:r>
              <a:rPr lang="fr-FR" dirty="0" err="1"/>
              <a:t>Vijfde</a:t>
            </a:r>
            <a:r>
              <a:rPr lang="fr-FR" dirty="0"/>
              <a:t> niveau</a:t>
            </a:r>
          </a:p>
          <a:p>
            <a:pPr lvl="5"/>
            <a:r>
              <a:rPr lang="fr-BE" dirty="0" err="1"/>
              <a:t>Zesde</a:t>
            </a:r>
            <a:r>
              <a:rPr lang="fr-BE" dirty="0"/>
              <a:t> niveau</a:t>
            </a:r>
          </a:p>
          <a:p>
            <a:pPr lvl="6"/>
            <a:r>
              <a:rPr lang="fr-BE" dirty="0" err="1"/>
              <a:t>Zevende</a:t>
            </a:r>
            <a:r>
              <a:rPr lang="fr-BE" dirty="0"/>
              <a:t> niveau</a:t>
            </a:r>
          </a:p>
        </p:txBody>
      </p:sp>
      <p:sp>
        <p:nvSpPr>
          <p:cNvPr id="11" name="Espace réservé du contenu 2">
            <a:extLst>
              <a:ext uri="{FF2B5EF4-FFF2-40B4-BE49-F238E27FC236}">
                <a16:creationId xmlns:a16="http://schemas.microsoft.com/office/drawing/2014/main" id="{550789A5-6978-4C22-63A3-388F878923E4}"/>
              </a:ext>
            </a:extLst>
          </p:cNvPr>
          <p:cNvSpPr>
            <a:spLocks noGrp="1"/>
          </p:cNvSpPr>
          <p:nvPr>
            <p:ph idx="13"/>
          </p:nvPr>
        </p:nvSpPr>
        <p:spPr>
          <a:xfrm>
            <a:off x="696090" y="737465"/>
            <a:ext cx="4559796" cy="5391490"/>
          </a:xfrm>
        </p:spPr>
        <p:txBody>
          <a:bodyPr/>
          <a:lstStyle/>
          <a:p>
            <a:pPr lvl="0"/>
            <a:r>
              <a:rPr lang="nl-NL" dirty="0"/>
              <a:t>Klikken om de tekststijl van het model te bewerken</a:t>
            </a:r>
          </a:p>
          <a:p>
            <a:pPr lvl="1"/>
            <a:r>
              <a:rPr lang="fr-FR" dirty="0" err="1"/>
              <a:t>Tweede</a:t>
            </a:r>
            <a:r>
              <a:rPr lang="fr-FR" dirty="0"/>
              <a:t> niveau</a:t>
            </a:r>
          </a:p>
          <a:p>
            <a:pPr lvl="2"/>
            <a:r>
              <a:rPr lang="fr-FR" dirty="0" err="1"/>
              <a:t>Derde</a:t>
            </a:r>
            <a:r>
              <a:rPr lang="fr-FR" dirty="0"/>
              <a:t> niveau</a:t>
            </a:r>
          </a:p>
          <a:p>
            <a:pPr lvl="3"/>
            <a:r>
              <a:rPr lang="fr-FR" dirty="0" err="1"/>
              <a:t>Vierde</a:t>
            </a:r>
            <a:r>
              <a:rPr lang="fr-FR" dirty="0"/>
              <a:t> niveau</a:t>
            </a:r>
          </a:p>
          <a:p>
            <a:pPr lvl="4"/>
            <a:r>
              <a:rPr lang="fr-FR" dirty="0" err="1"/>
              <a:t>Vijfde</a:t>
            </a:r>
            <a:r>
              <a:rPr lang="fr-FR" dirty="0"/>
              <a:t> niveau</a:t>
            </a:r>
          </a:p>
          <a:p>
            <a:pPr lvl="5"/>
            <a:r>
              <a:rPr lang="fr-BE" dirty="0" err="1"/>
              <a:t>Zesde</a:t>
            </a:r>
            <a:r>
              <a:rPr lang="fr-BE" dirty="0"/>
              <a:t> niveau</a:t>
            </a:r>
          </a:p>
          <a:p>
            <a:pPr lvl="6"/>
            <a:r>
              <a:rPr lang="fr-BE" dirty="0" err="1"/>
              <a:t>Zevende</a:t>
            </a:r>
            <a:r>
              <a:rPr lang="fr-BE" dirty="0"/>
              <a:t> niveau</a:t>
            </a:r>
          </a:p>
        </p:txBody>
      </p:sp>
      <p:pic>
        <p:nvPicPr>
          <p:cNvPr id="3" name="Image 2">
            <a:extLst>
              <a:ext uri="{FF2B5EF4-FFF2-40B4-BE49-F238E27FC236}">
                <a16:creationId xmlns:a16="http://schemas.microsoft.com/office/drawing/2014/main" id="{14E1494C-7B76-A301-41E8-B27D0D874858}"/>
              </a:ext>
            </a:extLst>
          </p:cNvPr>
          <p:cNvPicPr>
            <a:picLocks noChangeAspect="1"/>
          </p:cNvPicPr>
          <p:nvPr userDrawn="1"/>
        </p:nvPicPr>
        <p:blipFill rotWithShape="1">
          <a:blip r:embed="rId2"/>
          <a:srcRect l="1" r="-17613"/>
          <a:stretch/>
        </p:blipFill>
        <p:spPr>
          <a:xfrm>
            <a:off x="12305685" y="778267"/>
            <a:ext cx="4003675" cy="923926"/>
          </a:xfrm>
          <a:prstGeom prst="rect">
            <a:avLst/>
          </a:prstGeom>
        </p:spPr>
      </p:pic>
      <p:sp>
        <p:nvSpPr>
          <p:cNvPr id="7" name="ZoneTexte 4">
            <a:extLst>
              <a:ext uri="{FF2B5EF4-FFF2-40B4-BE49-F238E27FC236}">
                <a16:creationId xmlns:a16="http://schemas.microsoft.com/office/drawing/2014/main" id="{AE85FF49-1674-1196-8132-84F33ADBE3D1}"/>
              </a:ext>
            </a:extLst>
          </p:cNvPr>
          <p:cNvSpPr txBox="1"/>
          <p:nvPr userDrawn="1"/>
        </p:nvSpPr>
        <p:spPr>
          <a:xfrm>
            <a:off x="12305686" y="238817"/>
            <a:ext cx="1156978" cy="400110"/>
          </a:xfrm>
          <a:prstGeom prst="rect">
            <a:avLst/>
          </a:prstGeom>
          <a:noFill/>
        </p:spPr>
        <p:txBody>
          <a:bodyPr wrap="square" lIns="0" rIns="0" rtlCol="0">
            <a:spAutoFit/>
          </a:bodyPr>
          <a:lstStyle/>
          <a:p>
            <a:pPr algn="l"/>
            <a:r>
              <a:rPr lang="fr-FR" sz="1000" dirty="0"/>
              <a:t>1. </a:t>
            </a:r>
            <a:r>
              <a:rPr lang="fr-FR" sz="1000" dirty="0" err="1"/>
              <a:t>Klik</a:t>
            </a:r>
            <a:r>
              <a:rPr lang="fr-FR" sz="1000" dirty="0"/>
              <a:t> op het </a:t>
            </a:r>
            <a:r>
              <a:rPr lang="fr-FR" sz="1000" dirty="0" err="1"/>
              <a:t>tabblad</a:t>
            </a:r>
            <a:r>
              <a:rPr lang="fr-FR" sz="1000" dirty="0"/>
              <a:t> </a:t>
            </a:r>
            <a:r>
              <a:rPr lang="fr-FR" sz="1000" dirty="0" err="1"/>
              <a:t>Diamodel</a:t>
            </a:r>
            <a:endParaRPr lang="fr-BE" sz="1000" dirty="0"/>
          </a:p>
        </p:txBody>
      </p:sp>
      <p:sp>
        <p:nvSpPr>
          <p:cNvPr id="8" name="ZoneTexte 85">
            <a:extLst>
              <a:ext uri="{FF2B5EF4-FFF2-40B4-BE49-F238E27FC236}">
                <a16:creationId xmlns:a16="http://schemas.microsoft.com/office/drawing/2014/main" id="{CEDB3E3D-F121-7A4E-498A-8868FD92B060}"/>
              </a:ext>
            </a:extLst>
          </p:cNvPr>
          <p:cNvSpPr txBox="1"/>
          <p:nvPr userDrawn="1"/>
        </p:nvSpPr>
        <p:spPr>
          <a:xfrm>
            <a:off x="12305686" y="1721509"/>
            <a:ext cx="3556938" cy="246221"/>
          </a:xfrm>
          <a:prstGeom prst="rect">
            <a:avLst/>
          </a:prstGeom>
          <a:noFill/>
        </p:spPr>
        <p:txBody>
          <a:bodyPr wrap="square" lIns="0" rIns="0" rtlCol="0">
            <a:spAutoFit/>
          </a:bodyPr>
          <a:lstStyle/>
          <a:p>
            <a:pPr algn="l"/>
            <a:r>
              <a:rPr lang="fr-FR" sz="1000" dirty="0"/>
              <a:t>2. In het </a:t>
            </a:r>
            <a:r>
              <a:rPr lang="fr-FR" sz="1000" dirty="0" err="1"/>
              <a:t>gedeelte</a:t>
            </a:r>
            <a:r>
              <a:rPr lang="fr-FR" sz="1000" dirty="0"/>
              <a:t> “</a:t>
            </a:r>
            <a:r>
              <a:rPr lang="fr-FR" sz="1000" dirty="0" err="1"/>
              <a:t>Alinea</a:t>
            </a:r>
            <a:r>
              <a:rPr lang="fr-FR" sz="1000" dirty="0"/>
              <a:t>”</a:t>
            </a:r>
            <a:endParaRPr lang="fr-BE" sz="1000" dirty="0"/>
          </a:p>
        </p:txBody>
      </p:sp>
      <p:pic>
        <p:nvPicPr>
          <p:cNvPr id="12" name="Image 86">
            <a:extLst>
              <a:ext uri="{FF2B5EF4-FFF2-40B4-BE49-F238E27FC236}">
                <a16:creationId xmlns:a16="http://schemas.microsoft.com/office/drawing/2014/main" id="{3A9E3BD0-0418-7AD1-5C26-B1A1D79E0552}"/>
              </a:ext>
            </a:extLst>
          </p:cNvPr>
          <p:cNvPicPr>
            <a:picLocks noChangeAspect="1"/>
          </p:cNvPicPr>
          <p:nvPr userDrawn="1"/>
        </p:nvPicPr>
        <p:blipFill rotWithShape="1">
          <a:blip r:embed="rId3"/>
          <a:srcRect l="-912" r="-23339"/>
          <a:stretch/>
        </p:blipFill>
        <p:spPr>
          <a:xfrm>
            <a:off x="12305685" y="2127230"/>
            <a:ext cx="599990" cy="292894"/>
          </a:xfrm>
          <a:prstGeom prst="rect">
            <a:avLst/>
          </a:prstGeom>
        </p:spPr>
      </p:pic>
      <p:sp>
        <p:nvSpPr>
          <p:cNvPr id="13" name="ZoneTexte 87">
            <a:extLst>
              <a:ext uri="{FF2B5EF4-FFF2-40B4-BE49-F238E27FC236}">
                <a16:creationId xmlns:a16="http://schemas.microsoft.com/office/drawing/2014/main" id="{CF9A0233-04EB-1562-260D-30E574683A75}"/>
              </a:ext>
            </a:extLst>
          </p:cNvPr>
          <p:cNvSpPr txBox="1"/>
          <p:nvPr userDrawn="1"/>
        </p:nvSpPr>
        <p:spPr>
          <a:xfrm>
            <a:off x="12305686" y="2408365"/>
            <a:ext cx="3556938" cy="553998"/>
          </a:xfrm>
          <a:prstGeom prst="rect">
            <a:avLst/>
          </a:prstGeom>
          <a:noFill/>
        </p:spPr>
        <p:txBody>
          <a:bodyPr wrap="square" lIns="0" rIns="0" rtlCol="0">
            <a:spAutoFit/>
          </a:bodyPr>
          <a:lstStyle/>
          <a:p>
            <a:pPr algn="l"/>
            <a:r>
              <a:rPr lang="fr-FR" sz="1000" dirty="0"/>
              <a:t>3. </a:t>
            </a:r>
            <a:r>
              <a:rPr lang="fr-FR" sz="1000" dirty="0" err="1"/>
              <a:t>Klik</a:t>
            </a:r>
            <a:r>
              <a:rPr lang="fr-FR" sz="1000" dirty="0"/>
              <a:t> op de </a:t>
            </a:r>
            <a:r>
              <a:rPr lang="fr-FR" sz="1000" dirty="0" err="1"/>
              <a:t>pictogrammen</a:t>
            </a:r>
            <a:endParaRPr lang="fr-FR" sz="1000" dirty="0"/>
          </a:p>
          <a:p>
            <a:pPr algn="l"/>
            <a:r>
              <a:rPr lang="fr-FR" sz="1000" dirty="0"/>
              <a:t>“</a:t>
            </a:r>
            <a:r>
              <a:rPr lang="fr-FR" sz="1000" dirty="0" err="1"/>
              <a:t>Lijstniveau</a:t>
            </a:r>
            <a:r>
              <a:rPr lang="fr-FR" sz="1000" dirty="0"/>
              <a:t> </a:t>
            </a:r>
            <a:r>
              <a:rPr lang="fr-FR" sz="1000" dirty="0" err="1"/>
              <a:t>verhogen</a:t>
            </a:r>
            <a:r>
              <a:rPr lang="fr-FR" sz="1000" dirty="0"/>
              <a:t>”</a:t>
            </a:r>
          </a:p>
          <a:p>
            <a:pPr algn="l"/>
            <a:r>
              <a:rPr lang="fr-FR" sz="1000" dirty="0"/>
              <a:t>“</a:t>
            </a:r>
            <a:r>
              <a:rPr lang="fr-FR" sz="1000" dirty="0" err="1"/>
              <a:t>Lijstniveau</a:t>
            </a:r>
            <a:r>
              <a:rPr lang="fr-FR" sz="1000" dirty="0"/>
              <a:t> </a:t>
            </a:r>
            <a:r>
              <a:rPr lang="fr-FR" sz="1000" dirty="0" err="1"/>
              <a:t>verlagen</a:t>
            </a:r>
            <a:r>
              <a:rPr lang="fr-FR" sz="1000" dirty="0"/>
              <a:t>”</a:t>
            </a:r>
            <a:endParaRPr lang="fr-BE" sz="1000" dirty="0"/>
          </a:p>
        </p:txBody>
      </p:sp>
      <p:pic>
        <p:nvPicPr>
          <p:cNvPr id="14" name="Image 88">
            <a:extLst>
              <a:ext uri="{FF2B5EF4-FFF2-40B4-BE49-F238E27FC236}">
                <a16:creationId xmlns:a16="http://schemas.microsoft.com/office/drawing/2014/main" id="{EDC717A8-5857-9CD9-23D4-522DB8826E39}"/>
              </a:ext>
            </a:extLst>
          </p:cNvPr>
          <p:cNvPicPr>
            <a:picLocks noChangeAspect="1"/>
          </p:cNvPicPr>
          <p:nvPr userDrawn="1"/>
        </p:nvPicPr>
        <p:blipFill>
          <a:blip r:embed="rId4"/>
          <a:srcRect l="6418" r="6418"/>
          <a:stretch/>
        </p:blipFill>
        <p:spPr>
          <a:xfrm>
            <a:off x="12305685" y="0"/>
            <a:ext cx="514350" cy="252413"/>
          </a:xfrm>
          <a:prstGeom prst="rect">
            <a:avLst/>
          </a:prstGeom>
          <a:effectLst>
            <a:outerShdw blurRad="63500" algn="ctr" rotWithShape="0">
              <a:prstClr val="black">
                <a:alpha val="40000"/>
              </a:prstClr>
            </a:outerShdw>
          </a:effectLst>
        </p:spPr>
      </p:pic>
    </p:spTree>
    <p:extLst>
      <p:ext uri="{BB962C8B-B14F-4D97-AF65-F5344CB8AC3E}">
        <p14:creationId xmlns:p14="http://schemas.microsoft.com/office/powerpoint/2010/main" val="7455073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Inhoud en 1 afbeelding in 4 cirkels aan de linkerkant">
    <p:spTree>
      <p:nvGrpSpPr>
        <p:cNvPr id="1" name=""/>
        <p:cNvGrpSpPr/>
        <p:nvPr/>
      </p:nvGrpSpPr>
      <p:grpSpPr>
        <a:xfrm>
          <a:off x="0" y="0"/>
          <a:ext cx="0" cy="0"/>
          <a:chOff x="0" y="0"/>
          <a:chExt cx="0" cy="0"/>
        </a:xfrm>
      </p:grpSpPr>
      <p:sp>
        <p:nvSpPr>
          <p:cNvPr id="19" name="Espace réservé pour une image  18">
            <a:extLst>
              <a:ext uri="{FF2B5EF4-FFF2-40B4-BE49-F238E27FC236}">
                <a16:creationId xmlns:a16="http://schemas.microsoft.com/office/drawing/2014/main" id="{3C67B7BD-89AB-E752-2708-66A75A819E3F}"/>
              </a:ext>
            </a:extLst>
          </p:cNvPr>
          <p:cNvSpPr>
            <a:spLocks noGrp="1"/>
          </p:cNvSpPr>
          <p:nvPr>
            <p:ph type="pic" sz="quarter" idx="13"/>
          </p:nvPr>
        </p:nvSpPr>
        <p:spPr>
          <a:xfrm>
            <a:off x="690886" y="723414"/>
            <a:ext cx="5403186" cy="5403951"/>
          </a:xfrm>
          <a:custGeom>
            <a:avLst/>
            <a:gdLst>
              <a:gd name="connsiteX0" fmla="*/ 2701625 w 5403186"/>
              <a:gd name="connsiteY0" fmla="*/ 1450386 h 5403951"/>
              <a:gd name="connsiteX1" fmla="*/ 1445163 w 5403186"/>
              <a:gd name="connsiteY1" fmla="*/ 2701944 h 5403951"/>
              <a:gd name="connsiteX2" fmla="*/ 2701625 w 5403186"/>
              <a:gd name="connsiteY2" fmla="*/ 3953502 h 5403951"/>
              <a:gd name="connsiteX3" fmla="*/ 3958087 w 5403186"/>
              <a:gd name="connsiteY3" fmla="*/ 2701944 h 5403951"/>
              <a:gd name="connsiteX4" fmla="*/ 2701625 w 5403186"/>
              <a:gd name="connsiteY4" fmla="*/ 1450386 h 5403951"/>
              <a:gd name="connsiteX5" fmla="*/ 1352564 w 5403186"/>
              <a:gd name="connsiteY5" fmla="*/ 0 h 5403951"/>
              <a:gd name="connsiteX6" fmla="*/ 2701625 w 5403186"/>
              <a:gd name="connsiteY6" fmla="*/ 1254742 h 5403951"/>
              <a:gd name="connsiteX7" fmla="*/ 4050622 w 5403186"/>
              <a:gd name="connsiteY7" fmla="*/ 0 h 5403951"/>
              <a:gd name="connsiteX8" fmla="*/ 5403186 w 5403186"/>
              <a:gd name="connsiteY8" fmla="*/ 1352564 h 5403951"/>
              <a:gd name="connsiteX9" fmla="*/ 4142712 w 5403186"/>
              <a:gd name="connsiteY9" fmla="*/ 2701944 h 5403951"/>
              <a:gd name="connsiteX10" fmla="*/ 4142648 w 5403186"/>
              <a:gd name="connsiteY10" fmla="*/ 2702007 h 5403951"/>
              <a:gd name="connsiteX11" fmla="*/ 5403123 w 5403186"/>
              <a:gd name="connsiteY11" fmla="*/ 4051387 h 5403951"/>
              <a:gd name="connsiteX12" fmla="*/ 4050558 w 5403186"/>
              <a:gd name="connsiteY12" fmla="*/ 5403951 h 5403951"/>
              <a:gd name="connsiteX13" fmla="*/ 2701561 w 5403186"/>
              <a:gd name="connsiteY13" fmla="*/ 4149209 h 5403951"/>
              <a:gd name="connsiteX14" fmla="*/ 1352564 w 5403186"/>
              <a:gd name="connsiteY14" fmla="*/ 5403951 h 5403951"/>
              <a:gd name="connsiteX15" fmla="*/ 0 w 5403186"/>
              <a:gd name="connsiteY15" fmla="*/ 4051387 h 5403951"/>
              <a:gd name="connsiteX16" fmla="*/ 1260474 w 5403186"/>
              <a:gd name="connsiteY16" fmla="*/ 2701944 h 5403951"/>
              <a:gd name="connsiteX17" fmla="*/ 0 w 5403186"/>
              <a:gd name="connsiteY17" fmla="*/ 1352564 h 5403951"/>
              <a:gd name="connsiteX18" fmla="*/ 1352564 w 5403186"/>
              <a:gd name="connsiteY18" fmla="*/ 0 h 540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03186" h="5403951">
                <a:moveTo>
                  <a:pt x="2701625" y="1450386"/>
                </a:moveTo>
                <a:cubicBezTo>
                  <a:pt x="2653669" y="2121127"/>
                  <a:pt x="2116605" y="2656535"/>
                  <a:pt x="1445163" y="2701944"/>
                </a:cubicBezTo>
                <a:cubicBezTo>
                  <a:pt x="2116605" y="2747352"/>
                  <a:pt x="2653669" y="3282760"/>
                  <a:pt x="2701625" y="3953502"/>
                </a:cubicBezTo>
                <a:cubicBezTo>
                  <a:pt x="2749581" y="3282760"/>
                  <a:pt x="3286645" y="2747352"/>
                  <a:pt x="3958087" y="2701944"/>
                </a:cubicBezTo>
                <a:cubicBezTo>
                  <a:pt x="3286645" y="2656535"/>
                  <a:pt x="2749581" y="2121127"/>
                  <a:pt x="2701625" y="1450386"/>
                </a:cubicBezTo>
                <a:close/>
                <a:moveTo>
                  <a:pt x="1352564" y="0"/>
                </a:moveTo>
                <a:cubicBezTo>
                  <a:pt x="2066675" y="0"/>
                  <a:pt x="2651440" y="553432"/>
                  <a:pt x="2701625" y="1254742"/>
                </a:cubicBezTo>
                <a:cubicBezTo>
                  <a:pt x="2751746" y="553432"/>
                  <a:pt x="3303585" y="0"/>
                  <a:pt x="4050622" y="0"/>
                </a:cubicBezTo>
                <a:cubicBezTo>
                  <a:pt x="4797660" y="0"/>
                  <a:pt x="5403186" y="636542"/>
                  <a:pt x="5403186" y="1352564"/>
                </a:cubicBezTo>
                <a:cubicBezTo>
                  <a:pt x="5403186" y="2068586"/>
                  <a:pt x="4846761" y="2654625"/>
                  <a:pt x="4142712" y="2701944"/>
                </a:cubicBezTo>
                <a:lnTo>
                  <a:pt x="4142648" y="2702007"/>
                </a:lnTo>
                <a:cubicBezTo>
                  <a:pt x="4846698" y="2749326"/>
                  <a:pt x="5403123" y="3304413"/>
                  <a:pt x="5403123" y="4051387"/>
                </a:cubicBezTo>
                <a:cubicBezTo>
                  <a:pt x="5403123" y="4798361"/>
                  <a:pt x="4764606" y="5403951"/>
                  <a:pt x="4050558" y="5403951"/>
                </a:cubicBezTo>
                <a:cubicBezTo>
                  <a:pt x="3336511" y="5403951"/>
                  <a:pt x="2751683" y="4850519"/>
                  <a:pt x="2701561" y="4149209"/>
                </a:cubicBezTo>
                <a:cubicBezTo>
                  <a:pt x="2651440" y="4850519"/>
                  <a:pt x="2099537" y="5403951"/>
                  <a:pt x="1352564" y="5403951"/>
                </a:cubicBezTo>
                <a:cubicBezTo>
                  <a:pt x="605590" y="5403951"/>
                  <a:pt x="0" y="4767473"/>
                  <a:pt x="0" y="4051387"/>
                </a:cubicBezTo>
                <a:cubicBezTo>
                  <a:pt x="0" y="3335301"/>
                  <a:pt x="556425" y="2749326"/>
                  <a:pt x="1260474" y="2701944"/>
                </a:cubicBezTo>
                <a:cubicBezTo>
                  <a:pt x="556425" y="2654625"/>
                  <a:pt x="0" y="2099538"/>
                  <a:pt x="0" y="1352564"/>
                </a:cubicBezTo>
                <a:cubicBezTo>
                  <a:pt x="0" y="605590"/>
                  <a:pt x="638452" y="0"/>
                  <a:pt x="1352564" y="0"/>
                </a:cubicBezTo>
                <a:close/>
              </a:path>
            </a:pathLst>
          </a:custGeom>
        </p:spPr>
        <p:txBody>
          <a:bodyPr wrap="square" anchor="ctr">
            <a:noAutofit/>
          </a:bodyPr>
          <a:lstStyle>
            <a:lvl1pPr algn="ctr">
              <a:defRPr/>
            </a:lvl1pPr>
          </a:lstStyle>
          <a:p>
            <a:endParaRPr lang="fr-BE"/>
          </a:p>
        </p:txBody>
      </p:sp>
      <p:sp>
        <p:nvSpPr>
          <p:cNvPr id="4" name="Espace réservé de la date 3">
            <a:extLst>
              <a:ext uri="{FF2B5EF4-FFF2-40B4-BE49-F238E27FC236}">
                <a16:creationId xmlns:a16="http://schemas.microsoft.com/office/drawing/2014/main" id="{F62B5DB0-05B7-F4BF-246C-B9E536B10A5B}"/>
              </a:ext>
            </a:extLst>
          </p:cNvPr>
          <p:cNvSpPr>
            <a:spLocks noGrp="1"/>
          </p:cNvSpPr>
          <p:nvPr>
            <p:ph type="dt" sz="half" idx="10"/>
          </p:nvPr>
        </p:nvSpPr>
        <p:spPr/>
        <p:txBody>
          <a:bodyPr/>
          <a:lstStyle/>
          <a:p>
            <a:r>
              <a:rPr lang="nl-BE"/>
              <a:t>28/11/2024</a:t>
            </a:r>
            <a:endParaRPr lang="fr-BE"/>
          </a:p>
        </p:txBody>
      </p:sp>
      <p:sp>
        <p:nvSpPr>
          <p:cNvPr id="5" name="Espace réservé du pied de page 4">
            <a:extLst>
              <a:ext uri="{FF2B5EF4-FFF2-40B4-BE49-F238E27FC236}">
                <a16:creationId xmlns:a16="http://schemas.microsoft.com/office/drawing/2014/main" id="{8AF356C2-EA79-3BD5-53F7-C9F840A4F3E6}"/>
              </a:ext>
            </a:extLst>
          </p:cNvPr>
          <p:cNvSpPr>
            <a:spLocks noGrp="1"/>
          </p:cNvSpPr>
          <p:nvPr>
            <p:ph type="ftr" sz="quarter" idx="11"/>
          </p:nvPr>
        </p:nvSpPr>
        <p:spPr/>
        <p:txBody>
          <a:bodyPr/>
          <a:lstStyle/>
          <a:p>
            <a:endParaRPr lang="fr-BE"/>
          </a:p>
        </p:txBody>
      </p:sp>
      <p:sp>
        <p:nvSpPr>
          <p:cNvPr id="6" name="Espace réservé du numéro de diapositive 5">
            <a:extLst>
              <a:ext uri="{FF2B5EF4-FFF2-40B4-BE49-F238E27FC236}">
                <a16:creationId xmlns:a16="http://schemas.microsoft.com/office/drawing/2014/main" id="{1FF62820-18C3-763E-2657-E2A63D71C1C4}"/>
              </a:ext>
            </a:extLst>
          </p:cNvPr>
          <p:cNvSpPr>
            <a:spLocks noGrp="1"/>
          </p:cNvSpPr>
          <p:nvPr>
            <p:ph type="sldNum" sz="quarter" idx="12"/>
          </p:nvPr>
        </p:nvSpPr>
        <p:spPr/>
        <p:txBody>
          <a:bodyPr/>
          <a:lstStyle/>
          <a:p>
            <a:fld id="{9E1B31BE-67CC-4347-9BE7-440221F425C5}" type="slidenum">
              <a:rPr lang="fr-BE" smtClean="0"/>
              <a:t>‹nr.›</a:t>
            </a:fld>
            <a:endParaRPr lang="fr-BE"/>
          </a:p>
        </p:txBody>
      </p:sp>
      <p:sp>
        <p:nvSpPr>
          <p:cNvPr id="7" name="Espace réservé du contenu 2">
            <a:extLst>
              <a:ext uri="{FF2B5EF4-FFF2-40B4-BE49-F238E27FC236}">
                <a16:creationId xmlns:a16="http://schemas.microsoft.com/office/drawing/2014/main" id="{2734168D-3CF8-7247-C9C1-7D18CC33C05E}"/>
              </a:ext>
            </a:extLst>
          </p:cNvPr>
          <p:cNvSpPr>
            <a:spLocks noGrp="1"/>
          </p:cNvSpPr>
          <p:nvPr>
            <p:ph idx="1"/>
          </p:nvPr>
        </p:nvSpPr>
        <p:spPr>
          <a:xfrm>
            <a:off x="6996113" y="737465"/>
            <a:ext cx="4559796" cy="5391490"/>
          </a:xfrm>
        </p:spPr>
        <p:txBody>
          <a:bodyPr/>
          <a:lstStyle/>
          <a:p>
            <a:pPr lvl="0"/>
            <a:r>
              <a:rPr lang="nl-NL" dirty="0"/>
              <a:t>Klikken om de tekststijl van het model te bewerken</a:t>
            </a:r>
          </a:p>
          <a:p>
            <a:pPr lvl="1"/>
            <a:r>
              <a:rPr lang="fr-FR" dirty="0" err="1"/>
              <a:t>Tweede</a:t>
            </a:r>
            <a:r>
              <a:rPr lang="fr-FR" dirty="0"/>
              <a:t> niveau</a:t>
            </a:r>
          </a:p>
          <a:p>
            <a:pPr lvl="2"/>
            <a:r>
              <a:rPr lang="fr-FR" dirty="0" err="1"/>
              <a:t>Derde</a:t>
            </a:r>
            <a:r>
              <a:rPr lang="fr-FR" dirty="0"/>
              <a:t> niveau</a:t>
            </a:r>
          </a:p>
          <a:p>
            <a:pPr lvl="3"/>
            <a:r>
              <a:rPr lang="fr-FR" dirty="0" err="1"/>
              <a:t>Vierde</a:t>
            </a:r>
            <a:r>
              <a:rPr lang="fr-FR" dirty="0"/>
              <a:t> niveau</a:t>
            </a:r>
          </a:p>
          <a:p>
            <a:pPr lvl="4"/>
            <a:r>
              <a:rPr lang="fr-FR" dirty="0" err="1"/>
              <a:t>Vijfde</a:t>
            </a:r>
            <a:r>
              <a:rPr lang="fr-FR" dirty="0"/>
              <a:t> niveau</a:t>
            </a:r>
          </a:p>
          <a:p>
            <a:pPr lvl="5"/>
            <a:r>
              <a:rPr lang="fr-BE" dirty="0" err="1"/>
              <a:t>Zesde</a:t>
            </a:r>
            <a:r>
              <a:rPr lang="fr-BE" dirty="0"/>
              <a:t> niveau</a:t>
            </a:r>
          </a:p>
          <a:p>
            <a:pPr lvl="6"/>
            <a:r>
              <a:rPr lang="fr-BE" dirty="0" err="1"/>
              <a:t>Zevende</a:t>
            </a:r>
            <a:r>
              <a:rPr lang="fr-BE" dirty="0"/>
              <a:t> niveau</a:t>
            </a:r>
          </a:p>
        </p:txBody>
      </p:sp>
      <p:pic>
        <p:nvPicPr>
          <p:cNvPr id="2" name="Image 2">
            <a:extLst>
              <a:ext uri="{FF2B5EF4-FFF2-40B4-BE49-F238E27FC236}">
                <a16:creationId xmlns:a16="http://schemas.microsoft.com/office/drawing/2014/main" id="{56DD94D6-8CA2-333B-490C-2E43433D49E4}"/>
              </a:ext>
            </a:extLst>
          </p:cNvPr>
          <p:cNvPicPr>
            <a:picLocks noChangeAspect="1"/>
          </p:cNvPicPr>
          <p:nvPr userDrawn="1"/>
        </p:nvPicPr>
        <p:blipFill rotWithShape="1">
          <a:blip r:embed="rId2"/>
          <a:srcRect l="1" r="-17613"/>
          <a:stretch/>
        </p:blipFill>
        <p:spPr>
          <a:xfrm>
            <a:off x="12305685" y="778267"/>
            <a:ext cx="4003675" cy="923926"/>
          </a:xfrm>
          <a:prstGeom prst="rect">
            <a:avLst/>
          </a:prstGeom>
        </p:spPr>
      </p:pic>
      <p:sp>
        <p:nvSpPr>
          <p:cNvPr id="3" name="ZoneTexte 4">
            <a:extLst>
              <a:ext uri="{FF2B5EF4-FFF2-40B4-BE49-F238E27FC236}">
                <a16:creationId xmlns:a16="http://schemas.microsoft.com/office/drawing/2014/main" id="{ACB72F7F-095A-63A0-44E1-B0B310799B6A}"/>
              </a:ext>
            </a:extLst>
          </p:cNvPr>
          <p:cNvSpPr txBox="1"/>
          <p:nvPr userDrawn="1"/>
        </p:nvSpPr>
        <p:spPr>
          <a:xfrm>
            <a:off x="12305686" y="238817"/>
            <a:ext cx="1156978" cy="400110"/>
          </a:xfrm>
          <a:prstGeom prst="rect">
            <a:avLst/>
          </a:prstGeom>
          <a:noFill/>
        </p:spPr>
        <p:txBody>
          <a:bodyPr wrap="square" lIns="0" rIns="0" rtlCol="0">
            <a:spAutoFit/>
          </a:bodyPr>
          <a:lstStyle/>
          <a:p>
            <a:pPr algn="l"/>
            <a:r>
              <a:rPr lang="fr-FR" sz="1000" dirty="0"/>
              <a:t>1. </a:t>
            </a:r>
            <a:r>
              <a:rPr lang="fr-FR" sz="1000" dirty="0" err="1"/>
              <a:t>Klik</a:t>
            </a:r>
            <a:r>
              <a:rPr lang="fr-FR" sz="1000" dirty="0"/>
              <a:t> op het </a:t>
            </a:r>
            <a:r>
              <a:rPr lang="fr-FR" sz="1000" dirty="0" err="1"/>
              <a:t>tabblad</a:t>
            </a:r>
            <a:r>
              <a:rPr lang="fr-FR" sz="1000" dirty="0"/>
              <a:t> </a:t>
            </a:r>
            <a:r>
              <a:rPr lang="fr-FR" sz="1000" dirty="0" err="1"/>
              <a:t>Diamodel</a:t>
            </a:r>
            <a:endParaRPr lang="fr-BE" sz="1000" dirty="0"/>
          </a:p>
        </p:txBody>
      </p:sp>
      <p:sp>
        <p:nvSpPr>
          <p:cNvPr id="8" name="ZoneTexte 85">
            <a:extLst>
              <a:ext uri="{FF2B5EF4-FFF2-40B4-BE49-F238E27FC236}">
                <a16:creationId xmlns:a16="http://schemas.microsoft.com/office/drawing/2014/main" id="{868FC405-75A9-9C77-8283-A6F7F29221A5}"/>
              </a:ext>
            </a:extLst>
          </p:cNvPr>
          <p:cNvSpPr txBox="1"/>
          <p:nvPr userDrawn="1"/>
        </p:nvSpPr>
        <p:spPr>
          <a:xfrm>
            <a:off x="12305686" y="1721509"/>
            <a:ext cx="3556938" cy="246221"/>
          </a:xfrm>
          <a:prstGeom prst="rect">
            <a:avLst/>
          </a:prstGeom>
          <a:noFill/>
        </p:spPr>
        <p:txBody>
          <a:bodyPr wrap="square" lIns="0" rIns="0" rtlCol="0">
            <a:spAutoFit/>
          </a:bodyPr>
          <a:lstStyle/>
          <a:p>
            <a:pPr algn="l"/>
            <a:r>
              <a:rPr lang="fr-FR" sz="1000" dirty="0"/>
              <a:t>2. In het </a:t>
            </a:r>
            <a:r>
              <a:rPr lang="fr-FR" sz="1000" dirty="0" err="1"/>
              <a:t>gedeelte</a:t>
            </a:r>
            <a:r>
              <a:rPr lang="fr-FR" sz="1000" dirty="0"/>
              <a:t> “</a:t>
            </a:r>
            <a:r>
              <a:rPr lang="fr-FR" sz="1000" dirty="0" err="1"/>
              <a:t>Alinea</a:t>
            </a:r>
            <a:r>
              <a:rPr lang="fr-FR" sz="1000" dirty="0"/>
              <a:t>”</a:t>
            </a:r>
            <a:endParaRPr lang="fr-BE" sz="1000" dirty="0"/>
          </a:p>
        </p:txBody>
      </p:sp>
      <p:pic>
        <p:nvPicPr>
          <p:cNvPr id="9" name="Image 86">
            <a:extLst>
              <a:ext uri="{FF2B5EF4-FFF2-40B4-BE49-F238E27FC236}">
                <a16:creationId xmlns:a16="http://schemas.microsoft.com/office/drawing/2014/main" id="{1C33127A-9AD2-7A7F-A017-EB963B2BAF26}"/>
              </a:ext>
            </a:extLst>
          </p:cNvPr>
          <p:cNvPicPr>
            <a:picLocks noChangeAspect="1"/>
          </p:cNvPicPr>
          <p:nvPr userDrawn="1"/>
        </p:nvPicPr>
        <p:blipFill rotWithShape="1">
          <a:blip r:embed="rId3"/>
          <a:srcRect l="-912" r="-23339"/>
          <a:stretch/>
        </p:blipFill>
        <p:spPr>
          <a:xfrm>
            <a:off x="12305685" y="2127230"/>
            <a:ext cx="599990" cy="292894"/>
          </a:xfrm>
          <a:prstGeom prst="rect">
            <a:avLst/>
          </a:prstGeom>
        </p:spPr>
      </p:pic>
      <p:sp>
        <p:nvSpPr>
          <p:cNvPr id="10" name="ZoneTexte 87">
            <a:extLst>
              <a:ext uri="{FF2B5EF4-FFF2-40B4-BE49-F238E27FC236}">
                <a16:creationId xmlns:a16="http://schemas.microsoft.com/office/drawing/2014/main" id="{15EC5F27-C177-07F4-2B6E-5F6858C685D0}"/>
              </a:ext>
            </a:extLst>
          </p:cNvPr>
          <p:cNvSpPr txBox="1"/>
          <p:nvPr userDrawn="1"/>
        </p:nvSpPr>
        <p:spPr>
          <a:xfrm>
            <a:off x="12305686" y="2408365"/>
            <a:ext cx="3556938" cy="553998"/>
          </a:xfrm>
          <a:prstGeom prst="rect">
            <a:avLst/>
          </a:prstGeom>
          <a:noFill/>
        </p:spPr>
        <p:txBody>
          <a:bodyPr wrap="square" lIns="0" rIns="0" rtlCol="0">
            <a:spAutoFit/>
          </a:bodyPr>
          <a:lstStyle/>
          <a:p>
            <a:pPr algn="l"/>
            <a:r>
              <a:rPr lang="fr-FR" sz="1000" dirty="0"/>
              <a:t>3. </a:t>
            </a:r>
            <a:r>
              <a:rPr lang="fr-FR" sz="1000" dirty="0" err="1"/>
              <a:t>Klik</a:t>
            </a:r>
            <a:r>
              <a:rPr lang="fr-FR" sz="1000" dirty="0"/>
              <a:t> op de </a:t>
            </a:r>
            <a:r>
              <a:rPr lang="fr-FR" sz="1000" dirty="0" err="1"/>
              <a:t>pictogrammen</a:t>
            </a:r>
            <a:endParaRPr lang="fr-FR" sz="1000" dirty="0"/>
          </a:p>
          <a:p>
            <a:pPr algn="l"/>
            <a:r>
              <a:rPr lang="fr-FR" sz="1000" dirty="0"/>
              <a:t>“</a:t>
            </a:r>
            <a:r>
              <a:rPr lang="fr-FR" sz="1000" dirty="0" err="1"/>
              <a:t>Lijstniveau</a:t>
            </a:r>
            <a:r>
              <a:rPr lang="fr-FR" sz="1000" dirty="0"/>
              <a:t> </a:t>
            </a:r>
            <a:r>
              <a:rPr lang="fr-FR" sz="1000" dirty="0" err="1"/>
              <a:t>verhogen</a:t>
            </a:r>
            <a:r>
              <a:rPr lang="fr-FR" sz="1000" dirty="0"/>
              <a:t>”</a:t>
            </a:r>
          </a:p>
          <a:p>
            <a:pPr algn="l"/>
            <a:r>
              <a:rPr lang="fr-FR" sz="1000" dirty="0"/>
              <a:t>“</a:t>
            </a:r>
            <a:r>
              <a:rPr lang="fr-FR" sz="1000" dirty="0" err="1"/>
              <a:t>Lijstniveau</a:t>
            </a:r>
            <a:r>
              <a:rPr lang="fr-FR" sz="1000" dirty="0"/>
              <a:t> </a:t>
            </a:r>
            <a:r>
              <a:rPr lang="fr-FR" sz="1000" dirty="0" err="1"/>
              <a:t>verlagen</a:t>
            </a:r>
            <a:r>
              <a:rPr lang="fr-FR" sz="1000" dirty="0"/>
              <a:t>”</a:t>
            </a:r>
            <a:endParaRPr lang="fr-BE" sz="1000" dirty="0"/>
          </a:p>
        </p:txBody>
      </p:sp>
      <p:pic>
        <p:nvPicPr>
          <p:cNvPr id="11" name="Image 88">
            <a:extLst>
              <a:ext uri="{FF2B5EF4-FFF2-40B4-BE49-F238E27FC236}">
                <a16:creationId xmlns:a16="http://schemas.microsoft.com/office/drawing/2014/main" id="{9D2A2EE0-FC1D-D448-3A5B-31D40326EB3D}"/>
              </a:ext>
            </a:extLst>
          </p:cNvPr>
          <p:cNvPicPr>
            <a:picLocks noChangeAspect="1"/>
          </p:cNvPicPr>
          <p:nvPr userDrawn="1"/>
        </p:nvPicPr>
        <p:blipFill>
          <a:blip r:embed="rId4"/>
          <a:srcRect l="6418" r="6418"/>
          <a:stretch/>
        </p:blipFill>
        <p:spPr>
          <a:xfrm>
            <a:off x="12305685" y="0"/>
            <a:ext cx="514350" cy="252413"/>
          </a:xfrm>
          <a:prstGeom prst="rect">
            <a:avLst/>
          </a:prstGeom>
          <a:effectLst>
            <a:outerShdw blurRad="63500" algn="ctr" rotWithShape="0">
              <a:prstClr val="black">
                <a:alpha val="40000"/>
              </a:prstClr>
            </a:outerShdw>
          </a:effectLst>
        </p:spPr>
      </p:pic>
    </p:spTree>
    <p:extLst>
      <p:ext uri="{BB962C8B-B14F-4D97-AF65-F5344CB8AC3E}">
        <p14:creationId xmlns:p14="http://schemas.microsoft.com/office/powerpoint/2010/main" val="2997604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Inhoud en 1 afbeelding in 4 cirkels aan de rechterkant">
    <p:spTree>
      <p:nvGrpSpPr>
        <p:cNvPr id="1" name=""/>
        <p:cNvGrpSpPr/>
        <p:nvPr/>
      </p:nvGrpSpPr>
      <p:grpSpPr>
        <a:xfrm>
          <a:off x="0" y="0"/>
          <a:ext cx="0" cy="0"/>
          <a:chOff x="0" y="0"/>
          <a:chExt cx="0" cy="0"/>
        </a:xfrm>
      </p:grpSpPr>
      <p:sp>
        <p:nvSpPr>
          <p:cNvPr id="19" name="Espace réservé pour une image  18">
            <a:extLst>
              <a:ext uri="{FF2B5EF4-FFF2-40B4-BE49-F238E27FC236}">
                <a16:creationId xmlns:a16="http://schemas.microsoft.com/office/drawing/2014/main" id="{3C67B7BD-89AB-E752-2708-66A75A819E3F}"/>
              </a:ext>
            </a:extLst>
          </p:cNvPr>
          <p:cNvSpPr>
            <a:spLocks noGrp="1"/>
          </p:cNvSpPr>
          <p:nvPr>
            <p:ph type="pic" sz="quarter" idx="13"/>
          </p:nvPr>
        </p:nvSpPr>
        <p:spPr>
          <a:xfrm>
            <a:off x="6092724" y="723414"/>
            <a:ext cx="5403186" cy="5403951"/>
          </a:xfrm>
          <a:custGeom>
            <a:avLst/>
            <a:gdLst>
              <a:gd name="connsiteX0" fmla="*/ 2701625 w 5403186"/>
              <a:gd name="connsiteY0" fmla="*/ 1450386 h 5403951"/>
              <a:gd name="connsiteX1" fmla="*/ 1445163 w 5403186"/>
              <a:gd name="connsiteY1" fmla="*/ 2701944 h 5403951"/>
              <a:gd name="connsiteX2" fmla="*/ 2701625 w 5403186"/>
              <a:gd name="connsiteY2" fmla="*/ 3953502 h 5403951"/>
              <a:gd name="connsiteX3" fmla="*/ 3958087 w 5403186"/>
              <a:gd name="connsiteY3" fmla="*/ 2701944 h 5403951"/>
              <a:gd name="connsiteX4" fmla="*/ 2701625 w 5403186"/>
              <a:gd name="connsiteY4" fmla="*/ 1450386 h 5403951"/>
              <a:gd name="connsiteX5" fmla="*/ 1352564 w 5403186"/>
              <a:gd name="connsiteY5" fmla="*/ 0 h 5403951"/>
              <a:gd name="connsiteX6" fmla="*/ 2701625 w 5403186"/>
              <a:gd name="connsiteY6" fmla="*/ 1254742 h 5403951"/>
              <a:gd name="connsiteX7" fmla="*/ 4050622 w 5403186"/>
              <a:gd name="connsiteY7" fmla="*/ 0 h 5403951"/>
              <a:gd name="connsiteX8" fmla="*/ 5403186 w 5403186"/>
              <a:gd name="connsiteY8" fmla="*/ 1352564 h 5403951"/>
              <a:gd name="connsiteX9" fmla="*/ 4142712 w 5403186"/>
              <a:gd name="connsiteY9" fmla="*/ 2701944 h 5403951"/>
              <a:gd name="connsiteX10" fmla="*/ 4142648 w 5403186"/>
              <a:gd name="connsiteY10" fmla="*/ 2702007 h 5403951"/>
              <a:gd name="connsiteX11" fmla="*/ 5403123 w 5403186"/>
              <a:gd name="connsiteY11" fmla="*/ 4051387 h 5403951"/>
              <a:gd name="connsiteX12" fmla="*/ 4050558 w 5403186"/>
              <a:gd name="connsiteY12" fmla="*/ 5403951 h 5403951"/>
              <a:gd name="connsiteX13" fmla="*/ 2701561 w 5403186"/>
              <a:gd name="connsiteY13" fmla="*/ 4149209 h 5403951"/>
              <a:gd name="connsiteX14" fmla="*/ 1352564 w 5403186"/>
              <a:gd name="connsiteY14" fmla="*/ 5403951 h 5403951"/>
              <a:gd name="connsiteX15" fmla="*/ 0 w 5403186"/>
              <a:gd name="connsiteY15" fmla="*/ 4051387 h 5403951"/>
              <a:gd name="connsiteX16" fmla="*/ 1260474 w 5403186"/>
              <a:gd name="connsiteY16" fmla="*/ 2701944 h 5403951"/>
              <a:gd name="connsiteX17" fmla="*/ 0 w 5403186"/>
              <a:gd name="connsiteY17" fmla="*/ 1352564 h 5403951"/>
              <a:gd name="connsiteX18" fmla="*/ 1352564 w 5403186"/>
              <a:gd name="connsiteY18" fmla="*/ 0 h 540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03186" h="5403951">
                <a:moveTo>
                  <a:pt x="2701625" y="1450386"/>
                </a:moveTo>
                <a:cubicBezTo>
                  <a:pt x="2653669" y="2121127"/>
                  <a:pt x="2116605" y="2656535"/>
                  <a:pt x="1445163" y="2701944"/>
                </a:cubicBezTo>
                <a:cubicBezTo>
                  <a:pt x="2116605" y="2747352"/>
                  <a:pt x="2653669" y="3282760"/>
                  <a:pt x="2701625" y="3953502"/>
                </a:cubicBezTo>
                <a:cubicBezTo>
                  <a:pt x="2749581" y="3282760"/>
                  <a:pt x="3286645" y="2747352"/>
                  <a:pt x="3958087" y="2701944"/>
                </a:cubicBezTo>
                <a:cubicBezTo>
                  <a:pt x="3286645" y="2656535"/>
                  <a:pt x="2749581" y="2121127"/>
                  <a:pt x="2701625" y="1450386"/>
                </a:cubicBezTo>
                <a:close/>
                <a:moveTo>
                  <a:pt x="1352564" y="0"/>
                </a:moveTo>
                <a:cubicBezTo>
                  <a:pt x="2066675" y="0"/>
                  <a:pt x="2651440" y="553432"/>
                  <a:pt x="2701625" y="1254742"/>
                </a:cubicBezTo>
                <a:cubicBezTo>
                  <a:pt x="2751746" y="553432"/>
                  <a:pt x="3303585" y="0"/>
                  <a:pt x="4050622" y="0"/>
                </a:cubicBezTo>
                <a:cubicBezTo>
                  <a:pt x="4797660" y="0"/>
                  <a:pt x="5403186" y="636542"/>
                  <a:pt x="5403186" y="1352564"/>
                </a:cubicBezTo>
                <a:cubicBezTo>
                  <a:pt x="5403186" y="2068586"/>
                  <a:pt x="4846761" y="2654625"/>
                  <a:pt x="4142712" y="2701944"/>
                </a:cubicBezTo>
                <a:lnTo>
                  <a:pt x="4142648" y="2702007"/>
                </a:lnTo>
                <a:cubicBezTo>
                  <a:pt x="4846698" y="2749326"/>
                  <a:pt x="5403123" y="3304413"/>
                  <a:pt x="5403123" y="4051387"/>
                </a:cubicBezTo>
                <a:cubicBezTo>
                  <a:pt x="5403123" y="4798361"/>
                  <a:pt x="4764606" y="5403951"/>
                  <a:pt x="4050558" y="5403951"/>
                </a:cubicBezTo>
                <a:cubicBezTo>
                  <a:pt x="3336511" y="5403951"/>
                  <a:pt x="2751683" y="4850519"/>
                  <a:pt x="2701561" y="4149209"/>
                </a:cubicBezTo>
                <a:cubicBezTo>
                  <a:pt x="2651440" y="4850519"/>
                  <a:pt x="2099537" y="5403951"/>
                  <a:pt x="1352564" y="5403951"/>
                </a:cubicBezTo>
                <a:cubicBezTo>
                  <a:pt x="605590" y="5403951"/>
                  <a:pt x="0" y="4767473"/>
                  <a:pt x="0" y="4051387"/>
                </a:cubicBezTo>
                <a:cubicBezTo>
                  <a:pt x="0" y="3335301"/>
                  <a:pt x="556425" y="2749326"/>
                  <a:pt x="1260474" y="2701944"/>
                </a:cubicBezTo>
                <a:cubicBezTo>
                  <a:pt x="556425" y="2654625"/>
                  <a:pt x="0" y="2099538"/>
                  <a:pt x="0" y="1352564"/>
                </a:cubicBezTo>
                <a:cubicBezTo>
                  <a:pt x="0" y="605590"/>
                  <a:pt x="638452" y="0"/>
                  <a:pt x="1352564" y="0"/>
                </a:cubicBezTo>
                <a:close/>
              </a:path>
            </a:pathLst>
          </a:custGeom>
        </p:spPr>
        <p:txBody>
          <a:bodyPr wrap="square" anchor="ctr">
            <a:noAutofit/>
          </a:bodyPr>
          <a:lstStyle>
            <a:lvl1pPr algn="ctr">
              <a:defRPr/>
            </a:lvl1pPr>
          </a:lstStyle>
          <a:p>
            <a:endParaRPr lang="fr-BE"/>
          </a:p>
        </p:txBody>
      </p:sp>
      <p:sp>
        <p:nvSpPr>
          <p:cNvPr id="4" name="Espace réservé de la date 3">
            <a:extLst>
              <a:ext uri="{FF2B5EF4-FFF2-40B4-BE49-F238E27FC236}">
                <a16:creationId xmlns:a16="http://schemas.microsoft.com/office/drawing/2014/main" id="{F62B5DB0-05B7-F4BF-246C-B9E536B10A5B}"/>
              </a:ext>
            </a:extLst>
          </p:cNvPr>
          <p:cNvSpPr>
            <a:spLocks noGrp="1"/>
          </p:cNvSpPr>
          <p:nvPr>
            <p:ph type="dt" sz="half" idx="10"/>
          </p:nvPr>
        </p:nvSpPr>
        <p:spPr/>
        <p:txBody>
          <a:bodyPr/>
          <a:lstStyle/>
          <a:p>
            <a:r>
              <a:rPr lang="nl-BE"/>
              <a:t>28/11/2024</a:t>
            </a:r>
            <a:endParaRPr lang="fr-BE"/>
          </a:p>
        </p:txBody>
      </p:sp>
      <p:sp>
        <p:nvSpPr>
          <p:cNvPr id="5" name="Espace réservé du pied de page 4">
            <a:extLst>
              <a:ext uri="{FF2B5EF4-FFF2-40B4-BE49-F238E27FC236}">
                <a16:creationId xmlns:a16="http://schemas.microsoft.com/office/drawing/2014/main" id="{8AF356C2-EA79-3BD5-53F7-C9F840A4F3E6}"/>
              </a:ext>
            </a:extLst>
          </p:cNvPr>
          <p:cNvSpPr>
            <a:spLocks noGrp="1"/>
          </p:cNvSpPr>
          <p:nvPr>
            <p:ph type="ftr" sz="quarter" idx="11"/>
          </p:nvPr>
        </p:nvSpPr>
        <p:spPr/>
        <p:txBody>
          <a:bodyPr/>
          <a:lstStyle/>
          <a:p>
            <a:endParaRPr lang="fr-BE"/>
          </a:p>
        </p:txBody>
      </p:sp>
      <p:sp>
        <p:nvSpPr>
          <p:cNvPr id="6" name="Espace réservé du numéro de diapositive 5">
            <a:extLst>
              <a:ext uri="{FF2B5EF4-FFF2-40B4-BE49-F238E27FC236}">
                <a16:creationId xmlns:a16="http://schemas.microsoft.com/office/drawing/2014/main" id="{1FF62820-18C3-763E-2657-E2A63D71C1C4}"/>
              </a:ext>
            </a:extLst>
          </p:cNvPr>
          <p:cNvSpPr>
            <a:spLocks noGrp="1"/>
          </p:cNvSpPr>
          <p:nvPr>
            <p:ph type="sldNum" sz="quarter" idx="12"/>
          </p:nvPr>
        </p:nvSpPr>
        <p:spPr/>
        <p:txBody>
          <a:bodyPr/>
          <a:lstStyle/>
          <a:p>
            <a:fld id="{9E1B31BE-67CC-4347-9BE7-440221F425C5}" type="slidenum">
              <a:rPr lang="fr-BE" smtClean="0"/>
              <a:t>‹nr.›</a:t>
            </a:fld>
            <a:endParaRPr lang="fr-BE"/>
          </a:p>
        </p:txBody>
      </p:sp>
      <p:sp>
        <p:nvSpPr>
          <p:cNvPr id="7" name="Espace réservé du contenu 2">
            <a:extLst>
              <a:ext uri="{FF2B5EF4-FFF2-40B4-BE49-F238E27FC236}">
                <a16:creationId xmlns:a16="http://schemas.microsoft.com/office/drawing/2014/main" id="{2734168D-3CF8-7247-C9C1-7D18CC33C05E}"/>
              </a:ext>
            </a:extLst>
          </p:cNvPr>
          <p:cNvSpPr>
            <a:spLocks noGrp="1"/>
          </p:cNvSpPr>
          <p:nvPr>
            <p:ph idx="1"/>
          </p:nvPr>
        </p:nvSpPr>
        <p:spPr>
          <a:xfrm>
            <a:off x="696090" y="737465"/>
            <a:ext cx="4559796" cy="5391490"/>
          </a:xfrm>
        </p:spPr>
        <p:txBody>
          <a:bodyPr/>
          <a:lstStyle/>
          <a:p>
            <a:pPr lvl="0"/>
            <a:r>
              <a:rPr lang="nl-NL" dirty="0"/>
              <a:t>Klikken om de tekststijl van het model te bewerken</a:t>
            </a:r>
          </a:p>
          <a:p>
            <a:pPr lvl="1"/>
            <a:r>
              <a:rPr lang="fr-FR" dirty="0" err="1"/>
              <a:t>Tweede</a:t>
            </a:r>
            <a:r>
              <a:rPr lang="fr-FR" dirty="0"/>
              <a:t> niveau</a:t>
            </a:r>
          </a:p>
          <a:p>
            <a:pPr lvl="2"/>
            <a:r>
              <a:rPr lang="fr-FR" dirty="0" err="1"/>
              <a:t>Derde</a:t>
            </a:r>
            <a:r>
              <a:rPr lang="fr-FR" dirty="0"/>
              <a:t> niveau</a:t>
            </a:r>
          </a:p>
          <a:p>
            <a:pPr lvl="3"/>
            <a:r>
              <a:rPr lang="fr-FR" dirty="0" err="1"/>
              <a:t>Vierde</a:t>
            </a:r>
            <a:r>
              <a:rPr lang="fr-FR" dirty="0"/>
              <a:t> niveau</a:t>
            </a:r>
          </a:p>
          <a:p>
            <a:pPr lvl="4"/>
            <a:r>
              <a:rPr lang="fr-FR" dirty="0" err="1"/>
              <a:t>Vijfde</a:t>
            </a:r>
            <a:r>
              <a:rPr lang="fr-FR" dirty="0"/>
              <a:t> niveau</a:t>
            </a:r>
          </a:p>
          <a:p>
            <a:pPr lvl="5"/>
            <a:r>
              <a:rPr lang="fr-BE" dirty="0" err="1"/>
              <a:t>Zesde</a:t>
            </a:r>
            <a:r>
              <a:rPr lang="fr-BE" dirty="0"/>
              <a:t> niveau</a:t>
            </a:r>
          </a:p>
          <a:p>
            <a:pPr lvl="6"/>
            <a:r>
              <a:rPr lang="fr-BE" dirty="0" err="1"/>
              <a:t>Zevende</a:t>
            </a:r>
            <a:r>
              <a:rPr lang="fr-BE" dirty="0"/>
              <a:t> niveau</a:t>
            </a:r>
          </a:p>
        </p:txBody>
      </p:sp>
      <p:pic>
        <p:nvPicPr>
          <p:cNvPr id="2" name="Image 2">
            <a:extLst>
              <a:ext uri="{FF2B5EF4-FFF2-40B4-BE49-F238E27FC236}">
                <a16:creationId xmlns:a16="http://schemas.microsoft.com/office/drawing/2014/main" id="{39C6E4B3-880B-C07C-D6F0-E51CB2400780}"/>
              </a:ext>
            </a:extLst>
          </p:cNvPr>
          <p:cNvPicPr>
            <a:picLocks noChangeAspect="1"/>
          </p:cNvPicPr>
          <p:nvPr userDrawn="1"/>
        </p:nvPicPr>
        <p:blipFill rotWithShape="1">
          <a:blip r:embed="rId2"/>
          <a:srcRect l="1" r="-17613"/>
          <a:stretch/>
        </p:blipFill>
        <p:spPr>
          <a:xfrm>
            <a:off x="12305685" y="778267"/>
            <a:ext cx="4003675" cy="923926"/>
          </a:xfrm>
          <a:prstGeom prst="rect">
            <a:avLst/>
          </a:prstGeom>
        </p:spPr>
      </p:pic>
      <p:sp>
        <p:nvSpPr>
          <p:cNvPr id="3" name="ZoneTexte 4">
            <a:extLst>
              <a:ext uri="{FF2B5EF4-FFF2-40B4-BE49-F238E27FC236}">
                <a16:creationId xmlns:a16="http://schemas.microsoft.com/office/drawing/2014/main" id="{0D60C150-9DFD-630A-02DB-39F1915189D3}"/>
              </a:ext>
            </a:extLst>
          </p:cNvPr>
          <p:cNvSpPr txBox="1"/>
          <p:nvPr userDrawn="1"/>
        </p:nvSpPr>
        <p:spPr>
          <a:xfrm>
            <a:off x="12305686" y="238817"/>
            <a:ext cx="1156978" cy="400110"/>
          </a:xfrm>
          <a:prstGeom prst="rect">
            <a:avLst/>
          </a:prstGeom>
          <a:noFill/>
        </p:spPr>
        <p:txBody>
          <a:bodyPr wrap="square" lIns="0" rIns="0" rtlCol="0">
            <a:spAutoFit/>
          </a:bodyPr>
          <a:lstStyle/>
          <a:p>
            <a:pPr algn="l"/>
            <a:r>
              <a:rPr lang="fr-FR" sz="1000" dirty="0"/>
              <a:t>1. </a:t>
            </a:r>
            <a:r>
              <a:rPr lang="fr-FR" sz="1000" dirty="0" err="1"/>
              <a:t>Klik</a:t>
            </a:r>
            <a:r>
              <a:rPr lang="fr-FR" sz="1000" dirty="0"/>
              <a:t> op het </a:t>
            </a:r>
            <a:r>
              <a:rPr lang="fr-FR" sz="1000" dirty="0" err="1"/>
              <a:t>tabblad</a:t>
            </a:r>
            <a:r>
              <a:rPr lang="fr-FR" sz="1000" dirty="0"/>
              <a:t> </a:t>
            </a:r>
            <a:r>
              <a:rPr lang="fr-FR" sz="1000" dirty="0" err="1"/>
              <a:t>Diamodel</a:t>
            </a:r>
            <a:endParaRPr lang="fr-BE" sz="1000" dirty="0"/>
          </a:p>
        </p:txBody>
      </p:sp>
      <p:sp>
        <p:nvSpPr>
          <p:cNvPr id="8" name="ZoneTexte 85">
            <a:extLst>
              <a:ext uri="{FF2B5EF4-FFF2-40B4-BE49-F238E27FC236}">
                <a16:creationId xmlns:a16="http://schemas.microsoft.com/office/drawing/2014/main" id="{7B9CCFB8-FBBD-A01B-7491-B6FBE9770C58}"/>
              </a:ext>
            </a:extLst>
          </p:cNvPr>
          <p:cNvSpPr txBox="1"/>
          <p:nvPr userDrawn="1"/>
        </p:nvSpPr>
        <p:spPr>
          <a:xfrm>
            <a:off x="12305686" y="1721509"/>
            <a:ext cx="3556938" cy="246221"/>
          </a:xfrm>
          <a:prstGeom prst="rect">
            <a:avLst/>
          </a:prstGeom>
          <a:noFill/>
        </p:spPr>
        <p:txBody>
          <a:bodyPr wrap="square" lIns="0" rIns="0" rtlCol="0">
            <a:spAutoFit/>
          </a:bodyPr>
          <a:lstStyle/>
          <a:p>
            <a:pPr algn="l"/>
            <a:r>
              <a:rPr lang="fr-FR" sz="1000" dirty="0"/>
              <a:t>2. In het </a:t>
            </a:r>
            <a:r>
              <a:rPr lang="fr-FR" sz="1000" dirty="0" err="1"/>
              <a:t>gedeelte</a:t>
            </a:r>
            <a:r>
              <a:rPr lang="fr-FR" sz="1000" dirty="0"/>
              <a:t> “</a:t>
            </a:r>
            <a:r>
              <a:rPr lang="fr-FR" sz="1000" dirty="0" err="1"/>
              <a:t>Alinea</a:t>
            </a:r>
            <a:r>
              <a:rPr lang="fr-FR" sz="1000" dirty="0"/>
              <a:t>”</a:t>
            </a:r>
            <a:endParaRPr lang="fr-BE" sz="1000" dirty="0"/>
          </a:p>
        </p:txBody>
      </p:sp>
      <p:pic>
        <p:nvPicPr>
          <p:cNvPr id="9" name="Image 86">
            <a:extLst>
              <a:ext uri="{FF2B5EF4-FFF2-40B4-BE49-F238E27FC236}">
                <a16:creationId xmlns:a16="http://schemas.microsoft.com/office/drawing/2014/main" id="{137215BD-F8CE-4A21-1CC5-309DB5C934C1}"/>
              </a:ext>
            </a:extLst>
          </p:cNvPr>
          <p:cNvPicPr>
            <a:picLocks noChangeAspect="1"/>
          </p:cNvPicPr>
          <p:nvPr userDrawn="1"/>
        </p:nvPicPr>
        <p:blipFill rotWithShape="1">
          <a:blip r:embed="rId3"/>
          <a:srcRect l="-912" r="-23339"/>
          <a:stretch/>
        </p:blipFill>
        <p:spPr>
          <a:xfrm>
            <a:off x="12305685" y="2127230"/>
            <a:ext cx="599990" cy="292894"/>
          </a:xfrm>
          <a:prstGeom prst="rect">
            <a:avLst/>
          </a:prstGeom>
        </p:spPr>
      </p:pic>
      <p:sp>
        <p:nvSpPr>
          <p:cNvPr id="10" name="ZoneTexte 87">
            <a:extLst>
              <a:ext uri="{FF2B5EF4-FFF2-40B4-BE49-F238E27FC236}">
                <a16:creationId xmlns:a16="http://schemas.microsoft.com/office/drawing/2014/main" id="{5D5F5827-9ADB-74D4-D9A8-6244B03F382C}"/>
              </a:ext>
            </a:extLst>
          </p:cNvPr>
          <p:cNvSpPr txBox="1"/>
          <p:nvPr userDrawn="1"/>
        </p:nvSpPr>
        <p:spPr>
          <a:xfrm>
            <a:off x="12305686" y="2408365"/>
            <a:ext cx="3556938" cy="553998"/>
          </a:xfrm>
          <a:prstGeom prst="rect">
            <a:avLst/>
          </a:prstGeom>
          <a:noFill/>
        </p:spPr>
        <p:txBody>
          <a:bodyPr wrap="square" lIns="0" rIns="0" rtlCol="0">
            <a:spAutoFit/>
          </a:bodyPr>
          <a:lstStyle/>
          <a:p>
            <a:pPr algn="l"/>
            <a:r>
              <a:rPr lang="fr-FR" sz="1000" dirty="0"/>
              <a:t>3. </a:t>
            </a:r>
            <a:r>
              <a:rPr lang="fr-FR" sz="1000" dirty="0" err="1"/>
              <a:t>Klik</a:t>
            </a:r>
            <a:r>
              <a:rPr lang="fr-FR" sz="1000" dirty="0"/>
              <a:t> op de </a:t>
            </a:r>
            <a:r>
              <a:rPr lang="fr-FR" sz="1000" dirty="0" err="1"/>
              <a:t>pictogrammen</a:t>
            </a:r>
            <a:endParaRPr lang="fr-FR" sz="1000" dirty="0"/>
          </a:p>
          <a:p>
            <a:pPr algn="l"/>
            <a:r>
              <a:rPr lang="fr-FR" sz="1000" dirty="0"/>
              <a:t>“</a:t>
            </a:r>
            <a:r>
              <a:rPr lang="fr-FR" sz="1000" dirty="0" err="1"/>
              <a:t>Lijstniveau</a:t>
            </a:r>
            <a:r>
              <a:rPr lang="fr-FR" sz="1000" dirty="0"/>
              <a:t> </a:t>
            </a:r>
            <a:r>
              <a:rPr lang="fr-FR" sz="1000" dirty="0" err="1"/>
              <a:t>verhogen</a:t>
            </a:r>
            <a:r>
              <a:rPr lang="fr-FR" sz="1000" dirty="0"/>
              <a:t>”</a:t>
            </a:r>
          </a:p>
          <a:p>
            <a:pPr algn="l"/>
            <a:r>
              <a:rPr lang="fr-FR" sz="1000" dirty="0"/>
              <a:t>“</a:t>
            </a:r>
            <a:r>
              <a:rPr lang="fr-FR" sz="1000" dirty="0" err="1"/>
              <a:t>Lijstniveau</a:t>
            </a:r>
            <a:r>
              <a:rPr lang="fr-FR" sz="1000" dirty="0"/>
              <a:t> </a:t>
            </a:r>
            <a:r>
              <a:rPr lang="fr-FR" sz="1000" dirty="0" err="1"/>
              <a:t>verlagen</a:t>
            </a:r>
            <a:r>
              <a:rPr lang="fr-FR" sz="1000" dirty="0"/>
              <a:t>”</a:t>
            </a:r>
            <a:endParaRPr lang="fr-BE" sz="1000" dirty="0"/>
          </a:p>
        </p:txBody>
      </p:sp>
      <p:pic>
        <p:nvPicPr>
          <p:cNvPr id="11" name="Image 88">
            <a:extLst>
              <a:ext uri="{FF2B5EF4-FFF2-40B4-BE49-F238E27FC236}">
                <a16:creationId xmlns:a16="http://schemas.microsoft.com/office/drawing/2014/main" id="{E7356349-3164-8E32-B660-87EEB77A9BF7}"/>
              </a:ext>
            </a:extLst>
          </p:cNvPr>
          <p:cNvPicPr>
            <a:picLocks noChangeAspect="1"/>
          </p:cNvPicPr>
          <p:nvPr userDrawn="1"/>
        </p:nvPicPr>
        <p:blipFill>
          <a:blip r:embed="rId4"/>
          <a:srcRect l="6418" r="6418"/>
          <a:stretch/>
        </p:blipFill>
        <p:spPr>
          <a:xfrm>
            <a:off x="12305685" y="0"/>
            <a:ext cx="514350" cy="252413"/>
          </a:xfrm>
          <a:prstGeom prst="rect">
            <a:avLst/>
          </a:prstGeom>
          <a:effectLst>
            <a:outerShdw blurRad="63500" algn="ctr" rotWithShape="0">
              <a:prstClr val="black">
                <a:alpha val="40000"/>
              </a:prstClr>
            </a:outerShdw>
          </a:effectLst>
        </p:spPr>
      </p:pic>
    </p:spTree>
    <p:extLst>
      <p:ext uri="{BB962C8B-B14F-4D97-AF65-F5344CB8AC3E}">
        <p14:creationId xmlns:p14="http://schemas.microsoft.com/office/powerpoint/2010/main" val="20084191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Inhoud en 4 afbeeldingen in 4 cirkels aan de linkerkant">
    <p:spTree>
      <p:nvGrpSpPr>
        <p:cNvPr id="1" name=""/>
        <p:cNvGrpSpPr/>
        <p:nvPr/>
      </p:nvGrpSpPr>
      <p:grpSpPr>
        <a:xfrm>
          <a:off x="0" y="0"/>
          <a:ext cx="0" cy="0"/>
          <a:chOff x="0" y="0"/>
          <a:chExt cx="0" cy="0"/>
        </a:xfrm>
      </p:grpSpPr>
      <p:sp>
        <p:nvSpPr>
          <p:cNvPr id="4" name="Espace réservé de la date 3">
            <a:extLst>
              <a:ext uri="{FF2B5EF4-FFF2-40B4-BE49-F238E27FC236}">
                <a16:creationId xmlns:a16="http://schemas.microsoft.com/office/drawing/2014/main" id="{F62B5DB0-05B7-F4BF-246C-B9E536B10A5B}"/>
              </a:ext>
            </a:extLst>
          </p:cNvPr>
          <p:cNvSpPr>
            <a:spLocks noGrp="1"/>
          </p:cNvSpPr>
          <p:nvPr>
            <p:ph type="dt" sz="half" idx="10"/>
          </p:nvPr>
        </p:nvSpPr>
        <p:spPr/>
        <p:txBody>
          <a:bodyPr/>
          <a:lstStyle/>
          <a:p>
            <a:r>
              <a:rPr lang="nl-BE"/>
              <a:t>28/11/2024</a:t>
            </a:r>
            <a:endParaRPr lang="fr-BE"/>
          </a:p>
        </p:txBody>
      </p:sp>
      <p:sp>
        <p:nvSpPr>
          <p:cNvPr id="5" name="Espace réservé du pied de page 4">
            <a:extLst>
              <a:ext uri="{FF2B5EF4-FFF2-40B4-BE49-F238E27FC236}">
                <a16:creationId xmlns:a16="http://schemas.microsoft.com/office/drawing/2014/main" id="{8AF356C2-EA79-3BD5-53F7-C9F840A4F3E6}"/>
              </a:ext>
            </a:extLst>
          </p:cNvPr>
          <p:cNvSpPr>
            <a:spLocks noGrp="1"/>
          </p:cNvSpPr>
          <p:nvPr>
            <p:ph type="ftr" sz="quarter" idx="11"/>
          </p:nvPr>
        </p:nvSpPr>
        <p:spPr/>
        <p:txBody>
          <a:bodyPr/>
          <a:lstStyle/>
          <a:p>
            <a:endParaRPr lang="fr-BE"/>
          </a:p>
        </p:txBody>
      </p:sp>
      <p:sp>
        <p:nvSpPr>
          <p:cNvPr id="6" name="Espace réservé du numéro de diapositive 5">
            <a:extLst>
              <a:ext uri="{FF2B5EF4-FFF2-40B4-BE49-F238E27FC236}">
                <a16:creationId xmlns:a16="http://schemas.microsoft.com/office/drawing/2014/main" id="{1FF62820-18C3-763E-2657-E2A63D71C1C4}"/>
              </a:ext>
            </a:extLst>
          </p:cNvPr>
          <p:cNvSpPr>
            <a:spLocks noGrp="1"/>
          </p:cNvSpPr>
          <p:nvPr>
            <p:ph type="sldNum" sz="quarter" idx="12"/>
          </p:nvPr>
        </p:nvSpPr>
        <p:spPr/>
        <p:txBody>
          <a:bodyPr/>
          <a:lstStyle/>
          <a:p>
            <a:fld id="{9E1B31BE-67CC-4347-9BE7-440221F425C5}" type="slidenum">
              <a:rPr lang="fr-BE" smtClean="0"/>
              <a:t>‹nr.›</a:t>
            </a:fld>
            <a:endParaRPr lang="fr-BE"/>
          </a:p>
        </p:txBody>
      </p:sp>
      <p:sp>
        <p:nvSpPr>
          <p:cNvPr id="7" name="Espace réservé du contenu 2">
            <a:extLst>
              <a:ext uri="{FF2B5EF4-FFF2-40B4-BE49-F238E27FC236}">
                <a16:creationId xmlns:a16="http://schemas.microsoft.com/office/drawing/2014/main" id="{2734168D-3CF8-7247-C9C1-7D18CC33C05E}"/>
              </a:ext>
            </a:extLst>
          </p:cNvPr>
          <p:cNvSpPr>
            <a:spLocks noGrp="1"/>
          </p:cNvSpPr>
          <p:nvPr>
            <p:ph idx="1"/>
          </p:nvPr>
        </p:nvSpPr>
        <p:spPr>
          <a:xfrm>
            <a:off x="6996113" y="737465"/>
            <a:ext cx="4559796" cy="5391490"/>
          </a:xfrm>
        </p:spPr>
        <p:txBody>
          <a:bodyPr/>
          <a:lstStyle/>
          <a:p>
            <a:pPr lvl="0"/>
            <a:r>
              <a:rPr lang="nl-NL" dirty="0"/>
              <a:t>Klikken om de tekststijl van het model te bewerken</a:t>
            </a:r>
          </a:p>
          <a:p>
            <a:pPr lvl="1"/>
            <a:r>
              <a:rPr lang="fr-FR" dirty="0" err="1"/>
              <a:t>Tweede</a:t>
            </a:r>
            <a:r>
              <a:rPr lang="fr-FR" dirty="0"/>
              <a:t> niveau</a:t>
            </a:r>
          </a:p>
          <a:p>
            <a:pPr lvl="2"/>
            <a:r>
              <a:rPr lang="fr-FR" dirty="0" err="1"/>
              <a:t>Derde</a:t>
            </a:r>
            <a:r>
              <a:rPr lang="fr-FR" dirty="0"/>
              <a:t> niveau</a:t>
            </a:r>
          </a:p>
          <a:p>
            <a:pPr lvl="3"/>
            <a:r>
              <a:rPr lang="fr-FR" dirty="0" err="1"/>
              <a:t>Vierde</a:t>
            </a:r>
            <a:r>
              <a:rPr lang="fr-FR" dirty="0"/>
              <a:t> niveau</a:t>
            </a:r>
          </a:p>
          <a:p>
            <a:pPr lvl="4"/>
            <a:r>
              <a:rPr lang="fr-FR" dirty="0" err="1"/>
              <a:t>Vijfde</a:t>
            </a:r>
            <a:r>
              <a:rPr lang="fr-FR" dirty="0"/>
              <a:t> niveau</a:t>
            </a:r>
          </a:p>
          <a:p>
            <a:pPr lvl="5"/>
            <a:r>
              <a:rPr lang="fr-BE" dirty="0" err="1"/>
              <a:t>Zesde</a:t>
            </a:r>
            <a:r>
              <a:rPr lang="fr-BE" dirty="0"/>
              <a:t> niveau</a:t>
            </a:r>
          </a:p>
          <a:p>
            <a:pPr lvl="6"/>
            <a:r>
              <a:rPr lang="fr-BE" dirty="0" err="1"/>
              <a:t>Zevende</a:t>
            </a:r>
            <a:r>
              <a:rPr lang="fr-BE" dirty="0"/>
              <a:t> niveau</a:t>
            </a:r>
          </a:p>
        </p:txBody>
      </p:sp>
      <p:sp>
        <p:nvSpPr>
          <p:cNvPr id="8" name="Espace réservé pour une image  18">
            <a:extLst>
              <a:ext uri="{FF2B5EF4-FFF2-40B4-BE49-F238E27FC236}">
                <a16:creationId xmlns:a16="http://schemas.microsoft.com/office/drawing/2014/main" id="{77C22A94-477C-BF71-CCB8-1C2771748131}"/>
              </a:ext>
            </a:extLst>
          </p:cNvPr>
          <p:cNvSpPr>
            <a:spLocks noGrp="1"/>
          </p:cNvSpPr>
          <p:nvPr>
            <p:ph type="pic" sz="quarter" idx="14"/>
          </p:nvPr>
        </p:nvSpPr>
        <p:spPr>
          <a:xfrm>
            <a:off x="696090" y="729045"/>
            <a:ext cx="2699573" cy="2699955"/>
          </a:xfrm>
          <a:prstGeom prst="ellipse">
            <a:avLst/>
          </a:prstGeom>
        </p:spPr>
        <p:txBody>
          <a:bodyPr wrap="square" anchor="ctr">
            <a:noAutofit/>
          </a:bodyPr>
          <a:lstStyle>
            <a:lvl1pPr algn="ctr">
              <a:defRPr sz="2800"/>
            </a:lvl1pPr>
          </a:lstStyle>
          <a:p>
            <a:endParaRPr lang="fr-BE" dirty="0"/>
          </a:p>
        </p:txBody>
      </p:sp>
      <p:sp>
        <p:nvSpPr>
          <p:cNvPr id="9" name="Espace réservé pour une image  18">
            <a:extLst>
              <a:ext uri="{FF2B5EF4-FFF2-40B4-BE49-F238E27FC236}">
                <a16:creationId xmlns:a16="http://schemas.microsoft.com/office/drawing/2014/main" id="{95729CF4-06B0-CD7F-348C-E4949883A4E2}"/>
              </a:ext>
            </a:extLst>
          </p:cNvPr>
          <p:cNvSpPr>
            <a:spLocks noGrp="1"/>
          </p:cNvSpPr>
          <p:nvPr>
            <p:ph type="pic" sz="quarter" idx="15"/>
          </p:nvPr>
        </p:nvSpPr>
        <p:spPr>
          <a:xfrm>
            <a:off x="3396427" y="729045"/>
            <a:ext cx="2699573" cy="2699955"/>
          </a:xfrm>
          <a:prstGeom prst="ellipse">
            <a:avLst/>
          </a:prstGeom>
        </p:spPr>
        <p:txBody>
          <a:bodyPr wrap="square" anchor="ctr">
            <a:noAutofit/>
          </a:bodyPr>
          <a:lstStyle>
            <a:lvl1pPr algn="ctr">
              <a:defRPr sz="2800"/>
            </a:lvl1pPr>
          </a:lstStyle>
          <a:p>
            <a:endParaRPr lang="fr-BE" dirty="0"/>
          </a:p>
        </p:txBody>
      </p:sp>
      <p:sp>
        <p:nvSpPr>
          <p:cNvPr id="10" name="Espace réservé pour une image  18">
            <a:extLst>
              <a:ext uri="{FF2B5EF4-FFF2-40B4-BE49-F238E27FC236}">
                <a16:creationId xmlns:a16="http://schemas.microsoft.com/office/drawing/2014/main" id="{BF15BA7B-6A8B-5C6E-2188-485C45789044}"/>
              </a:ext>
            </a:extLst>
          </p:cNvPr>
          <p:cNvSpPr>
            <a:spLocks noGrp="1"/>
          </p:cNvSpPr>
          <p:nvPr>
            <p:ph type="pic" sz="quarter" idx="16"/>
          </p:nvPr>
        </p:nvSpPr>
        <p:spPr>
          <a:xfrm>
            <a:off x="696090" y="3429000"/>
            <a:ext cx="2699573" cy="2699955"/>
          </a:xfrm>
          <a:prstGeom prst="ellipse">
            <a:avLst/>
          </a:prstGeom>
        </p:spPr>
        <p:txBody>
          <a:bodyPr wrap="square" anchor="ctr">
            <a:noAutofit/>
          </a:bodyPr>
          <a:lstStyle>
            <a:lvl1pPr algn="ctr">
              <a:defRPr sz="2800"/>
            </a:lvl1pPr>
          </a:lstStyle>
          <a:p>
            <a:endParaRPr lang="fr-BE" dirty="0"/>
          </a:p>
        </p:txBody>
      </p:sp>
      <p:sp>
        <p:nvSpPr>
          <p:cNvPr id="11" name="Espace réservé pour une image  18">
            <a:extLst>
              <a:ext uri="{FF2B5EF4-FFF2-40B4-BE49-F238E27FC236}">
                <a16:creationId xmlns:a16="http://schemas.microsoft.com/office/drawing/2014/main" id="{4FDD8620-C9D1-7E8D-0BDE-78194167CEE8}"/>
              </a:ext>
            </a:extLst>
          </p:cNvPr>
          <p:cNvSpPr>
            <a:spLocks noGrp="1"/>
          </p:cNvSpPr>
          <p:nvPr>
            <p:ph type="pic" sz="quarter" idx="17"/>
          </p:nvPr>
        </p:nvSpPr>
        <p:spPr>
          <a:xfrm>
            <a:off x="3396427" y="3429000"/>
            <a:ext cx="2699573" cy="2699955"/>
          </a:xfrm>
          <a:prstGeom prst="ellipse">
            <a:avLst/>
          </a:prstGeom>
        </p:spPr>
        <p:txBody>
          <a:bodyPr wrap="square" anchor="ctr">
            <a:noAutofit/>
          </a:bodyPr>
          <a:lstStyle>
            <a:lvl1pPr algn="ctr">
              <a:defRPr sz="2800"/>
            </a:lvl1pPr>
          </a:lstStyle>
          <a:p>
            <a:endParaRPr lang="fr-BE" dirty="0"/>
          </a:p>
        </p:txBody>
      </p:sp>
      <p:pic>
        <p:nvPicPr>
          <p:cNvPr id="2" name="Image 2">
            <a:extLst>
              <a:ext uri="{FF2B5EF4-FFF2-40B4-BE49-F238E27FC236}">
                <a16:creationId xmlns:a16="http://schemas.microsoft.com/office/drawing/2014/main" id="{8D347225-A090-63EB-0CF3-816B2ED42CDF}"/>
              </a:ext>
            </a:extLst>
          </p:cNvPr>
          <p:cNvPicPr>
            <a:picLocks noChangeAspect="1"/>
          </p:cNvPicPr>
          <p:nvPr userDrawn="1"/>
        </p:nvPicPr>
        <p:blipFill rotWithShape="1">
          <a:blip r:embed="rId2"/>
          <a:srcRect l="1" r="-17613"/>
          <a:stretch/>
        </p:blipFill>
        <p:spPr>
          <a:xfrm>
            <a:off x="12305685" y="778267"/>
            <a:ext cx="4003675" cy="923926"/>
          </a:xfrm>
          <a:prstGeom prst="rect">
            <a:avLst/>
          </a:prstGeom>
        </p:spPr>
      </p:pic>
      <p:sp>
        <p:nvSpPr>
          <p:cNvPr id="3" name="ZoneTexte 4">
            <a:extLst>
              <a:ext uri="{FF2B5EF4-FFF2-40B4-BE49-F238E27FC236}">
                <a16:creationId xmlns:a16="http://schemas.microsoft.com/office/drawing/2014/main" id="{D6428ACF-B6F1-6E2D-1DED-7F6D1748B1CB}"/>
              </a:ext>
            </a:extLst>
          </p:cNvPr>
          <p:cNvSpPr txBox="1"/>
          <p:nvPr userDrawn="1"/>
        </p:nvSpPr>
        <p:spPr>
          <a:xfrm>
            <a:off x="12305686" y="238817"/>
            <a:ext cx="1156978" cy="400110"/>
          </a:xfrm>
          <a:prstGeom prst="rect">
            <a:avLst/>
          </a:prstGeom>
          <a:noFill/>
        </p:spPr>
        <p:txBody>
          <a:bodyPr wrap="square" lIns="0" rIns="0" rtlCol="0">
            <a:spAutoFit/>
          </a:bodyPr>
          <a:lstStyle/>
          <a:p>
            <a:pPr algn="l"/>
            <a:r>
              <a:rPr lang="fr-FR" sz="1000" dirty="0"/>
              <a:t>1. </a:t>
            </a:r>
            <a:r>
              <a:rPr lang="fr-FR" sz="1000" dirty="0" err="1"/>
              <a:t>Klik</a:t>
            </a:r>
            <a:r>
              <a:rPr lang="fr-FR" sz="1000" dirty="0"/>
              <a:t> op het </a:t>
            </a:r>
            <a:r>
              <a:rPr lang="fr-FR" sz="1000" dirty="0" err="1"/>
              <a:t>tabblad</a:t>
            </a:r>
            <a:r>
              <a:rPr lang="fr-FR" sz="1000" dirty="0"/>
              <a:t> </a:t>
            </a:r>
            <a:r>
              <a:rPr lang="fr-FR" sz="1000" dirty="0" err="1"/>
              <a:t>Diamodel</a:t>
            </a:r>
            <a:endParaRPr lang="fr-BE" sz="1000" dirty="0"/>
          </a:p>
        </p:txBody>
      </p:sp>
      <p:sp>
        <p:nvSpPr>
          <p:cNvPr id="12" name="ZoneTexte 85">
            <a:extLst>
              <a:ext uri="{FF2B5EF4-FFF2-40B4-BE49-F238E27FC236}">
                <a16:creationId xmlns:a16="http://schemas.microsoft.com/office/drawing/2014/main" id="{3A3C1F83-15C4-DCE3-2984-E74B22A78BFE}"/>
              </a:ext>
            </a:extLst>
          </p:cNvPr>
          <p:cNvSpPr txBox="1"/>
          <p:nvPr userDrawn="1"/>
        </p:nvSpPr>
        <p:spPr>
          <a:xfrm>
            <a:off x="12305686" y="1721509"/>
            <a:ext cx="3556938" cy="246221"/>
          </a:xfrm>
          <a:prstGeom prst="rect">
            <a:avLst/>
          </a:prstGeom>
          <a:noFill/>
        </p:spPr>
        <p:txBody>
          <a:bodyPr wrap="square" lIns="0" rIns="0" rtlCol="0">
            <a:spAutoFit/>
          </a:bodyPr>
          <a:lstStyle/>
          <a:p>
            <a:pPr algn="l"/>
            <a:r>
              <a:rPr lang="fr-FR" sz="1000" dirty="0"/>
              <a:t>2. In het </a:t>
            </a:r>
            <a:r>
              <a:rPr lang="fr-FR" sz="1000" dirty="0" err="1"/>
              <a:t>gedeelte</a:t>
            </a:r>
            <a:r>
              <a:rPr lang="fr-FR" sz="1000" dirty="0"/>
              <a:t> “</a:t>
            </a:r>
            <a:r>
              <a:rPr lang="fr-FR" sz="1000" dirty="0" err="1"/>
              <a:t>Alinea</a:t>
            </a:r>
            <a:r>
              <a:rPr lang="fr-FR" sz="1000" dirty="0"/>
              <a:t>”</a:t>
            </a:r>
            <a:endParaRPr lang="fr-BE" sz="1000" dirty="0"/>
          </a:p>
        </p:txBody>
      </p:sp>
      <p:pic>
        <p:nvPicPr>
          <p:cNvPr id="13" name="Image 86">
            <a:extLst>
              <a:ext uri="{FF2B5EF4-FFF2-40B4-BE49-F238E27FC236}">
                <a16:creationId xmlns:a16="http://schemas.microsoft.com/office/drawing/2014/main" id="{04C19B00-8A0F-4859-5DDB-F989665A3337}"/>
              </a:ext>
            </a:extLst>
          </p:cNvPr>
          <p:cNvPicPr>
            <a:picLocks noChangeAspect="1"/>
          </p:cNvPicPr>
          <p:nvPr userDrawn="1"/>
        </p:nvPicPr>
        <p:blipFill rotWithShape="1">
          <a:blip r:embed="rId3"/>
          <a:srcRect l="-912" r="-23339"/>
          <a:stretch/>
        </p:blipFill>
        <p:spPr>
          <a:xfrm>
            <a:off x="12305685" y="2127230"/>
            <a:ext cx="599990" cy="292894"/>
          </a:xfrm>
          <a:prstGeom prst="rect">
            <a:avLst/>
          </a:prstGeom>
        </p:spPr>
      </p:pic>
      <p:sp>
        <p:nvSpPr>
          <p:cNvPr id="14" name="ZoneTexte 87">
            <a:extLst>
              <a:ext uri="{FF2B5EF4-FFF2-40B4-BE49-F238E27FC236}">
                <a16:creationId xmlns:a16="http://schemas.microsoft.com/office/drawing/2014/main" id="{69CF900E-1318-0A7E-1624-71D3031F4D68}"/>
              </a:ext>
            </a:extLst>
          </p:cNvPr>
          <p:cNvSpPr txBox="1"/>
          <p:nvPr userDrawn="1"/>
        </p:nvSpPr>
        <p:spPr>
          <a:xfrm>
            <a:off x="12305686" y="2408365"/>
            <a:ext cx="3556938" cy="553998"/>
          </a:xfrm>
          <a:prstGeom prst="rect">
            <a:avLst/>
          </a:prstGeom>
          <a:noFill/>
        </p:spPr>
        <p:txBody>
          <a:bodyPr wrap="square" lIns="0" rIns="0" rtlCol="0">
            <a:spAutoFit/>
          </a:bodyPr>
          <a:lstStyle/>
          <a:p>
            <a:pPr algn="l"/>
            <a:r>
              <a:rPr lang="fr-FR" sz="1000" dirty="0"/>
              <a:t>3. </a:t>
            </a:r>
            <a:r>
              <a:rPr lang="fr-FR" sz="1000" dirty="0" err="1"/>
              <a:t>Klik</a:t>
            </a:r>
            <a:r>
              <a:rPr lang="fr-FR" sz="1000" dirty="0"/>
              <a:t> op de </a:t>
            </a:r>
            <a:r>
              <a:rPr lang="fr-FR" sz="1000" dirty="0" err="1"/>
              <a:t>pictogrammen</a:t>
            </a:r>
            <a:endParaRPr lang="fr-FR" sz="1000" dirty="0"/>
          </a:p>
          <a:p>
            <a:pPr algn="l"/>
            <a:r>
              <a:rPr lang="fr-FR" sz="1000" dirty="0"/>
              <a:t>“</a:t>
            </a:r>
            <a:r>
              <a:rPr lang="fr-FR" sz="1000" dirty="0" err="1"/>
              <a:t>Lijstniveau</a:t>
            </a:r>
            <a:r>
              <a:rPr lang="fr-FR" sz="1000" dirty="0"/>
              <a:t> </a:t>
            </a:r>
            <a:r>
              <a:rPr lang="fr-FR" sz="1000" dirty="0" err="1"/>
              <a:t>verhogen</a:t>
            </a:r>
            <a:r>
              <a:rPr lang="fr-FR" sz="1000" dirty="0"/>
              <a:t>”</a:t>
            </a:r>
          </a:p>
          <a:p>
            <a:pPr algn="l"/>
            <a:r>
              <a:rPr lang="fr-FR" sz="1000" dirty="0"/>
              <a:t>“</a:t>
            </a:r>
            <a:r>
              <a:rPr lang="fr-FR" sz="1000" dirty="0" err="1"/>
              <a:t>Lijstniveau</a:t>
            </a:r>
            <a:r>
              <a:rPr lang="fr-FR" sz="1000" dirty="0"/>
              <a:t> </a:t>
            </a:r>
            <a:r>
              <a:rPr lang="fr-FR" sz="1000" dirty="0" err="1"/>
              <a:t>verlagen</a:t>
            </a:r>
            <a:r>
              <a:rPr lang="fr-FR" sz="1000" dirty="0"/>
              <a:t>”</a:t>
            </a:r>
            <a:endParaRPr lang="fr-BE" sz="1000" dirty="0"/>
          </a:p>
        </p:txBody>
      </p:sp>
      <p:pic>
        <p:nvPicPr>
          <p:cNvPr id="15" name="Image 88">
            <a:extLst>
              <a:ext uri="{FF2B5EF4-FFF2-40B4-BE49-F238E27FC236}">
                <a16:creationId xmlns:a16="http://schemas.microsoft.com/office/drawing/2014/main" id="{44299782-7647-2DF4-45C8-21A2E062700F}"/>
              </a:ext>
            </a:extLst>
          </p:cNvPr>
          <p:cNvPicPr>
            <a:picLocks noChangeAspect="1"/>
          </p:cNvPicPr>
          <p:nvPr userDrawn="1"/>
        </p:nvPicPr>
        <p:blipFill>
          <a:blip r:embed="rId4"/>
          <a:srcRect l="6418" r="6418"/>
          <a:stretch/>
        </p:blipFill>
        <p:spPr>
          <a:xfrm>
            <a:off x="12305685" y="0"/>
            <a:ext cx="514350" cy="252413"/>
          </a:xfrm>
          <a:prstGeom prst="rect">
            <a:avLst/>
          </a:prstGeom>
          <a:effectLst>
            <a:outerShdw blurRad="63500" algn="ctr" rotWithShape="0">
              <a:prstClr val="black">
                <a:alpha val="40000"/>
              </a:prstClr>
            </a:outerShdw>
          </a:effectLst>
        </p:spPr>
      </p:pic>
    </p:spTree>
    <p:extLst>
      <p:ext uri="{BB962C8B-B14F-4D97-AF65-F5344CB8AC3E}">
        <p14:creationId xmlns:p14="http://schemas.microsoft.com/office/powerpoint/2010/main" val="6550161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Inhoud en 4 afbeeldingen in 4 cirkels aan de rechterkant">
    <p:spTree>
      <p:nvGrpSpPr>
        <p:cNvPr id="1" name=""/>
        <p:cNvGrpSpPr/>
        <p:nvPr/>
      </p:nvGrpSpPr>
      <p:grpSpPr>
        <a:xfrm>
          <a:off x="0" y="0"/>
          <a:ext cx="0" cy="0"/>
          <a:chOff x="0" y="0"/>
          <a:chExt cx="0" cy="0"/>
        </a:xfrm>
      </p:grpSpPr>
      <p:sp>
        <p:nvSpPr>
          <p:cNvPr id="4" name="Espace réservé de la date 3">
            <a:extLst>
              <a:ext uri="{FF2B5EF4-FFF2-40B4-BE49-F238E27FC236}">
                <a16:creationId xmlns:a16="http://schemas.microsoft.com/office/drawing/2014/main" id="{F62B5DB0-05B7-F4BF-246C-B9E536B10A5B}"/>
              </a:ext>
            </a:extLst>
          </p:cNvPr>
          <p:cNvSpPr>
            <a:spLocks noGrp="1"/>
          </p:cNvSpPr>
          <p:nvPr>
            <p:ph type="dt" sz="half" idx="10"/>
          </p:nvPr>
        </p:nvSpPr>
        <p:spPr/>
        <p:txBody>
          <a:bodyPr/>
          <a:lstStyle/>
          <a:p>
            <a:r>
              <a:rPr lang="nl-BE"/>
              <a:t>28/11/2024</a:t>
            </a:r>
            <a:endParaRPr lang="fr-BE"/>
          </a:p>
        </p:txBody>
      </p:sp>
      <p:sp>
        <p:nvSpPr>
          <p:cNvPr id="5" name="Espace réservé du pied de page 4">
            <a:extLst>
              <a:ext uri="{FF2B5EF4-FFF2-40B4-BE49-F238E27FC236}">
                <a16:creationId xmlns:a16="http://schemas.microsoft.com/office/drawing/2014/main" id="{8AF356C2-EA79-3BD5-53F7-C9F840A4F3E6}"/>
              </a:ext>
            </a:extLst>
          </p:cNvPr>
          <p:cNvSpPr>
            <a:spLocks noGrp="1"/>
          </p:cNvSpPr>
          <p:nvPr>
            <p:ph type="ftr" sz="quarter" idx="11"/>
          </p:nvPr>
        </p:nvSpPr>
        <p:spPr/>
        <p:txBody>
          <a:bodyPr/>
          <a:lstStyle/>
          <a:p>
            <a:endParaRPr lang="fr-BE"/>
          </a:p>
        </p:txBody>
      </p:sp>
      <p:sp>
        <p:nvSpPr>
          <p:cNvPr id="6" name="Espace réservé du numéro de diapositive 5">
            <a:extLst>
              <a:ext uri="{FF2B5EF4-FFF2-40B4-BE49-F238E27FC236}">
                <a16:creationId xmlns:a16="http://schemas.microsoft.com/office/drawing/2014/main" id="{1FF62820-18C3-763E-2657-E2A63D71C1C4}"/>
              </a:ext>
            </a:extLst>
          </p:cNvPr>
          <p:cNvSpPr>
            <a:spLocks noGrp="1"/>
          </p:cNvSpPr>
          <p:nvPr>
            <p:ph type="sldNum" sz="quarter" idx="12"/>
          </p:nvPr>
        </p:nvSpPr>
        <p:spPr/>
        <p:txBody>
          <a:bodyPr/>
          <a:lstStyle/>
          <a:p>
            <a:fld id="{9E1B31BE-67CC-4347-9BE7-440221F425C5}" type="slidenum">
              <a:rPr lang="fr-BE" smtClean="0"/>
              <a:t>‹nr.›</a:t>
            </a:fld>
            <a:endParaRPr lang="fr-BE"/>
          </a:p>
        </p:txBody>
      </p:sp>
      <p:sp>
        <p:nvSpPr>
          <p:cNvPr id="7" name="Espace réservé du contenu 2">
            <a:extLst>
              <a:ext uri="{FF2B5EF4-FFF2-40B4-BE49-F238E27FC236}">
                <a16:creationId xmlns:a16="http://schemas.microsoft.com/office/drawing/2014/main" id="{2734168D-3CF8-7247-C9C1-7D18CC33C05E}"/>
              </a:ext>
            </a:extLst>
          </p:cNvPr>
          <p:cNvSpPr>
            <a:spLocks noGrp="1"/>
          </p:cNvSpPr>
          <p:nvPr>
            <p:ph idx="1"/>
          </p:nvPr>
        </p:nvSpPr>
        <p:spPr>
          <a:xfrm>
            <a:off x="696090" y="737465"/>
            <a:ext cx="4559796" cy="5391490"/>
          </a:xfrm>
        </p:spPr>
        <p:txBody>
          <a:bodyPr/>
          <a:lstStyle/>
          <a:p>
            <a:pPr lvl="0"/>
            <a:r>
              <a:rPr lang="nl-NL" dirty="0"/>
              <a:t>Klikken om de tekststijl van het model te bewerken</a:t>
            </a:r>
          </a:p>
          <a:p>
            <a:pPr lvl="1"/>
            <a:r>
              <a:rPr lang="fr-FR" dirty="0" err="1"/>
              <a:t>Tweede</a:t>
            </a:r>
            <a:r>
              <a:rPr lang="fr-FR" dirty="0"/>
              <a:t> niveau</a:t>
            </a:r>
          </a:p>
          <a:p>
            <a:pPr lvl="2"/>
            <a:r>
              <a:rPr lang="fr-FR" dirty="0" err="1"/>
              <a:t>Derde</a:t>
            </a:r>
            <a:r>
              <a:rPr lang="fr-FR" dirty="0"/>
              <a:t> niveau</a:t>
            </a:r>
          </a:p>
          <a:p>
            <a:pPr lvl="3"/>
            <a:r>
              <a:rPr lang="fr-FR" dirty="0" err="1"/>
              <a:t>Vierde</a:t>
            </a:r>
            <a:r>
              <a:rPr lang="fr-FR" dirty="0"/>
              <a:t> niveau</a:t>
            </a:r>
          </a:p>
          <a:p>
            <a:pPr lvl="4"/>
            <a:r>
              <a:rPr lang="fr-FR" dirty="0" err="1"/>
              <a:t>Vijfde</a:t>
            </a:r>
            <a:r>
              <a:rPr lang="fr-FR" dirty="0"/>
              <a:t> niveau</a:t>
            </a:r>
          </a:p>
          <a:p>
            <a:pPr lvl="5"/>
            <a:r>
              <a:rPr lang="fr-BE" dirty="0" err="1"/>
              <a:t>Zesde</a:t>
            </a:r>
            <a:r>
              <a:rPr lang="fr-BE" dirty="0"/>
              <a:t> niveau</a:t>
            </a:r>
          </a:p>
          <a:p>
            <a:pPr lvl="6"/>
            <a:r>
              <a:rPr lang="fr-BE" dirty="0" err="1"/>
              <a:t>Zevende</a:t>
            </a:r>
            <a:r>
              <a:rPr lang="fr-BE" dirty="0"/>
              <a:t> niveau</a:t>
            </a:r>
          </a:p>
        </p:txBody>
      </p:sp>
      <p:sp>
        <p:nvSpPr>
          <p:cNvPr id="8" name="Espace réservé pour une image  18">
            <a:extLst>
              <a:ext uri="{FF2B5EF4-FFF2-40B4-BE49-F238E27FC236}">
                <a16:creationId xmlns:a16="http://schemas.microsoft.com/office/drawing/2014/main" id="{77C22A94-477C-BF71-CCB8-1C2771748131}"/>
              </a:ext>
            </a:extLst>
          </p:cNvPr>
          <p:cNvSpPr>
            <a:spLocks noGrp="1"/>
          </p:cNvSpPr>
          <p:nvPr>
            <p:ph type="pic" sz="quarter" idx="14"/>
          </p:nvPr>
        </p:nvSpPr>
        <p:spPr>
          <a:xfrm>
            <a:off x="6096000" y="729045"/>
            <a:ext cx="2699573" cy="2699955"/>
          </a:xfrm>
          <a:prstGeom prst="ellipse">
            <a:avLst/>
          </a:prstGeom>
        </p:spPr>
        <p:txBody>
          <a:bodyPr wrap="square" anchor="ctr">
            <a:noAutofit/>
          </a:bodyPr>
          <a:lstStyle>
            <a:lvl1pPr algn="ctr">
              <a:defRPr sz="2800"/>
            </a:lvl1pPr>
          </a:lstStyle>
          <a:p>
            <a:endParaRPr lang="fr-BE" dirty="0"/>
          </a:p>
        </p:txBody>
      </p:sp>
      <p:sp>
        <p:nvSpPr>
          <p:cNvPr id="9" name="Espace réservé pour une image  18">
            <a:extLst>
              <a:ext uri="{FF2B5EF4-FFF2-40B4-BE49-F238E27FC236}">
                <a16:creationId xmlns:a16="http://schemas.microsoft.com/office/drawing/2014/main" id="{95729CF4-06B0-CD7F-348C-E4949883A4E2}"/>
              </a:ext>
            </a:extLst>
          </p:cNvPr>
          <p:cNvSpPr>
            <a:spLocks noGrp="1"/>
          </p:cNvSpPr>
          <p:nvPr>
            <p:ph type="pic" sz="quarter" idx="15"/>
          </p:nvPr>
        </p:nvSpPr>
        <p:spPr>
          <a:xfrm>
            <a:off x="8796337" y="729045"/>
            <a:ext cx="2699573" cy="2699955"/>
          </a:xfrm>
          <a:prstGeom prst="ellipse">
            <a:avLst/>
          </a:prstGeom>
        </p:spPr>
        <p:txBody>
          <a:bodyPr wrap="square" anchor="ctr">
            <a:noAutofit/>
          </a:bodyPr>
          <a:lstStyle>
            <a:lvl1pPr algn="ctr">
              <a:defRPr sz="2800"/>
            </a:lvl1pPr>
          </a:lstStyle>
          <a:p>
            <a:endParaRPr lang="fr-BE" dirty="0"/>
          </a:p>
        </p:txBody>
      </p:sp>
      <p:sp>
        <p:nvSpPr>
          <p:cNvPr id="10" name="Espace réservé pour une image  18">
            <a:extLst>
              <a:ext uri="{FF2B5EF4-FFF2-40B4-BE49-F238E27FC236}">
                <a16:creationId xmlns:a16="http://schemas.microsoft.com/office/drawing/2014/main" id="{BF15BA7B-6A8B-5C6E-2188-485C45789044}"/>
              </a:ext>
            </a:extLst>
          </p:cNvPr>
          <p:cNvSpPr>
            <a:spLocks noGrp="1"/>
          </p:cNvSpPr>
          <p:nvPr>
            <p:ph type="pic" sz="quarter" idx="16"/>
          </p:nvPr>
        </p:nvSpPr>
        <p:spPr>
          <a:xfrm>
            <a:off x="6096000" y="3429000"/>
            <a:ext cx="2699573" cy="2699955"/>
          </a:xfrm>
          <a:prstGeom prst="ellipse">
            <a:avLst/>
          </a:prstGeom>
        </p:spPr>
        <p:txBody>
          <a:bodyPr wrap="square" anchor="ctr">
            <a:noAutofit/>
          </a:bodyPr>
          <a:lstStyle>
            <a:lvl1pPr algn="ctr">
              <a:defRPr sz="2800"/>
            </a:lvl1pPr>
          </a:lstStyle>
          <a:p>
            <a:endParaRPr lang="fr-BE" dirty="0"/>
          </a:p>
        </p:txBody>
      </p:sp>
      <p:sp>
        <p:nvSpPr>
          <p:cNvPr id="11" name="Espace réservé pour une image  18">
            <a:extLst>
              <a:ext uri="{FF2B5EF4-FFF2-40B4-BE49-F238E27FC236}">
                <a16:creationId xmlns:a16="http://schemas.microsoft.com/office/drawing/2014/main" id="{4FDD8620-C9D1-7E8D-0BDE-78194167CEE8}"/>
              </a:ext>
            </a:extLst>
          </p:cNvPr>
          <p:cNvSpPr>
            <a:spLocks noGrp="1"/>
          </p:cNvSpPr>
          <p:nvPr>
            <p:ph type="pic" sz="quarter" idx="17"/>
          </p:nvPr>
        </p:nvSpPr>
        <p:spPr>
          <a:xfrm>
            <a:off x="8796337" y="3429000"/>
            <a:ext cx="2699573" cy="2699955"/>
          </a:xfrm>
          <a:prstGeom prst="ellipse">
            <a:avLst/>
          </a:prstGeom>
        </p:spPr>
        <p:txBody>
          <a:bodyPr wrap="square" anchor="ctr">
            <a:noAutofit/>
          </a:bodyPr>
          <a:lstStyle>
            <a:lvl1pPr algn="ctr">
              <a:defRPr sz="2800"/>
            </a:lvl1pPr>
          </a:lstStyle>
          <a:p>
            <a:endParaRPr lang="fr-BE" dirty="0"/>
          </a:p>
        </p:txBody>
      </p:sp>
      <p:pic>
        <p:nvPicPr>
          <p:cNvPr id="2" name="Image 2">
            <a:extLst>
              <a:ext uri="{FF2B5EF4-FFF2-40B4-BE49-F238E27FC236}">
                <a16:creationId xmlns:a16="http://schemas.microsoft.com/office/drawing/2014/main" id="{8A1C7D3B-819E-498E-EF21-DBB1FDAC28DA}"/>
              </a:ext>
            </a:extLst>
          </p:cNvPr>
          <p:cNvPicPr>
            <a:picLocks noChangeAspect="1"/>
          </p:cNvPicPr>
          <p:nvPr userDrawn="1"/>
        </p:nvPicPr>
        <p:blipFill rotWithShape="1">
          <a:blip r:embed="rId2"/>
          <a:srcRect l="1" r="-17613"/>
          <a:stretch/>
        </p:blipFill>
        <p:spPr>
          <a:xfrm>
            <a:off x="12305685" y="778267"/>
            <a:ext cx="4003675" cy="923926"/>
          </a:xfrm>
          <a:prstGeom prst="rect">
            <a:avLst/>
          </a:prstGeom>
        </p:spPr>
      </p:pic>
      <p:sp>
        <p:nvSpPr>
          <p:cNvPr id="3" name="ZoneTexte 4">
            <a:extLst>
              <a:ext uri="{FF2B5EF4-FFF2-40B4-BE49-F238E27FC236}">
                <a16:creationId xmlns:a16="http://schemas.microsoft.com/office/drawing/2014/main" id="{AF4A99EA-6769-F27E-9836-8A2B20B83772}"/>
              </a:ext>
            </a:extLst>
          </p:cNvPr>
          <p:cNvSpPr txBox="1"/>
          <p:nvPr userDrawn="1"/>
        </p:nvSpPr>
        <p:spPr>
          <a:xfrm>
            <a:off x="12305686" y="238817"/>
            <a:ext cx="1156978" cy="400110"/>
          </a:xfrm>
          <a:prstGeom prst="rect">
            <a:avLst/>
          </a:prstGeom>
          <a:noFill/>
        </p:spPr>
        <p:txBody>
          <a:bodyPr wrap="square" lIns="0" rIns="0" rtlCol="0">
            <a:spAutoFit/>
          </a:bodyPr>
          <a:lstStyle/>
          <a:p>
            <a:pPr algn="l"/>
            <a:r>
              <a:rPr lang="fr-FR" sz="1000" dirty="0"/>
              <a:t>1. </a:t>
            </a:r>
            <a:r>
              <a:rPr lang="fr-FR" sz="1000" dirty="0" err="1"/>
              <a:t>Klik</a:t>
            </a:r>
            <a:r>
              <a:rPr lang="fr-FR" sz="1000" dirty="0"/>
              <a:t> op het </a:t>
            </a:r>
            <a:r>
              <a:rPr lang="fr-FR" sz="1000" dirty="0" err="1"/>
              <a:t>tabblad</a:t>
            </a:r>
            <a:r>
              <a:rPr lang="fr-FR" sz="1000" dirty="0"/>
              <a:t> </a:t>
            </a:r>
            <a:r>
              <a:rPr lang="fr-FR" sz="1000" dirty="0" err="1"/>
              <a:t>Diamodel</a:t>
            </a:r>
            <a:endParaRPr lang="fr-BE" sz="1000" dirty="0"/>
          </a:p>
        </p:txBody>
      </p:sp>
      <p:sp>
        <p:nvSpPr>
          <p:cNvPr id="12" name="ZoneTexte 85">
            <a:extLst>
              <a:ext uri="{FF2B5EF4-FFF2-40B4-BE49-F238E27FC236}">
                <a16:creationId xmlns:a16="http://schemas.microsoft.com/office/drawing/2014/main" id="{470972E7-0D0D-750D-AA7F-4647979B7301}"/>
              </a:ext>
            </a:extLst>
          </p:cNvPr>
          <p:cNvSpPr txBox="1"/>
          <p:nvPr userDrawn="1"/>
        </p:nvSpPr>
        <p:spPr>
          <a:xfrm>
            <a:off x="12305686" y="1721509"/>
            <a:ext cx="3556938" cy="246221"/>
          </a:xfrm>
          <a:prstGeom prst="rect">
            <a:avLst/>
          </a:prstGeom>
          <a:noFill/>
        </p:spPr>
        <p:txBody>
          <a:bodyPr wrap="square" lIns="0" rIns="0" rtlCol="0">
            <a:spAutoFit/>
          </a:bodyPr>
          <a:lstStyle/>
          <a:p>
            <a:pPr algn="l"/>
            <a:r>
              <a:rPr lang="fr-FR" sz="1000" dirty="0"/>
              <a:t>2. In het </a:t>
            </a:r>
            <a:r>
              <a:rPr lang="fr-FR" sz="1000" dirty="0" err="1"/>
              <a:t>gedeelte</a:t>
            </a:r>
            <a:r>
              <a:rPr lang="fr-FR" sz="1000" dirty="0"/>
              <a:t> “</a:t>
            </a:r>
            <a:r>
              <a:rPr lang="fr-FR" sz="1000" dirty="0" err="1"/>
              <a:t>Alinea</a:t>
            </a:r>
            <a:r>
              <a:rPr lang="fr-FR" sz="1000" dirty="0"/>
              <a:t>”</a:t>
            </a:r>
            <a:endParaRPr lang="fr-BE" sz="1000" dirty="0"/>
          </a:p>
        </p:txBody>
      </p:sp>
      <p:pic>
        <p:nvPicPr>
          <p:cNvPr id="13" name="Image 86">
            <a:extLst>
              <a:ext uri="{FF2B5EF4-FFF2-40B4-BE49-F238E27FC236}">
                <a16:creationId xmlns:a16="http://schemas.microsoft.com/office/drawing/2014/main" id="{3388FE53-0F37-5758-2CD0-1025D293A242}"/>
              </a:ext>
            </a:extLst>
          </p:cNvPr>
          <p:cNvPicPr>
            <a:picLocks noChangeAspect="1"/>
          </p:cNvPicPr>
          <p:nvPr userDrawn="1"/>
        </p:nvPicPr>
        <p:blipFill rotWithShape="1">
          <a:blip r:embed="rId3"/>
          <a:srcRect l="-912" r="-23339"/>
          <a:stretch/>
        </p:blipFill>
        <p:spPr>
          <a:xfrm>
            <a:off x="12305685" y="2127230"/>
            <a:ext cx="599990" cy="292894"/>
          </a:xfrm>
          <a:prstGeom prst="rect">
            <a:avLst/>
          </a:prstGeom>
        </p:spPr>
      </p:pic>
      <p:sp>
        <p:nvSpPr>
          <p:cNvPr id="14" name="ZoneTexte 87">
            <a:extLst>
              <a:ext uri="{FF2B5EF4-FFF2-40B4-BE49-F238E27FC236}">
                <a16:creationId xmlns:a16="http://schemas.microsoft.com/office/drawing/2014/main" id="{91C18852-3AB8-1533-4668-C244338086EA}"/>
              </a:ext>
            </a:extLst>
          </p:cNvPr>
          <p:cNvSpPr txBox="1"/>
          <p:nvPr userDrawn="1"/>
        </p:nvSpPr>
        <p:spPr>
          <a:xfrm>
            <a:off x="12305686" y="2408365"/>
            <a:ext cx="3556938" cy="553998"/>
          </a:xfrm>
          <a:prstGeom prst="rect">
            <a:avLst/>
          </a:prstGeom>
          <a:noFill/>
        </p:spPr>
        <p:txBody>
          <a:bodyPr wrap="square" lIns="0" rIns="0" rtlCol="0">
            <a:spAutoFit/>
          </a:bodyPr>
          <a:lstStyle/>
          <a:p>
            <a:pPr algn="l"/>
            <a:r>
              <a:rPr lang="fr-FR" sz="1000" dirty="0"/>
              <a:t>3. </a:t>
            </a:r>
            <a:r>
              <a:rPr lang="fr-FR" sz="1000" dirty="0" err="1"/>
              <a:t>Klik</a:t>
            </a:r>
            <a:r>
              <a:rPr lang="fr-FR" sz="1000" dirty="0"/>
              <a:t> op de </a:t>
            </a:r>
            <a:r>
              <a:rPr lang="fr-FR" sz="1000" dirty="0" err="1"/>
              <a:t>pictogrammen</a:t>
            </a:r>
            <a:endParaRPr lang="fr-FR" sz="1000" dirty="0"/>
          </a:p>
          <a:p>
            <a:pPr algn="l"/>
            <a:r>
              <a:rPr lang="fr-FR" sz="1000" dirty="0"/>
              <a:t>“</a:t>
            </a:r>
            <a:r>
              <a:rPr lang="fr-FR" sz="1000" dirty="0" err="1"/>
              <a:t>Lijstniveau</a:t>
            </a:r>
            <a:r>
              <a:rPr lang="fr-FR" sz="1000" dirty="0"/>
              <a:t> </a:t>
            </a:r>
            <a:r>
              <a:rPr lang="fr-FR" sz="1000" dirty="0" err="1"/>
              <a:t>verhogen</a:t>
            </a:r>
            <a:r>
              <a:rPr lang="fr-FR" sz="1000" dirty="0"/>
              <a:t>”</a:t>
            </a:r>
          </a:p>
          <a:p>
            <a:pPr algn="l"/>
            <a:r>
              <a:rPr lang="fr-FR" sz="1000" dirty="0"/>
              <a:t>“</a:t>
            </a:r>
            <a:r>
              <a:rPr lang="fr-FR" sz="1000" dirty="0" err="1"/>
              <a:t>Lijstniveau</a:t>
            </a:r>
            <a:r>
              <a:rPr lang="fr-FR" sz="1000" dirty="0"/>
              <a:t> </a:t>
            </a:r>
            <a:r>
              <a:rPr lang="fr-FR" sz="1000" dirty="0" err="1"/>
              <a:t>verlagen</a:t>
            </a:r>
            <a:r>
              <a:rPr lang="fr-FR" sz="1000" dirty="0"/>
              <a:t>”</a:t>
            </a:r>
            <a:endParaRPr lang="fr-BE" sz="1000" dirty="0"/>
          </a:p>
        </p:txBody>
      </p:sp>
      <p:pic>
        <p:nvPicPr>
          <p:cNvPr id="15" name="Image 88">
            <a:extLst>
              <a:ext uri="{FF2B5EF4-FFF2-40B4-BE49-F238E27FC236}">
                <a16:creationId xmlns:a16="http://schemas.microsoft.com/office/drawing/2014/main" id="{8E81307D-8D46-68C5-E417-CFA0F77D9051}"/>
              </a:ext>
            </a:extLst>
          </p:cNvPr>
          <p:cNvPicPr>
            <a:picLocks noChangeAspect="1"/>
          </p:cNvPicPr>
          <p:nvPr userDrawn="1"/>
        </p:nvPicPr>
        <p:blipFill>
          <a:blip r:embed="rId4"/>
          <a:srcRect l="6418" r="6418"/>
          <a:stretch/>
        </p:blipFill>
        <p:spPr>
          <a:xfrm>
            <a:off x="12305685" y="0"/>
            <a:ext cx="514350" cy="252413"/>
          </a:xfrm>
          <a:prstGeom prst="rect">
            <a:avLst/>
          </a:prstGeom>
          <a:effectLst>
            <a:outerShdw blurRad="63500" algn="ctr" rotWithShape="0">
              <a:prstClr val="black">
                <a:alpha val="40000"/>
              </a:prstClr>
            </a:outerShdw>
          </a:effectLst>
        </p:spPr>
      </p:pic>
    </p:spTree>
    <p:extLst>
      <p:ext uri="{BB962C8B-B14F-4D97-AF65-F5344CB8AC3E}">
        <p14:creationId xmlns:p14="http://schemas.microsoft.com/office/powerpoint/2010/main" val="5580705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preserve="1" userDrawn="1">
  <p:cSld name="Citaat">
    <p:bg>
      <p:bgPr>
        <a:solidFill>
          <a:schemeClr val="tx1"/>
        </a:solidFill>
        <a:effectLst/>
      </p:bgPr>
    </p:bg>
    <p:spTree>
      <p:nvGrpSpPr>
        <p:cNvPr id="1" name=""/>
        <p:cNvGrpSpPr/>
        <p:nvPr/>
      </p:nvGrpSpPr>
      <p:grpSpPr>
        <a:xfrm>
          <a:off x="0" y="0"/>
          <a:ext cx="0" cy="0"/>
          <a:chOff x="0" y="0"/>
          <a:chExt cx="0" cy="0"/>
        </a:xfrm>
      </p:grpSpPr>
      <p:sp>
        <p:nvSpPr>
          <p:cNvPr id="8" name="Espace réservé pour une image  7">
            <a:extLst>
              <a:ext uri="{FF2B5EF4-FFF2-40B4-BE49-F238E27FC236}">
                <a16:creationId xmlns:a16="http://schemas.microsoft.com/office/drawing/2014/main" id="{412F2A89-D287-04CA-80C4-B5D5026A9527}"/>
              </a:ext>
            </a:extLst>
          </p:cNvPr>
          <p:cNvSpPr>
            <a:spLocks noGrp="1"/>
          </p:cNvSpPr>
          <p:nvPr>
            <p:ph type="pic" sz="quarter" idx="13"/>
          </p:nvPr>
        </p:nvSpPr>
        <p:spPr>
          <a:xfrm>
            <a:off x="696090" y="729044"/>
            <a:ext cx="10799820" cy="5400293"/>
          </a:xfrm>
        </p:spPr>
        <p:txBody>
          <a:bodyPr anchor="ctr"/>
          <a:lstStyle>
            <a:lvl1pPr algn="ctr">
              <a:defRPr/>
            </a:lvl1pPr>
          </a:lstStyle>
          <a:p>
            <a:endParaRPr lang="fr-BE"/>
          </a:p>
        </p:txBody>
      </p:sp>
      <p:sp>
        <p:nvSpPr>
          <p:cNvPr id="15" name="Espace réservé du texte 14">
            <a:extLst>
              <a:ext uri="{FF2B5EF4-FFF2-40B4-BE49-F238E27FC236}">
                <a16:creationId xmlns:a16="http://schemas.microsoft.com/office/drawing/2014/main" id="{3AD5EB0A-15A6-D112-6406-BB2FD8816D85}"/>
              </a:ext>
            </a:extLst>
          </p:cNvPr>
          <p:cNvSpPr>
            <a:spLocks noGrp="1"/>
          </p:cNvSpPr>
          <p:nvPr>
            <p:ph type="body" sz="quarter" idx="16" hasCustomPrompt="1"/>
          </p:nvPr>
        </p:nvSpPr>
        <p:spPr>
          <a:xfrm>
            <a:off x="4295775" y="1325302"/>
            <a:ext cx="6300788" cy="4207398"/>
          </a:xfrm>
        </p:spPr>
        <p:txBody>
          <a:bodyPr anchor="ct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nl-BE" dirty="0"/>
              <a:t>Voeg tekst</a:t>
            </a:r>
            <a:br>
              <a:rPr lang="nl-BE" dirty="0"/>
            </a:br>
            <a:r>
              <a:rPr lang="nl-BE" dirty="0"/>
              <a:t>of citaat in</a:t>
            </a:r>
            <a:endParaRPr lang="fr-FR" dirty="0"/>
          </a:p>
          <a:p>
            <a:pPr lvl="2"/>
            <a:r>
              <a:rPr lang="fr-FR" dirty="0"/>
              <a:t>Auteur</a:t>
            </a:r>
            <a:endParaRPr lang="fr-BE" dirty="0"/>
          </a:p>
        </p:txBody>
      </p:sp>
      <p:sp>
        <p:nvSpPr>
          <p:cNvPr id="2" name="Espace réservé de la date 1">
            <a:extLst>
              <a:ext uri="{FF2B5EF4-FFF2-40B4-BE49-F238E27FC236}">
                <a16:creationId xmlns:a16="http://schemas.microsoft.com/office/drawing/2014/main" id="{6C475764-1850-99D7-71BE-B5F85A65FA14}"/>
              </a:ext>
            </a:extLst>
          </p:cNvPr>
          <p:cNvSpPr>
            <a:spLocks noGrp="1"/>
          </p:cNvSpPr>
          <p:nvPr>
            <p:ph type="dt" sz="half" idx="17"/>
          </p:nvPr>
        </p:nvSpPr>
        <p:spPr/>
        <p:txBody>
          <a:bodyPr/>
          <a:lstStyle>
            <a:lvl1pPr>
              <a:defRPr>
                <a:solidFill>
                  <a:schemeClr val="bg1"/>
                </a:solidFill>
              </a:defRPr>
            </a:lvl1pPr>
          </a:lstStyle>
          <a:p>
            <a:r>
              <a:rPr lang="nl-BE"/>
              <a:t>28/11/2024</a:t>
            </a:r>
            <a:endParaRPr lang="fr-BE" dirty="0"/>
          </a:p>
        </p:txBody>
      </p:sp>
      <p:sp>
        <p:nvSpPr>
          <p:cNvPr id="6" name="Espace réservé du pied de page 5">
            <a:extLst>
              <a:ext uri="{FF2B5EF4-FFF2-40B4-BE49-F238E27FC236}">
                <a16:creationId xmlns:a16="http://schemas.microsoft.com/office/drawing/2014/main" id="{BE12FA12-04E7-99BD-D57E-AA3062BB4C90}"/>
              </a:ext>
            </a:extLst>
          </p:cNvPr>
          <p:cNvSpPr>
            <a:spLocks noGrp="1"/>
          </p:cNvSpPr>
          <p:nvPr>
            <p:ph type="ftr" sz="quarter" idx="18"/>
          </p:nvPr>
        </p:nvSpPr>
        <p:spPr/>
        <p:txBody>
          <a:bodyPr/>
          <a:lstStyle>
            <a:lvl1pPr>
              <a:defRPr>
                <a:solidFill>
                  <a:schemeClr val="bg1"/>
                </a:solidFill>
              </a:defRPr>
            </a:lvl1pPr>
          </a:lstStyle>
          <a:p>
            <a:endParaRPr lang="fr-BE" dirty="0"/>
          </a:p>
        </p:txBody>
      </p:sp>
      <p:sp>
        <p:nvSpPr>
          <p:cNvPr id="7" name="Espace réservé du numéro de diapositive 6">
            <a:extLst>
              <a:ext uri="{FF2B5EF4-FFF2-40B4-BE49-F238E27FC236}">
                <a16:creationId xmlns:a16="http://schemas.microsoft.com/office/drawing/2014/main" id="{D19DFBFE-7CB8-62A6-12E8-87CEBC5EED5C}"/>
              </a:ext>
            </a:extLst>
          </p:cNvPr>
          <p:cNvSpPr>
            <a:spLocks noGrp="1"/>
          </p:cNvSpPr>
          <p:nvPr>
            <p:ph type="sldNum" sz="quarter" idx="19"/>
          </p:nvPr>
        </p:nvSpPr>
        <p:spPr/>
        <p:txBody>
          <a:bodyPr/>
          <a:lstStyle>
            <a:lvl1pPr>
              <a:defRPr>
                <a:solidFill>
                  <a:schemeClr val="bg1"/>
                </a:solidFill>
              </a:defRPr>
            </a:lvl1pPr>
          </a:lstStyle>
          <a:p>
            <a:fld id="{9E1B31BE-67CC-4347-9BE7-440221F425C5}" type="slidenum">
              <a:rPr lang="fr-BE" smtClean="0"/>
              <a:pPr/>
              <a:t>‹nr.›</a:t>
            </a:fld>
            <a:endParaRPr lang="fr-BE" dirty="0"/>
          </a:p>
        </p:txBody>
      </p:sp>
      <p:pic>
        <p:nvPicPr>
          <p:cNvPr id="24" name="Image 23">
            <a:extLst>
              <a:ext uri="{FF2B5EF4-FFF2-40B4-BE49-F238E27FC236}">
                <a16:creationId xmlns:a16="http://schemas.microsoft.com/office/drawing/2014/main" id="{63911D88-3CC2-8F0E-3B10-4BFAB6032967}"/>
              </a:ext>
            </a:extLst>
          </p:cNvPr>
          <p:cNvPicPr>
            <a:picLocks noChangeAspect="1"/>
          </p:cNvPicPr>
          <p:nvPr userDrawn="1"/>
        </p:nvPicPr>
        <p:blipFill>
          <a:blip r:embed="rId2"/>
          <a:srcRect/>
          <a:stretch/>
        </p:blipFill>
        <p:spPr>
          <a:xfrm>
            <a:off x="696088" y="6497107"/>
            <a:ext cx="1379978" cy="178966"/>
          </a:xfrm>
          <a:prstGeom prst="rect">
            <a:avLst/>
          </a:prstGeom>
        </p:spPr>
      </p:pic>
      <p:pic>
        <p:nvPicPr>
          <p:cNvPr id="3" name="Image 104">
            <a:extLst>
              <a:ext uri="{FF2B5EF4-FFF2-40B4-BE49-F238E27FC236}">
                <a16:creationId xmlns:a16="http://schemas.microsoft.com/office/drawing/2014/main" id="{77E23D1A-9DAE-7AA6-29BC-F9DF06528B01}"/>
              </a:ext>
            </a:extLst>
          </p:cNvPr>
          <p:cNvPicPr>
            <a:picLocks noChangeAspect="1"/>
          </p:cNvPicPr>
          <p:nvPr userDrawn="1"/>
        </p:nvPicPr>
        <p:blipFill>
          <a:blip r:embed="rId3"/>
          <a:stretch>
            <a:fillRect/>
          </a:stretch>
        </p:blipFill>
        <p:spPr>
          <a:xfrm>
            <a:off x="12281673" y="0"/>
            <a:ext cx="346773" cy="377827"/>
          </a:xfrm>
          <a:prstGeom prst="rect">
            <a:avLst/>
          </a:prstGeom>
        </p:spPr>
      </p:pic>
      <p:sp>
        <p:nvSpPr>
          <p:cNvPr id="4" name="ZoneTexte 102">
            <a:extLst>
              <a:ext uri="{FF2B5EF4-FFF2-40B4-BE49-F238E27FC236}">
                <a16:creationId xmlns:a16="http://schemas.microsoft.com/office/drawing/2014/main" id="{A0EED197-0ACE-59D5-2D6C-808EAA13C88D}"/>
              </a:ext>
            </a:extLst>
          </p:cNvPr>
          <p:cNvSpPr txBox="1"/>
          <p:nvPr userDrawn="1"/>
        </p:nvSpPr>
        <p:spPr>
          <a:xfrm>
            <a:off x="12281672" y="359467"/>
            <a:ext cx="1614197" cy="400110"/>
          </a:xfrm>
          <a:prstGeom prst="rect">
            <a:avLst/>
          </a:prstGeom>
          <a:noFill/>
        </p:spPr>
        <p:txBody>
          <a:bodyPr wrap="square" lIns="0" rIns="0" rtlCol="0">
            <a:spAutoFit/>
          </a:bodyPr>
          <a:lstStyle/>
          <a:p>
            <a:pPr algn="l"/>
            <a:r>
              <a:rPr lang="fr-FR" sz="1000" dirty="0"/>
              <a:t>1. </a:t>
            </a:r>
            <a:r>
              <a:rPr lang="nl-BE" sz="1000" dirty="0"/>
              <a:t>Klik om een afbeelding toe te voegen</a:t>
            </a:r>
            <a:endParaRPr lang="fr-BE" sz="1000" dirty="0"/>
          </a:p>
        </p:txBody>
      </p:sp>
      <p:sp>
        <p:nvSpPr>
          <p:cNvPr id="9" name="ZoneTexte 105">
            <a:extLst>
              <a:ext uri="{FF2B5EF4-FFF2-40B4-BE49-F238E27FC236}">
                <a16:creationId xmlns:a16="http://schemas.microsoft.com/office/drawing/2014/main" id="{94ECA8F0-389E-302F-D174-D50E6C2340FB}"/>
              </a:ext>
            </a:extLst>
          </p:cNvPr>
          <p:cNvSpPr txBox="1"/>
          <p:nvPr userDrawn="1"/>
        </p:nvSpPr>
        <p:spPr>
          <a:xfrm>
            <a:off x="12281673" y="1117263"/>
            <a:ext cx="2634180" cy="400110"/>
          </a:xfrm>
          <a:prstGeom prst="rect">
            <a:avLst/>
          </a:prstGeom>
          <a:noFill/>
        </p:spPr>
        <p:txBody>
          <a:bodyPr wrap="square" lIns="0" rIns="0" rtlCol="0">
            <a:spAutoFit/>
          </a:bodyPr>
          <a:lstStyle/>
          <a:p>
            <a:pPr algn="l"/>
            <a:r>
              <a:rPr lang="fr-FR" sz="1000" dirty="0"/>
              <a:t>2. </a:t>
            </a:r>
            <a:r>
              <a:rPr lang="nl-BE" sz="1000" dirty="0"/>
              <a:t>Klik met de rechtermuisknop op het beeld</a:t>
            </a:r>
            <a:r>
              <a:rPr lang="fr-FR" sz="1000" dirty="0"/>
              <a:t> </a:t>
            </a:r>
            <a:br>
              <a:rPr lang="fr-FR" sz="1000" dirty="0"/>
            </a:br>
            <a:r>
              <a:rPr lang="fr-FR" sz="1000" dirty="0">
                <a:sym typeface="Wingdings" panose="05000000000000000000" pitchFamily="2" charset="2"/>
              </a:rPr>
              <a:t> </a:t>
            </a:r>
            <a:r>
              <a:rPr lang="fr-FR" sz="1000" dirty="0" err="1">
                <a:sym typeface="Wingdings" panose="05000000000000000000" pitchFamily="2" charset="2"/>
              </a:rPr>
              <a:t>Afbeelding</a:t>
            </a:r>
            <a:r>
              <a:rPr lang="fr-FR" sz="1000" dirty="0">
                <a:sym typeface="Wingdings" panose="05000000000000000000" pitchFamily="2" charset="2"/>
              </a:rPr>
              <a:t> </a:t>
            </a:r>
            <a:r>
              <a:rPr lang="fr-FR" sz="1000" dirty="0" err="1">
                <a:sym typeface="Wingdings" panose="05000000000000000000" pitchFamily="2" charset="2"/>
              </a:rPr>
              <a:t>opmaken</a:t>
            </a:r>
            <a:endParaRPr lang="fr-BE" sz="1000" dirty="0"/>
          </a:p>
        </p:txBody>
      </p:sp>
      <p:sp>
        <p:nvSpPr>
          <p:cNvPr id="10" name="ZoneTexte 108">
            <a:extLst>
              <a:ext uri="{FF2B5EF4-FFF2-40B4-BE49-F238E27FC236}">
                <a16:creationId xmlns:a16="http://schemas.microsoft.com/office/drawing/2014/main" id="{3ABC57EF-A121-F46A-9656-0183A934F9DF}"/>
              </a:ext>
            </a:extLst>
          </p:cNvPr>
          <p:cNvSpPr txBox="1"/>
          <p:nvPr userDrawn="1"/>
        </p:nvSpPr>
        <p:spPr>
          <a:xfrm>
            <a:off x="12281672" y="2026110"/>
            <a:ext cx="2634181" cy="400110"/>
          </a:xfrm>
          <a:prstGeom prst="rect">
            <a:avLst/>
          </a:prstGeom>
          <a:noFill/>
        </p:spPr>
        <p:txBody>
          <a:bodyPr wrap="square" lIns="0" rIns="0" rtlCol="0">
            <a:spAutoFit/>
          </a:bodyPr>
          <a:lstStyle/>
          <a:p>
            <a:pPr algn="l"/>
            <a:r>
              <a:rPr lang="fr-FR" sz="1000" dirty="0"/>
              <a:t>3. </a:t>
            </a:r>
            <a:r>
              <a:rPr lang="fr-FR" sz="1000" dirty="0" err="1"/>
              <a:t>Klik</a:t>
            </a:r>
            <a:r>
              <a:rPr lang="fr-FR" sz="1000" dirty="0"/>
              <a:t> op het </a:t>
            </a:r>
            <a:r>
              <a:rPr lang="fr-FR" sz="1000" dirty="0" err="1"/>
              <a:t>beeldpictogram</a:t>
            </a:r>
            <a:br>
              <a:rPr lang="fr-FR" sz="1000" dirty="0"/>
            </a:br>
            <a:r>
              <a:rPr lang="fr-FR" sz="1000" dirty="0">
                <a:sym typeface="Wingdings" panose="05000000000000000000" pitchFamily="2" charset="2"/>
              </a:rPr>
              <a:t> </a:t>
            </a:r>
            <a:r>
              <a:rPr lang="fr-FR" sz="1000" dirty="0" err="1"/>
              <a:t>Transparantie</a:t>
            </a:r>
            <a:r>
              <a:rPr lang="fr-FR" sz="1000" dirty="0"/>
              <a:t> van </a:t>
            </a:r>
            <a:r>
              <a:rPr lang="fr-FR" sz="1000" dirty="0" err="1"/>
              <a:t>a</a:t>
            </a:r>
            <a:r>
              <a:rPr lang="fr-FR" sz="1000" dirty="0" err="1">
                <a:sym typeface="Wingdings" panose="05000000000000000000" pitchFamily="2" charset="2"/>
              </a:rPr>
              <a:t>fbeelding</a:t>
            </a:r>
            <a:r>
              <a:rPr lang="fr-FR" sz="1000" dirty="0">
                <a:sym typeface="Wingdings" panose="05000000000000000000" pitchFamily="2" charset="2"/>
              </a:rPr>
              <a:t> om</a:t>
            </a:r>
            <a:r>
              <a:rPr lang="fr-FR" sz="1000" dirty="0"/>
              <a:t> </a:t>
            </a:r>
            <a:r>
              <a:rPr lang="fr-FR" sz="1000" b="1" dirty="0"/>
              <a:t>70%</a:t>
            </a:r>
            <a:endParaRPr lang="fr-BE" sz="1000" b="1" dirty="0"/>
          </a:p>
        </p:txBody>
      </p:sp>
      <p:pic>
        <p:nvPicPr>
          <p:cNvPr id="11" name="Image 110">
            <a:extLst>
              <a:ext uri="{FF2B5EF4-FFF2-40B4-BE49-F238E27FC236}">
                <a16:creationId xmlns:a16="http://schemas.microsoft.com/office/drawing/2014/main" id="{FA5D4BA0-4EE1-2647-3146-2911265B87D0}"/>
              </a:ext>
            </a:extLst>
          </p:cNvPr>
          <p:cNvPicPr>
            <a:picLocks noChangeAspect="1"/>
          </p:cNvPicPr>
          <p:nvPr userDrawn="1"/>
        </p:nvPicPr>
        <p:blipFill>
          <a:blip r:embed="rId4"/>
          <a:stretch>
            <a:fillRect/>
          </a:stretch>
        </p:blipFill>
        <p:spPr>
          <a:xfrm>
            <a:off x="12281673" y="1638353"/>
            <a:ext cx="390387" cy="390387"/>
          </a:xfrm>
          <a:prstGeom prst="rect">
            <a:avLst/>
          </a:prstGeom>
        </p:spPr>
      </p:pic>
      <p:pic>
        <p:nvPicPr>
          <p:cNvPr id="12" name="Afbeelding 11">
            <a:extLst>
              <a:ext uri="{FF2B5EF4-FFF2-40B4-BE49-F238E27FC236}">
                <a16:creationId xmlns:a16="http://schemas.microsoft.com/office/drawing/2014/main" id="{5F85B0D1-0E6E-3F2A-A168-883131139180}"/>
              </a:ext>
            </a:extLst>
          </p:cNvPr>
          <p:cNvPicPr>
            <a:picLocks noChangeAspect="1"/>
          </p:cNvPicPr>
          <p:nvPr userDrawn="1"/>
        </p:nvPicPr>
        <p:blipFill rotWithShape="1">
          <a:blip r:embed="rId5"/>
          <a:srcRect l="49211" t="87487" r="39470" b="9013"/>
          <a:stretch/>
        </p:blipFill>
        <p:spPr>
          <a:xfrm>
            <a:off x="12281672" y="879028"/>
            <a:ext cx="1348434" cy="234510"/>
          </a:xfrm>
          <a:prstGeom prst="rect">
            <a:avLst/>
          </a:prstGeom>
        </p:spPr>
      </p:pic>
    </p:spTree>
    <p:extLst>
      <p:ext uri="{BB962C8B-B14F-4D97-AF65-F5344CB8AC3E}">
        <p14:creationId xmlns:p14="http://schemas.microsoft.com/office/powerpoint/2010/main" val="21144924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Contact">
    <p:bg>
      <p:bgPr>
        <a:solidFill>
          <a:schemeClr val="tx1"/>
        </a:solidFill>
        <a:effectLst/>
      </p:bgPr>
    </p:bg>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8911CE5E-EF2E-ED8C-60E6-5BDD82AED064}"/>
              </a:ext>
            </a:extLst>
          </p:cNvPr>
          <p:cNvSpPr>
            <a:spLocks noGrp="1"/>
          </p:cNvSpPr>
          <p:nvPr>
            <p:ph type="title" hasCustomPrompt="1"/>
          </p:nvPr>
        </p:nvSpPr>
        <p:spPr>
          <a:xfrm>
            <a:off x="696090" y="729045"/>
            <a:ext cx="10800585" cy="659989"/>
          </a:xfrm>
        </p:spPr>
        <p:txBody>
          <a:bodyPr/>
          <a:lstStyle>
            <a:lvl1pPr>
              <a:defRPr>
                <a:solidFill>
                  <a:schemeClr val="bg1"/>
                </a:solidFill>
              </a:defRPr>
            </a:lvl1pPr>
          </a:lstStyle>
          <a:p>
            <a:r>
              <a:rPr lang="fr-FR" dirty="0"/>
              <a:t>Contact</a:t>
            </a:r>
            <a:endParaRPr lang="fr-BE" dirty="0"/>
          </a:p>
        </p:txBody>
      </p:sp>
      <p:grpSp>
        <p:nvGrpSpPr>
          <p:cNvPr id="88" name="Groupe 87">
            <a:extLst>
              <a:ext uri="{FF2B5EF4-FFF2-40B4-BE49-F238E27FC236}">
                <a16:creationId xmlns:a16="http://schemas.microsoft.com/office/drawing/2014/main" id="{E8B9BD96-914F-7003-F696-28D5D5EAB7DE}"/>
              </a:ext>
            </a:extLst>
          </p:cNvPr>
          <p:cNvGrpSpPr/>
          <p:nvPr userDrawn="1"/>
        </p:nvGrpSpPr>
        <p:grpSpPr>
          <a:xfrm>
            <a:off x="670559" y="2951543"/>
            <a:ext cx="3246121" cy="2648775"/>
            <a:chOff x="1894606" y="2824222"/>
            <a:chExt cx="3425446" cy="2795101"/>
          </a:xfrm>
        </p:grpSpPr>
        <p:sp>
          <p:nvSpPr>
            <p:cNvPr id="12" name="Forme libre : forme 11">
              <a:extLst>
                <a:ext uri="{FF2B5EF4-FFF2-40B4-BE49-F238E27FC236}">
                  <a16:creationId xmlns:a16="http://schemas.microsoft.com/office/drawing/2014/main" id="{E5851F7F-F8DC-21CD-D158-63798C5D42EC}"/>
                </a:ext>
              </a:extLst>
            </p:cNvPr>
            <p:cNvSpPr/>
            <p:nvPr/>
          </p:nvSpPr>
          <p:spPr>
            <a:xfrm>
              <a:off x="2918655" y="2833634"/>
              <a:ext cx="33846" cy="33857"/>
            </a:xfrm>
            <a:custGeom>
              <a:avLst/>
              <a:gdLst>
                <a:gd name="connsiteX0" fmla="*/ 16918 w 33846"/>
                <a:gd name="connsiteY0" fmla="*/ 33857 h 33857"/>
                <a:gd name="connsiteX1" fmla="*/ 33846 w 33846"/>
                <a:gd name="connsiteY1" fmla="*/ 16929 h 33857"/>
                <a:gd name="connsiteX2" fmla="*/ 16918 w 33846"/>
                <a:gd name="connsiteY2" fmla="*/ 0 h 33857"/>
                <a:gd name="connsiteX3" fmla="*/ 0 w 33846"/>
                <a:gd name="connsiteY3" fmla="*/ 16929 h 33857"/>
                <a:gd name="connsiteX4" fmla="*/ 16918 w 33846"/>
                <a:gd name="connsiteY4" fmla="*/ 33857 h 338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46" h="33857">
                  <a:moveTo>
                    <a:pt x="16918" y="33857"/>
                  </a:moveTo>
                  <a:cubicBezTo>
                    <a:pt x="26286" y="33857"/>
                    <a:pt x="33846" y="26264"/>
                    <a:pt x="33846" y="16929"/>
                  </a:cubicBezTo>
                  <a:cubicBezTo>
                    <a:pt x="33846" y="7593"/>
                    <a:pt x="26275" y="0"/>
                    <a:pt x="16918" y="0"/>
                  </a:cubicBezTo>
                  <a:cubicBezTo>
                    <a:pt x="7560" y="0"/>
                    <a:pt x="0" y="7571"/>
                    <a:pt x="0" y="16929"/>
                  </a:cubicBezTo>
                  <a:cubicBezTo>
                    <a:pt x="0" y="26286"/>
                    <a:pt x="7582" y="33857"/>
                    <a:pt x="16918" y="33857"/>
                  </a:cubicBezTo>
                  <a:close/>
                </a:path>
              </a:pathLst>
            </a:custGeom>
            <a:solidFill>
              <a:srgbClr val="FFFFFF"/>
            </a:solidFill>
            <a:ln w="1088" cap="flat">
              <a:noFill/>
              <a:prstDash val="solid"/>
              <a:miter/>
            </a:ln>
          </p:spPr>
          <p:txBody>
            <a:bodyPr rtlCol="0" anchor="ctr"/>
            <a:lstStyle/>
            <a:p>
              <a:endParaRPr lang="fr-BE"/>
            </a:p>
          </p:txBody>
        </p:sp>
        <p:sp>
          <p:nvSpPr>
            <p:cNvPr id="13" name="Forme libre : forme 12">
              <a:extLst>
                <a:ext uri="{FF2B5EF4-FFF2-40B4-BE49-F238E27FC236}">
                  <a16:creationId xmlns:a16="http://schemas.microsoft.com/office/drawing/2014/main" id="{4120B901-8608-99C5-8DBF-303A3210C066}"/>
                </a:ext>
              </a:extLst>
            </p:cNvPr>
            <p:cNvSpPr/>
            <p:nvPr/>
          </p:nvSpPr>
          <p:spPr>
            <a:xfrm>
              <a:off x="3248403" y="2824222"/>
              <a:ext cx="52681" cy="52670"/>
            </a:xfrm>
            <a:custGeom>
              <a:avLst/>
              <a:gdLst>
                <a:gd name="connsiteX0" fmla="*/ 26341 w 52681"/>
                <a:gd name="connsiteY0" fmla="*/ 52670 h 52670"/>
                <a:gd name="connsiteX1" fmla="*/ 52681 w 52681"/>
                <a:gd name="connsiteY1" fmla="*/ 26341 h 52670"/>
                <a:gd name="connsiteX2" fmla="*/ 26341 w 52681"/>
                <a:gd name="connsiteY2" fmla="*/ 0 h 52670"/>
                <a:gd name="connsiteX3" fmla="*/ 0 w 52681"/>
                <a:gd name="connsiteY3" fmla="*/ 26341 h 52670"/>
                <a:gd name="connsiteX4" fmla="*/ 26341 w 52681"/>
                <a:gd name="connsiteY4" fmla="*/ 52670 h 526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681" h="52670">
                  <a:moveTo>
                    <a:pt x="26341" y="52670"/>
                  </a:moveTo>
                  <a:cubicBezTo>
                    <a:pt x="40884" y="52670"/>
                    <a:pt x="52681" y="40873"/>
                    <a:pt x="52681" y="26341"/>
                  </a:cubicBezTo>
                  <a:cubicBezTo>
                    <a:pt x="52681" y="11809"/>
                    <a:pt x="40894" y="0"/>
                    <a:pt x="26341" y="0"/>
                  </a:cubicBezTo>
                  <a:cubicBezTo>
                    <a:pt x="11787" y="0"/>
                    <a:pt x="0" y="11787"/>
                    <a:pt x="0" y="26341"/>
                  </a:cubicBezTo>
                  <a:cubicBezTo>
                    <a:pt x="0" y="40894"/>
                    <a:pt x="11787" y="52670"/>
                    <a:pt x="26341" y="52670"/>
                  </a:cubicBezTo>
                  <a:close/>
                </a:path>
              </a:pathLst>
            </a:custGeom>
            <a:solidFill>
              <a:srgbClr val="FFFFFF"/>
            </a:solidFill>
            <a:ln w="1088" cap="flat">
              <a:noFill/>
              <a:prstDash val="solid"/>
              <a:miter/>
            </a:ln>
          </p:spPr>
          <p:txBody>
            <a:bodyPr rtlCol="0" anchor="ctr"/>
            <a:lstStyle/>
            <a:p>
              <a:endParaRPr lang="fr-BE"/>
            </a:p>
          </p:txBody>
        </p:sp>
        <p:sp>
          <p:nvSpPr>
            <p:cNvPr id="14" name="Forme libre : forme 13">
              <a:extLst>
                <a:ext uri="{FF2B5EF4-FFF2-40B4-BE49-F238E27FC236}">
                  <a16:creationId xmlns:a16="http://schemas.microsoft.com/office/drawing/2014/main" id="{3E23B4F9-6B4D-E483-E22D-8F3CD4D507AB}"/>
                </a:ext>
              </a:extLst>
            </p:cNvPr>
            <p:cNvSpPr/>
            <p:nvPr/>
          </p:nvSpPr>
          <p:spPr>
            <a:xfrm>
              <a:off x="3589458" y="2826106"/>
              <a:ext cx="48912" cy="48901"/>
            </a:xfrm>
            <a:custGeom>
              <a:avLst/>
              <a:gdLst>
                <a:gd name="connsiteX0" fmla="*/ 24445 w 48912"/>
                <a:gd name="connsiteY0" fmla="*/ 48901 h 48901"/>
                <a:gd name="connsiteX1" fmla="*/ 48912 w 48912"/>
                <a:gd name="connsiteY1" fmla="*/ 24456 h 48901"/>
                <a:gd name="connsiteX2" fmla="*/ 24445 w 48912"/>
                <a:gd name="connsiteY2" fmla="*/ 0 h 48901"/>
                <a:gd name="connsiteX3" fmla="*/ 0 w 48912"/>
                <a:gd name="connsiteY3" fmla="*/ 24456 h 48901"/>
                <a:gd name="connsiteX4" fmla="*/ 24445 w 48912"/>
                <a:gd name="connsiteY4" fmla="*/ 48901 h 48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912" h="48901">
                  <a:moveTo>
                    <a:pt x="24445" y="48901"/>
                  </a:moveTo>
                  <a:cubicBezTo>
                    <a:pt x="37964" y="48901"/>
                    <a:pt x="48912" y="37964"/>
                    <a:pt x="48912" y="24456"/>
                  </a:cubicBezTo>
                  <a:cubicBezTo>
                    <a:pt x="48912" y="10948"/>
                    <a:pt x="37964" y="0"/>
                    <a:pt x="24445" y="0"/>
                  </a:cubicBezTo>
                  <a:cubicBezTo>
                    <a:pt x="10926" y="0"/>
                    <a:pt x="0" y="10948"/>
                    <a:pt x="0" y="24456"/>
                  </a:cubicBezTo>
                  <a:cubicBezTo>
                    <a:pt x="0" y="37964"/>
                    <a:pt x="10948" y="48901"/>
                    <a:pt x="24445" y="48901"/>
                  </a:cubicBezTo>
                  <a:close/>
                </a:path>
              </a:pathLst>
            </a:custGeom>
            <a:solidFill>
              <a:srgbClr val="FFFFFF"/>
            </a:solidFill>
            <a:ln w="1088" cap="flat">
              <a:noFill/>
              <a:prstDash val="solid"/>
              <a:miter/>
            </a:ln>
          </p:spPr>
          <p:txBody>
            <a:bodyPr rtlCol="0" anchor="ctr"/>
            <a:lstStyle/>
            <a:p>
              <a:endParaRPr lang="fr-BE"/>
            </a:p>
          </p:txBody>
        </p:sp>
        <p:sp>
          <p:nvSpPr>
            <p:cNvPr id="15" name="Forme libre : forme 14">
              <a:extLst>
                <a:ext uri="{FF2B5EF4-FFF2-40B4-BE49-F238E27FC236}">
                  <a16:creationId xmlns:a16="http://schemas.microsoft.com/office/drawing/2014/main" id="{1AD2D9B2-DF98-D139-E8D0-34433060D942}"/>
                </a:ext>
              </a:extLst>
            </p:cNvPr>
            <p:cNvSpPr/>
            <p:nvPr/>
          </p:nvSpPr>
          <p:spPr>
            <a:xfrm>
              <a:off x="3942725" y="2840202"/>
              <a:ext cx="20697" cy="20697"/>
            </a:xfrm>
            <a:custGeom>
              <a:avLst/>
              <a:gdLst>
                <a:gd name="connsiteX0" fmla="*/ 10338 w 20697"/>
                <a:gd name="connsiteY0" fmla="*/ 20698 h 20697"/>
                <a:gd name="connsiteX1" fmla="*/ 20698 w 20697"/>
                <a:gd name="connsiteY1" fmla="*/ 10349 h 20697"/>
                <a:gd name="connsiteX2" fmla="*/ 10338 w 20697"/>
                <a:gd name="connsiteY2" fmla="*/ 0 h 20697"/>
                <a:gd name="connsiteX3" fmla="*/ 0 w 20697"/>
                <a:gd name="connsiteY3" fmla="*/ 10349 h 20697"/>
                <a:gd name="connsiteX4" fmla="*/ 10338 w 20697"/>
                <a:gd name="connsiteY4" fmla="*/ 20698 h 206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697" h="20697">
                  <a:moveTo>
                    <a:pt x="10338" y="20698"/>
                  </a:moveTo>
                  <a:cubicBezTo>
                    <a:pt x="16046" y="20698"/>
                    <a:pt x="20698" y="16068"/>
                    <a:pt x="20698" y="10349"/>
                  </a:cubicBezTo>
                  <a:cubicBezTo>
                    <a:pt x="20698" y="4630"/>
                    <a:pt x="16046" y="0"/>
                    <a:pt x="10338" y="0"/>
                  </a:cubicBezTo>
                  <a:cubicBezTo>
                    <a:pt x="4630" y="0"/>
                    <a:pt x="0" y="4630"/>
                    <a:pt x="0" y="10349"/>
                  </a:cubicBezTo>
                  <a:cubicBezTo>
                    <a:pt x="0" y="16068"/>
                    <a:pt x="4630" y="20698"/>
                    <a:pt x="10338" y="20698"/>
                  </a:cubicBezTo>
                  <a:close/>
                </a:path>
              </a:pathLst>
            </a:custGeom>
            <a:solidFill>
              <a:srgbClr val="FFFFFF"/>
            </a:solidFill>
            <a:ln w="1088" cap="flat">
              <a:noFill/>
              <a:prstDash val="solid"/>
              <a:miter/>
            </a:ln>
          </p:spPr>
          <p:txBody>
            <a:bodyPr rtlCol="0" anchor="ctr"/>
            <a:lstStyle/>
            <a:p>
              <a:endParaRPr lang="fr-BE"/>
            </a:p>
          </p:txBody>
        </p:sp>
        <p:sp>
          <p:nvSpPr>
            <p:cNvPr id="16" name="Forme libre : forme 15">
              <a:extLst>
                <a:ext uri="{FF2B5EF4-FFF2-40B4-BE49-F238E27FC236}">
                  <a16:creationId xmlns:a16="http://schemas.microsoft.com/office/drawing/2014/main" id="{D27519DC-EF29-9787-7E3D-447B5D9FA749}"/>
                </a:ext>
              </a:extLst>
            </p:cNvPr>
            <p:cNvSpPr/>
            <p:nvPr/>
          </p:nvSpPr>
          <p:spPr>
            <a:xfrm>
              <a:off x="2242219" y="3174678"/>
              <a:ext cx="30098" cy="30088"/>
            </a:xfrm>
            <a:custGeom>
              <a:avLst/>
              <a:gdLst>
                <a:gd name="connsiteX0" fmla="*/ 15044 w 30098"/>
                <a:gd name="connsiteY0" fmla="*/ 30088 h 30088"/>
                <a:gd name="connsiteX1" fmla="*/ 30099 w 30098"/>
                <a:gd name="connsiteY1" fmla="*/ 15044 h 30088"/>
                <a:gd name="connsiteX2" fmla="*/ 15044 w 30098"/>
                <a:gd name="connsiteY2" fmla="*/ 0 h 30088"/>
                <a:gd name="connsiteX3" fmla="*/ 0 w 30098"/>
                <a:gd name="connsiteY3" fmla="*/ 15044 h 30088"/>
                <a:gd name="connsiteX4" fmla="*/ 15044 w 30098"/>
                <a:gd name="connsiteY4" fmla="*/ 30088 h 300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098" h="30088">
                  <a:moveTo>
                    <a:pt x="15044" y="30088"/>
                  </a:moveTo>
                  <a:cubicBezTo>
                    <a:pt x="23367" y="30088"/>
                    <a:pt x="30099" y="23356"/>
                    <a:pt x="30099" y="15044"/>
                  </a:cubicBezTo>
                  <a:cubicBezTo>
                    <a:pt x="30099" y="6732"/>
                    <a:pt x="23367" y="0"/>
                    <a:pt x="15044" y="0"/>
                  </a:cubicBezTo>
                  <a:cubicBezTo>
                    <a:pt x="6721" y="0"/>
                    <a:pt x="0" y="6732"/>
                    <a:pt x="0" y="15044"/>
                  </a:cubicBezTo>
                  <a:cubicBezTo>
                    <a:pt x="0" y="23356"/>
                    <a:pt x="6732" y="30088"/>
                    <a:pt x="15044" y="30088"/>
                  </a:cubicBezTo>
                  <a:close/>
                </a:path>
              </a:pathLst>
            </a:custGeom>
            <a:solidFill>
              <a:srgbClr val="FFFFFF"/>
            </a:solidFill>
            <a:ln w="1088" cap="flat">
              <a:noFill/>
              <a:prstDash val="solid"/>
              <a:miter/>
            </a:ln>
          </p:spPr>
          <p:txBody>
            <a:bodyPr rtlCol="0" anchor="ctr"/>
            <a:lstStyle/>
            <a:p>
              <a:endParaRPr lang="fr-BE"/>
            </a:p>
          </p:txBody>
        </p:sp>
        <p:sp>
          <p:nvSpPr>
            <p:cNvPr id="17" name="Forme libre : forme 16">
              <a:extLst>
                <a:ext uri="{FF2B5EF4-FFF2-40B4-BE49-F238E27FC236}">
                  <a16:creationId xmlns:a16="http://schemas.microsoft.com/office/drawing/2014/main" id="{03AFBD1B-4116-DE0F-F462-605D02008E18}"/>
                </a:ext>
              </a:extLst>
            </p:cNvPr>
            <p:cNvSpPr/>
            <p:nvPr/>
          </p:nvSpPr>
          <p:spPr>
            <a:xfrm>
              <a:off x="2547533" y="3140821"/>
              <a:ext cx="97791" cy="97802"/>
            </a:xfrm>
            <a:custGeom>
              <a:avLst/>
              <a:gdLst>
                <a:gd name="connsiteX0" fmla="*/ 48901 w 97791"/>
                <a:gd name="connsiteY0" fmla="*/ 97802 h 97802"/>
                <a:gd name="connsiteX1" fmla="*/ 97792 w 97791"/>
                <a:gd name="connsiteY1" fmla="*/ 48901 h 97802"/>
                <a:gd name="connsiteX2" fmla="*/ 48901 w 97791"/>
                <a:gd name="connsiteY2" fmla="*/ 0 h 97802"/>
                <a:gd name="connsiteX3" fmla="*/ 0 w 97791"/>
                <a:gd name="connsiteY3" fmla="*/ 48901 h 97802"/>
                <a:gd name="connsiteX4" fmla="*/ 48901 w 97791"/>
                <a:gd name="connsiteY4" fmla="*/ 97802 h 978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791" h="97802">
                  <a:moveTo>
                    <a:pt x="48901" y="97802"/>
                  </a:moveTo>
                  <a:cubicBezTo>
                    <a:pt x="75917" y="97802"/>
                    <a:pt x="97792" y="75906"/>
                    <a:pt x="97792" y="48901"/>
                  </a:cubicBezTo>
                  <a:cubicBezTo>
                    <a:pt x="97792" y="21896"/>
                    <a:pt x="75906" y="0"/>
                    <a:pt x="48901" y="0"/>
                  </a:cubicBezTo>
                  <a:cubicBezTo>
                    <a:pt x="21896" y="0"/>
                    <a:pt x="0" y="21885"/>
                    <a:pt x="0" y="48901"/>
                  </a:cubicBezTo>
                  <a:cubicBezTo>
                    <a:pt x="0" y="75917"/>
                    <a:pt x="21896" y="97802"/>
                    <a:pt x="48901" y="97802"/>
                  </a:cubicBezTo>
                  <a:close/>
                </a:path>
              </a:pathLst>
            </a:custGeom>
            <a:solidFill>
              <a:srgbClr val="FFFFFF"/>
            </a:solidFill>
            <a:ln w="1088" cap="flat">
              <a:noFill/>
              <a:prstDash val="solid"/>
              <a:miter/>
            </a:ln>
          </p:spPr>
          <p:txBody>
            <a:bodyPr rtlCol="0" anchor="ctr"/>
            <a:lstStyle/>
            <a:p>
              <a:endParaRPr lang="fr-BE"/>
            </a:p>
          </p:txBody>
        </p:sp>
        <p:sp>
          <p:nvSpPr>
            <p:cNvPr id="18" name="Forme libre : forme 17">
              <a:extLst>
                <a:ext uri="{FF2B5EF4-FFF2-40B4-BE49-F238E27FC236}">
                  <a16:creationId xmlns:a16="http://schemas.microsoft.com/office/drawing/2014/main" id="{9B599E5E-06F5-3F40-BBE3-06E1AA1356F2}"/>
                </a:ext>
              </a:extLst>
            </p:cNvPr>
            <p:cNvSpPr/>
            <p:nvPr/>
          </p:nvSpPr>
          <p:spPr>
            <a:xfrm>
              <a:off x="2862237" y="3116354"/>
              <a:ext cx="146703" cy="146714"/>
            </a:xfrm>
            <a:custGeom>
              <a:avLst/>
              <a:gdLst>
                <a:gd name="connsiteX0" fmla="*/ 73335 w 146703"/>
                <a:gd name="connsiteY0" fmla="*/ 146714 h 146714"/>
                <a:gd name="connsiteX1" fmla="*/ 146704 w 146703"/>
                <a:gd name="connsiteY1" fmla="*/ 73357 h 146714"/>
                <a:gd name="connsiteX2" fmla="*/ 73335 w 146703"/>
                <a:gd name="connsiteY2" fmla="*/ 0 h 146714"/>
                <a:gd name="connsiteX3" fmla="*/ 0 w 146703"/>
                <a:gd name="connsiteY3" fmla="*/ 73357 h 146714"/>
                <a:gd name="connsiteX4" fmla="*/ 73335 w 146703"/>
                <a:gd name="connsiteY4" fmla="*/ 146714 h 1467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6703" h="146714">
                  <a:moveTo>
                    <a:pt x="73335" y="146714"/>
                  </a:moveTo>
                  <a:cubicBezTo>
                    <a:pt x="113860" y="146714"/>
                    <a:pt x="146704" y="113870"/>
                    <a:pt x="146704" y="73357"/>
                  </a:cubicBezTo>
                  <a:cubicBezTo>
                    <a:pt x="146704" y="32844"/>
                    <a:pt x="113870" y="0"/>
                    <a:pt x="73335" y="0"/>
                  </a:cubicBezTo>
                  <a:cubicBezTo>
                    <a:pt x="32800" y="0"/>
                    <a:pt x="0" y="32844"/>
                    <a:pt x="0" y="73357"/>
                  </a:cubicBezTo>
                  <a:cubicBezTo>
                    <a:pt x="0" y="113870"/>
                    <a:pt x="32833" y="146714"/>
                    <a:pt x="73335" y="146714"/>
                  </a:cubicBezTo>
                  <a:close/>
                </a:path>
              </a:pathLst>
            </a:custGeom>
            <a:solidFill>
              <a:srgbClr val="FFFFFF"/>
            </a:solidFill>
            <a:ln w="1088" cap="flat">
              <a:noFill/>
              <a:prstDash val="solid"/>
              <a:miter/>
            </a:ln>
          </p:spPr>
          <p:txBody>
            <a:bodyPr rtlCol="0" anchor="ctr"/>
            <a:lstStyle/>
            <a:p>
              <a:endParaRPr lang="fr-BE"/>
            </a:p>
          </p:txBody>
        </p:sp>
        <p:sp>
          <p:nvSpPr>
            <p:cNvPr id="19" name="Forme libre : forme 18">
              <a:extLst>
                <a:ext uri="{FF2B5EF4-FFF2-40B4-BE49-F238E27FC236}">
                  <a16:creationId xmlns:a16="http://schemas.microsoft.com/office/drawing/2014/main" id="{C1F2B4CF-457A-0193-6F97-7508B7D66939}"/>
                </a:ext>
              </a:extLst>
            </p:cNvPr>
            <p:cNvSpPr/>
            <p:nvPr/>
          </p:nvSpPr>
          <p:spPr>
            <a:xfrm>
              <a:off x="3188227" y="3103184"/>
              <a:ext cx="173033" cy="173055"/>
            </a:xfrm>
            <a:custGeom>
              <a:avLst/>
              <a:gdLst>
                <a:gd name="connsiteX0" fmla="*/ 86517 w 173033"/>
                <a:gd name="connsiteY0" fmla="*/ 173055 h 173055"/>
                <a:gd name="connsiteX1" fmla="*/ 173033 w 173033"/>
                <a:gd name="connsiteY1" fmla="*/ 86528 h 173055"/>
                <a:gd name="connsiteX2" fmla="*/ 86517 w 173033"/>
                <a:gd name="connsiteY2" fmla="*/ 0 h 173055"/>
                <a:gd name="connsiteX3" fmla="*/ 0 w 173033"/>
                <a:gd name="connsiteY3" fmla="*/ 86528 h 173055"/>
                <a:gd name="connsiteX4" fmla="*/ 86517 w 173033"/>
                <a:gd name="connsiteY4" fmla="*/ 173055 h 1730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3033" h="173055">
                  <a:moveTo>
                    <a:pt x="86517" y="173055"/>
                  </a:moveTo>
                  <a:cubicBezTo>
                    <a:pt x="134318" y="173055"/>
                    <a:pt x="173033" y="134318"/>
                    <a:pt x="173033" y="86528"/>
                  </a:cubicBezTo>
                  <a:cubicBezTo>
                    <a:pt x="173033" y="38738"/>
                    <a:pt x="134318" y="0"/>
                    <a:pt x="86517" y="0"/>
                  </a:cubicBezTo>
                  <a:cubicBezTo>
                    <a:pt x="38716" y="0"/>
                    <a:pt x="0" y="38738"/>
                    <a:pt x="0" y="86528"/>
                  </a:cubicBezTo>
                  <a:cubicBezTo>
                    <a:pt x="0" y="134318"/>
                    <a:pt x="38737" y="173055"/>
                    <a:pt x="86517" y="173055"/>
                  </a:cubicBezTo>
                  <a:close/>
                </a:path>
              </a:pathLst>
            </a:custGeom>
            <a:solidFill>
              <a:srgbClr val="FFFFFF"/>
            </a:solidFill>
            <a:ln w="1088" cap="flat">
              <a:noFill/>
              <a:prstDash val="solid"/>
              <a:miter/>
            </a:ln>
          </p:spPr>
          <p:txBody>
            <a:bodyPr rtlCol="0" anchor="ctr"/>
            <a:lstStyle/>
            <a:p>
              <a:endParaRPr lang="fr-BE"/>
            </a:p>
          </p:txBody>
        </p:sp>
        <p:sp>
          <p:nvSpPr>
            <p:cNvPr id="20" name="Forme libre : forme 19">
              <a:extLst>
                <a:ext uri="{FF2B5EF4-FFF2-40B4-BE49-F238E27FC236}">
                  <a16:creationId xmlns:a16="http://schemas.microsoft.com/office/drawing/2014/main" id="{B67CC161-0BD4-E879-ECBA-CD0672526021}"/>
                </a:ext>
              </a:extLst>
            </p:cNvPr>
            <p:cNvSpPr/>
            <p:nvPr/>
          </p:nvSpPr>
          <p:spPr>
            <a:xfrm>
              <a:off x="3529260" y="3105079"/>
              <a:ext cx="169285" cy="169274"/>
            </a:xfrm>
            <a:custGeom>
              <a:avLst/>
              <a:gdLst>
                <a:gd name="connsiteX0" fmla="*/ 84643 w 169285"/>
                <a:gd name="connsiteY0" fmla="*/ 169275 h 169274"/>
                <a:gd name="connsiteX1" fmla="*/ 169286 w 169285"/>
                <a:gd name="connsiteY1" fmla="*/ 84643 h 169274"/>
                <a:gd name="connsiteX2" fmla="*/ 84643 w 169285"/>
                <a:gd name="connsiteY2" fmla="*/ 0 h 169274"/>
                <a:gd name="connsiteX3" fmla="*/ 0 w 169285"/>
                <a:gd name="connsiteY3" fmla="*/ 84643 h 169274"/>
                <a:gd name="connsiteX4" fmla="*/ 84643 w 169285"/>
                <a:gd name="connsiteY4" fmla="*/ 169275 h 1692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9285" h="169274">
                  <a:moveTo>
                    <a:pt x="84643" y="169275"/>
                  </a:moveTo>
                  <a:cubicBezTo>
                    <a:pt x="131409" y="169275"/>
                    <a:pt x="169286" y="131376"/>
                    <a:pt x="169286" y="84643"/>
                  </a:cubicBezTo>
                  <a:cubicBezTo>
                    <a:pt x="169286" y="37910"/>
                    <a:pt x="131409" y="0"/>
                    <a:pt x="84643" y="0"/>
                  </a:cubicBezTo>
                  <a:cubicBezTo>
                    <a:pt x="37877" y="0"/>
                    <a:pt x="0" y="37888"/>
                    <a:pt x="0" y="84643"/>
                  </a:cubicBezTo>
                  <a:cubicBezTo>
                    <a:pt x="0" y="131398"/>
                    <a:pt x="37910" y="169275"/>
                    <a:pt x="84643" y="169275"/>
                  </a:cubicBezTo>
                  <a:close/>
                </a:path>
              </a:pathLst>
            </a:custGeom>
            <a:solidFill>
              <a:srgbClr val="FFFFFF"/>
            </a:solidFill>
            <a:ln w="1088" cap="flat">
              <a:noFill/>
              <a:prstDash val="solid"/>
              <a:miter/>
            </a:ln>
          </p:spPr>
          <p:txBody>
            <a:bodyPr rtlCol="0" anchor="ctr"/>
            <a:lstStyle/>
            <a:p>
              <a:endParaRPr lang="fr-BE"/>
            </a:p>
          </p:txBody>
        </p:sp>
        <p:sp>
          <p:nvSpPr>
            <p:cNvPr id="21" name="Forme libre : forme 20">
              <a:extLst>
                <a:ext uri="{FF2B5EF4-FFF2-40B4-BE49-F238E27FC236}">
                  <a16:creationId xmlns:a16="http://schemas.microsoft.com/office/drawing/2014/main" id="{9654307A-BF1A-9729-9AE6-2A232EB6E404}"/>
                </a:ext>
              </a:extLst>
            </p:cNvPr>
            <p:cNvSpPr/>
            <p:nvPr/>
          </p:nvSpPr>
          <p:spPr>
            <a:xfrm>
              <a:off x="3883475" y="3120112"/>
              <a:ext cx="139197" cy="139197"/>
            </a:xfrm>
            <a:custGeom>
              <a:avLst/>
              <a:gdLst>
                <a:gd name="connsiteX0" fmla="*/ 69588 w 139197"/>
                <a:gd name="connsiteY0" fmla="*/ 139198 h 139197"/>
                <a:gd name="connsiteX1" fmla="*/ 139198 w 139197"/>
                <a:gd name="connsiteY1" fmla="*/ 69599 h 139197"/>
                <a:gd name="connsiteX2" fmla="*/ 69588 w 139197"/>
                <a:gd name="connsiteY2" fmla="*/ 0 h 139197"/>
                <a:gd name="connsiteX3" fmla="*/ 0 w 139197"/>
                <a:gd name="connsiteY3" fmla="*/ 69599 h 139197"/>
                <a:gd name="connsiteX4" fmla="*/ 69588 w 139197"/>
                <a:gd name="connsiteY4" fmla="*/ 139198 h 1391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9197" h="139197">
                  <a:moveTo>
                    <a:pt x="69588" y="139198"/>
                  </a:moveTo>
                  <a:cubicBezTo>
                    <a:pt x="108031" y="139198"/>
                    <a:pt x="139198" y="108042"/>
                    <a:pt x="139198" y="69599"/>
                  </a:cubicBezTo>
                  <a:cubicBezTo>
                    <a:pt x="139198" y="31156"/>
                    <a:pt x="108031" y="0"/>
                    <a:pt x="69588" y="0"/>
                  </a:cubicBezTo>
                  <a:cubicBezTo>
                    <a:pt x="31145" y="0"/>
                    <a:pt x="0" y="31156"/>
                    <a:pt x="0" y="69599"/>
                  </a:cubicBezTo>
                  <a:cubicBezTo>
                    <a:pt x="0" y="108042"/>
                    <a:pt x="31166" y="139198"/>
                    <a:pt x="69588" y="139198"/>
                  </a:cubicBezTo>
                  <a:close/>
                </a:path>
              </a:pathLst>
            </a:custGeom>
            <a:solidFill>
              <a:srgbClr val="FFFFFF"/>
            </a:solidFill>
            <a:ln w="1088" cap="flat">
              <a:noFill/>
              <a:prstDash val="solid"/>
              <a:miter/>
            </a:ln>
          </p:spPr>
          <p:txBody>
            <a:bodyPr rtlCol="0" anchor="ctr"/>
            <a:lstStyle/>
            <a:p>
              <a:endParaRPr lang="fr-BE"/>
            </a:p>
          </p:txBody>
        </p:sp>
        <p:sp>
          <p:nvSpPr>
            <p:cNvPr id="22" name="Forme libre : forme 21">
              <a:extLst>
                <a:ext uri="{FF2B5EF4-FFF2-40B4-BE49-F238E27FC236}">
                  <a16:creationId xmlns:a16="http://schemas.microsoft.com/office/drawing/2014/main" id="{34AA992C-17B1-0242-1C1F-1158DDA7D86A}"/>
                </a:ext>
              </a:extLst>
            </p:cNvPr>
            <p:cNvSpPr/>
            <p:nvPr/>
          </p:nvSpPr>
          <p:spPr>
            <a:xfrm>
              <a:off x="4248039" y="3145516"/>
              <a:ext cx="88390" cy="88412"/>
            </a:xfrm>
            <a:custGeom>
              <a:avLst/>
              <a:gdLst>
                <a:gd name="connsiteX0" fmla="*/ 44184 w 88390"/>
                <a:gd name="connsiteY0" fmla="*/ 88412 h 88412"/>
                <a:gd name="connsiteX1" fmla="*/ 88390 w 88390"/>
                <a:gd name="connsiteY1" fmla="*/ 44206 h 88412"/>
                <a:gd name="connsiteX2" fmla="*/ 44184 w 88390"/>
                <a:gd name="connsiteY2" fmla="*/ 0 h 88412"/>
                <a:gd name="connsiteX3" fmla="*/ 0 w 88390"/>
                <a:gd name="connsiteY3" fmla="*/ 44206 h 88412"/>
                <a:gd name="connsiteX4" fmla="*/ 44184 w 88390"/>
                <a:gd name="connsiteY4" fmla="*/ 88412 h 88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390" h="88412">
                  <a:moveTo>
                    <a:pt x="44184" y="88412"/>
                  </a:moveTo>
                  <a:cubicBezTo>
                    <a:pt x="68597" y="88412"/>
                    <a:pt x="88390" y="68619"/>
                    <a:pt x="88390" y="44206"/>
                  </a:cubicBezTo>
                  <a:cubicBezTo>
                    <a:pt x="88390" y="19794"/>
                    <a:pt x="68597" y="0"/>
                    <a:pt x="44184" y="0"/>
                  </a:cubicBezTo>
                  <a:cubicBezTo>
                    <a:pt x="19772" y="0"/>
                    <a:pt x="0" y="19783"/>
                    <a:pt x="0" y="44206"/>
                  </a:cubicBezTo>
                  <a:cubicBezTo>
                    <a:pt x="0" y="68629"/>
                    <a:pt x="19794" y="88412"/>
                    <a:pt x="44184" y="88412"/>
                  </a:cubicBezTo>
                  <a:close/>
                </a:path>
              </a:pathLst>
            </a:custGeom>
            <a:solidFill>
              <a:srgbClr val="FFFFFF"/>
            </a:solidFill>
            <a:ln w="1088" cap="flat">
              <a:noFill/>
              <a:prstDash val="solid"/>
              <a:miter/>
            </a:ln>
          </p:spPr>
          <p:txBody>
            <a:bodyPr rtlCol="0" anchor="ctr"/>
            <a:lstStyle/>
            <a:p>
              <a:endParaRPr lang="fr-BE"/>
            </a:p>
          </p:txBody>
        </p:sp>
        <p:sp>
          <p:nvSpPr>
            <p:cNvPr id="23" name="Forme libre : forme 22">
              <a:extLst>
                <a:ext uri="{FF2B5EF4-FFF2-40B4-BE49-F238E27FC236}">
                  <a16:creationId xmlns:a16="http://schemas.microsoft.com/office/drawing/2014/main" id="{1A56C39D-27D3-F3F6-2246-BB87C2416A7B}"/>
                </a:ext>
              </a:extLst>
            </p:cNvPr>
            <p:cNvSpPr/>
            <p:nvPr/>
          </p:nvSpPr>
          <p:spPr>
            <a:xfrm>
              <a:off x="4621993" y="3180310"/>
              <a:ext cx="18802" cy="18813"/>
            </a:xfrm>
            <a:custGeom>
              <a:avLst/>
              <a:gdLst>
                <a:gd name="connsiteX0" fmla="*/ 9379 w 18802"/>
                <a:gd name="connsiteY0" fmla="*/ 18813 h 18813"/>
                <a:gd name="connsiteX1" fmla="*/ 18802 w 18802"/>
                <a:gd name="connsiteY1" fmla="*/ 9412 h 18813"/>
                <a:gd name="connsiteX2" fmla="*/ 9379 w 18802"/>
                <a:gd name="connsiteY2" fmla="*/ 0 h 18813"/>
                <a:gd name="connsiteX3" fmla="*/ 0 w 18802"/>
                <a:gd name="connsiteY3" fmla="*/ 9412 h 18813"/>
                <a:gd name="connsiteX4" fmla="*/ 9379 w 18802"/>
                <a:gd name="connsiteY4" fmla="*/ 18813 h 188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802" h="18813">
                  <a:moveTo>
                    <a:pt x="9379" y="18813"/>
                  </a:moveTo>
                  <a:cubicBezTo>
                    <a:pt x="14576" y="18813"/>
                    <a:pt x="18802" y="14597"/>
                    <a:pt x="18802" y="9412"/>
                  </a:cubicBezTo>
                  <a:cubicBezTo>
                    <a:pt x="18802" y="4227"/>
                    <a:pt x="14565" y="0"/>
                    <a:pt x="9379" y="0"/>
                  </a:cubicBezTo>
                  <a:cubicBezTo>
                    <a:pt x="4194" y="0"/>
                    <a:pt x="0" y="4216"/>
                    <a:pt x="0" y="9412"/>
                  </a:cubicBezTo>
                  <a:cubicBezTo>
                    <a:pt x="0" y="14608"/>
                    <a:pt x="4183" y="18813"/>
                    <a:pt x="9379" y="18813"/>
                  </a:cubicBezTo>
                  <a:close/>
                </a:path>
              </a:pathLst>
            </a:custGeom>
            <a:solidFill>
              <a:srgbClr val="FFFFFF"/>
            </a:solidFill>
            <a:ln w="1088" cap="flat">
              <a:noFill/>
              <a:prstDash val="solid"/>
              <a:miter/>
            </a:ln>
          </p:spPr>
          <p:txBody>
            <a:bodyPr rtlCol="0" anchor="ctr"/>
            <a:lstStyle/>
            <a:p>
              <a:endParaRPr lang="fr-BE"/>
            </a:p>
          </p:txBody>
        </p:sp>
        <p:sp>
          <p:nvSpPr>
            <p:cNvPr id="24" name="Forme libre : forme 23">
              <a:extLst>
                <a:ext uri="{FF2B5EF4-FFF2-40B4-BE49-F238E27FC236}">
                  <a16:creationId xmlns:a16="http://schemas.microsoft.com/office/drawing/2014/main" id="{812C550C-20AA-986F-B998-BFB783A060A8}"/>
                </a:ext>
              </a:extLst>
            </p:cNvPr>
            <p:cNvSpPr/>
            <p:nvPr/>
          </p:nvSpPr>
          <p:spPr>
            <a:xfrm>
              <a:off x="1916229" y="3526987"/>
              <a:ext cx="3769" cy="3769"/>
            </a:xfrm>
            <a:custGeom>
              <a:avLst/>
              <a:gdLst>
                <a:gd name="connsiteX0" fmla="*/ 1885 w 3769"/>
                <a:gd name="connsiteY0" fmla="*/ 3769 h 3769"/>
                <a:gd name="connsiteX1" fmla="*/ 3769 w 3769"/>
                <a:gd name="connsiteY1" fmla="*/ 1885 h 3769"/>
                <a:gd name="connsiteX2" fmla="*/ 1885 w 3769"/>
                <a:gd name="connsiteY2" fmla="*/ 0 h 3769"/>
                <a:gd name="connsiteX3" fmla="*/ 0 w 3769"/>
                <a:gd name="connsiteY3" fmla="*/ 1885 h 3769"/>
                <a:gd name="connsiteX4" fmla="*/ 1885 w 3769"/>
                <a:gd name="connsiteY4" fmla="*/ 3769 h 37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69" h="3769">
                  <a:moveTo>
                    <a:pt x="1885" y="3769"/>
                  </a:moveTo>
                  <a:cubicBezTo>
                    <a:pt x="2930" y="3769"/>
                    <a:pt x="3769" y="2930"/>
                    <a:pt x="3769" y="1885"/>
                  </a:cubicBezTo>
                  <a:cubicBezTo>
                    <a:pt x="3769" y="839"/>
                    <a:pt x="2930" y="0"/>
                    <a:pt x="1885" y="0"/>
                  </a:cubicBezTo>
                  <a:cubicBezTo>
                    <a:pt x="839" y="0"/>
                    <a:pt x="0" y="839"/>
                    <a:pt x="0" y="1885"/>
                  </a:cubicBezTo>
                  <a:cubicBezTo>
                    <a:pt x="0" y="2930"/>
                    <a:pt x="839" y="3769"/>
                    <a:pt x="1885" y="3769"/>
                  </a:cubicBezTo>
                  <a:close/>
                </a:path>
              </a:pathLst>
            </a:custGeom>
            <a:solidFill>
              <a:srgbClr val="FFFFFF"/>
            </a:solidFill>
            <a:ln w="1088" cap="flat">
              <a:noFill/>
              <a:prstDash val="solid"/>
              <a:miter/>
            </a:ln>
          </p:spPr>
          <p:txBody>
            <a:bodyPr rtlCol="0" anchor="ctr"/>
            <a:lstStyle/>
            <a:p>
              <a:endParaRPr lang="fr-BE"/>
            </a:p>
          </p:txBody>
        </p:sp>
        <p:sp>
          <p:nvSpPr>
            <p:cNvPr id="25" name="Forme libre : forme 24">
              <a:extLst>
                <a:ext uri="{FF2B5EF4-FFF2-40B4-BE49-F238E27FC236}">
                  <a16:creationId xmlns:a16="http://schemas.microsoft.com/office/drawing/2014/main" id="{792A94B3-8B9A-DED4-A9B1-A5925196A078}"/>
                </a:ext>
              </a:extLst>
            </p:cNvPr>
            <p:cNvSpPr/>
            <p:nvPr/>
          </p:nvSpPr>
          <p:spPr>
            <a:xfrm>
              <a:off x="2207414" y="3479033"/>
              <a:ext cx="99708" cy="99686"/>
            </a:xfrm>
            <a:custGeom>
              <a:avLst/>
              <a:gdLst>
                <a:gd name="connsiteX0" fmla="*/ 49849 w 99708"/>
                <a:gd name="connsiteY0" fmla="*/ 99687 h 99686"/>
                <a:gd name="connsiteX1" fmla="*/ 99709 w 99708"/>
                <a:gd name="connsiteY1" fmla="*/ 49849 h 99686"/>
                <a:gd name="connsiteX2" fmla="*/ 49849 w 99708"/>
                <a:gd name="connsiteY2" fmla="*/ 0 h 99686"/>
                <a:gd name="connsiteX3" fmla="*/ 0 w 99708"/>
                <a:gd name="connsiteY3" fmla="*/ 49849 h 99686"/>
                <a:gd name="connsiteX4" fmla="*/ 49849 w 99708"/>
                <a:gd name="connsiteY4" fmla="*/ 99687 h 996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708" h="99686">
                  <a:moveTo>
                    <a:pt x="49849" y="99687"/>
                  </a:moveTo>
                  <a:cubicBezTo>
                    <a:pt x="77388" y="99687"/>
                    <a:pt x="99709" y="77377"/>
                    <a:pt x="99709" y="49849"/>
                  </a:cubicBezTo>
                  <a:cubicBezTo>
                    <a:pt x="99709" y="22321"/>
                    <a:pt x="77399" y="0"/>
                    <a:pt x="49849" y="0"/>
                  </a:cubicBezTo>
                  <a:cubicBezTo>
                    <a:pt x="22299" y="0"/>
                    <a:pt x="0" y="22310"/>
                    <a:pt x="0" y="49849"/>
                  </a:cubicBezTo>
                  <a:cubicBezTo>
                    <a:pt x="0" y="77388"/>
                    <a:pt x="22321" y="99687"/>
                    <a:pt x="49849" y="99687"/>
                  </a:cubicBezTo>
                  <a:close/>
                </a:path>
              </a:pathLst>
            </a:custGeom>
            <a:solidFill>
              <a:srgbClr val="FFFFFF"/>
            </a:solidFill>
            <a:ln w="1088" cap="flat">
              <a:noFill/>
              <a:prstDash val="solid"/>
              <a:miter/>
            </a:ln>
          </p:spPr>
          <p:txBody>
            <a:bodyPr rtlCol="0" anchor="ctr"/>
            <a:lstStyle/>
            <a:p>
              <a:endParaRPr lang="fr-BE"/>
            </a:p>
          </p:txBody>
        </p:sp>
        <p:sp>
          <p:nvSpPr>
            <p:cNvPr id="26" name="Forme libre : forme 25">
              <a:extLst>
                <a:ext uri="{FF2B5EF4-FFF2-40B4-BE49-F238E27FC236}">
                  <a16:creationId xmlns:a16="http://schemas.microsoft.com/office/drawing/2014/main" id="{1F955903-3BC6-6831-BE42-FF6EC536FE18}"/>
                </a:ext>
              </a:extLst>
            </p:cNvPr>
            <p:cNvSpPr/>
            <p:nvPr/>
          </p:nvSpPr>
          <p:spPr>
            <a:xfrm>
              <a:off x="2506148" y="3438585"/>
              <a:ext cx="180582" cy="180571"/>
            </a:xfrm>
            <a:custGeom>
              <a:avLst/>
              <a:gdLst>
                <a:gd name="connsiteX0" fmla="*/ 90286 w 180582"/>
                <a:gd name="connsiteY0" fmla="*/ 180572 h 180571"/>
                <a:gd name="connsiteX1" fmla="*/ 180583 w 180582"/>
                <a:gd name="connsiteY1" fmla="*/ 90286 h 180571"/>
                <a:gd name="connsiteX2" fmla="*/ 90286 w 180582"/>
                <a:gd name="connsiteY2" fmla="*/ 0 h 180571"/>
                <a:gd name="connsiteX3" fmla="*/ 0 w 180582"/>
                <a:gd name="connsiteY3" fmla="*/ 90286 h 180571"/>
                <a:gd name="connsiteX4" fmla="*/ 90286 w 180582"/>
                <a:gd name="connsiteY4" fmla="*/ 180572 h 1805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0582" h="180571">
                  <a:moveTo>
                    <a:pt x="90286" y="180572"/>
                  </a:moveTo>
                  <a:cubicBezTo>
                    <a:pt x="140157" y="180572"/>
                    <a:pt x="180583" y="140146"/>
                    <a:pt x="180583" y="90286"/>
                  </a:cubicBezTo>
                  <a:cubicBezTo>
                    <a:pt x="180583" y="40426"/>
                    <a:pt x="140157" y="0"/>
                    <a:pt x="90286" y="0"/>
                  </a:cubicBezTo>
                  <a:cubicBezTo>
                    <a:pt x="40415" y="0"/>
                    <a:pt x="0" y="40426"/>
                    <a:pt x="0" y="90286"/>
                  </a:cubicBezTo>
                  <a:cubicBezTo>
                    <a:pt x="0" y="140146"/>
                    <a:pt x="40426" y="180572"/>
                    <a:pt x="90286" y="180572"/>
                  </a:cubicBezTo>
                  <a:close/>
                </a:path>
              </a:pathLst>
            </a:custGeom>
            <a:solidFill>
              <a:srgbClr val="FFFFFF"/>
            </a:solidFill>
            <a:ln w="1088" cap="flat">
              <a:noFill/>
              <a:prstDash val="solid"/>
              <a:miter/>
            </a:ln>
          </p:spPr>
          <p:txBody>
            <a:bodyPr rtlCol="0" anchor="ctr"/>
            <a:lstStyle/>
            <a:p>
              <a:endParaRPr lang="fr-BE"/>
            </a:p>
          </p:txBody>
        </p:sp>
        <p:sp>
          <p:nvSpPr>
            <p:cNvPr id="27" name="Forme libre : forme 26">
              <a:extLst>
                <a:ext uri="{FF2B5EF4-FFF2-40B4-BE49-F238E27FC236}">
                  <a16:creationId xmlns:a16="http://schemas.microsoft.com/office/drawing/2014/main" id="{B79A4171-158D-CDB6-E58F-C4DDCF48BCF1}"/>
                </a:ext>
              </a:extLst>
            </p:cNvPr>
            <p:cNvSpPr/>
            <p:nvPr/>
          </p:nvSpPr>
          <p:spPr>
            <a:xfrm>
              <a:off x="2814272" y="3407561"/>
              <a:ext cx="242632" cy="242643"/>
            </a:xfrm>
            <a:custGeom>
              <a:avLst/>
              <a:gdLst>
                <a:gd name="connsiteX0" fmla="*/ 121300 w 242632"/>
                <a:gd name="connsiteY0" fmla="*/ 242643 h 242643"/>
                <a:gd name="connsiteX1" fmla="*/ 242632 w 242632"/>
                <a:gd name="connsiteY1" fmla="*/ 121322 h 242643"/>
                <a:gd name="connsiteX2" fmla="*/ 121300 w 242632"/>
                <a:gd name="connsiteY2" fmla="*/ 0 h 242643"/>
                <a:gd name="connsiteX3" fmla="*/ 0 w 242632"/>
                <a:gd name="connsiteY3" fmla="*/ 121322 h 242643"/>
                <a:gd name="connsiteX4" fmla="*/ 121300 w 242632"/>
                <a:gd name="connsiteY4" fmla="*/ 242643 h 2426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632" h="242643">
                  <a:moveTo>
                    <a:pt x="121300" y="242643"/>
                  </a:moveTo>
                  <a:cubicBezTo>
                    <a:pt x="188328" y="242643"/>
                    <a:pt x="242632" y="188328"/>
                    <a:pt x="242632" y="121322"/>
                  </a:cubicBezTo>
                  <a:cubicBezTo>
                    <a:pt x="242632" y="54315"/>
                    <a:pt x="188317" y="0"/>
                    <a:pt x="121300" y="0"/>
                  </a:cubicBezTo>
                  <a:cubicBezTo>
                    <a:pt x="54283" y="0"/>
                    <a:pt x="0" y="54315"/>
                    <a:pt x="0" y="121322"/>
                  </a:cubicBezTo>
                  <a:cubicBezTo>
                    <a:pt x="0" y="188328"/>
                    <a:pt x="54326" y="242643"/>
                    <a:pt x="121300" y="242643"/>
                  </a:cubicBezTo>
                  <a:close/>
                </a:path>
              </a:pathLst>
            </a:custGeom>
            <a:solidFill>
              <a:srgbClr val="FFFFFF"/>
            </a:solidFill>
            <a:ln w="1088" cap="flat">
              <a:noFill/>
              <a:prstDash val="solid"/>
              <a:miter/>
            </a:ln>
          </p:spPr>
          <p:txBody>
            <a:bodyPr rtlCol="0" anchor="ctr"/>
            <a:lstStyle/>
            <a:p>
              <a:endParaRPr lang="fr-BE"/>
            </a:p>
          </p:txBody>
        </p:sp>
        <p:sp>
          <p:nvSpPr>
            <p:cNvPr id="28" name="Forme libre : forme 27">
              <a:extLst>
                <a:ext uri="{FF2B5EF4-FFF2-40B4-BE49-F238E27FC236}">
                  <a16:creationId xmlns:a16="http://schemas.microsoft.com/office/drawing/2014/main" id="{EAA5C8D3-DE2B-4B19-C2DF-97CA0AF89B94}"/>
                </a:ext>
              </a:extLst>
            </p:cNvPr>
            <p:cNvSpPr/>
            <p:nvPr/>
          </p:nvSpPr>
          <p:spPr>
            <a:xfrm>
              <a:off x="3133672" y="3387789"/>
              <a:ext cx="282164" cy="282153"/>
            </a:xfrm>
            <a:custGeom>
              <a:avLst/>
              <a:gdLst>
                <a:gd name="connsiteX0" fmla="*/ 141072 w 282164"/>
                <a:gd name="connsiteY0" fmla="*/ 282154 h 282153"/>
                <a:gd name="connsiteX1" fmla="*/ 282165 w 282164"/>
                <a:gd name="connsiteY1" fmla="*/ 141082 h 282153"/>
                <a:gd name="connsiteX2" fmla="*/ 141072 w 282164"/>
                <a:gd name="connsiteY2" fmla="*/ 0 h 282153"/>
                <a:gd name="connsiteX3" fmla="*/ 0 w 282164"/>
                <a:gd name="connsiteY3" fmla="*/ 141082 h 282153"/>
                <a:gd name="connsiteX4" fmla="*/ 141072 w 282164"/>
                <a:gd name="connsiteY4" fmla="*/ 282154 h 2821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2164" h="282153">
                  <a:moveTo>
                    <a:pt x="141072" y="282154"/>
                  </a:moveTo>
                  <a:cubicBezTo>
                    <a:pt x="218971" y="282154"/>
                    <a:pt x="282165" y="219004"/>
                    <a:pt x="282165" y="141082"/>
                  </a:cubicBezTo>
                  <a:cubicBezTo>
                    <a:pt x="282165" y="63161"/>
                    <a:pt x="218982" y="0"/>
                    <a:pt x="141072" y="0"/>
                  </a:cubicBezTo>
                  <a:cubicBezTo>
                    <a:pt x="63161" y="0"/>
                    <a:pt x="0" y="63161"/>
                    <a:pt x="0" y="141082"/>
                  </a:cubicBezTo>
                  <a:cubicBezTo>
                    <a:pt x="0" y="219004"/>
                    <a:pt x="63161" y="282154"/>
                    <a:pt x="141072" y="282154"/>
                  </a:cubicBezTo>
                  <a:close/>
                </a:path>
              </a:pathLst>
            </a:custGeom>
            <a:solidFill>
              <a:srgbClr val="FFFFFF"/>
            </a:solidFill>
            <a:ln w="1088" cap="flat">
              <a:noFill/>
              <a:prstDash val="solid"/>
              <a:miter/>
            </a:ln>
          </p:spPr>
          <p:txBody>
            <a:bodyPr rtlCol="0" anchor="ctr"/>
            <a:lstStyle/>
            <a:p>
              <a:endParaRPr lang="fr-BE"/>
            </a:p>
          </p:txBody>
        </p:sp>
        <p:sp>
          <p:nvSpPr>
            <p:cNvPr id="29" name="Forme libre : forme 28">
              <a:extLst>
                <a:ext uri="{FF2B5EF4-FFF2-40B4-BE49-F238E27FC236}">
                  <a16:creationId xmlns:a16="http://schemas.microsoft.com/office/drawing/2014/main" id="{BD2CDE07-9F10-117D-2869-C015C9A5F54E}"/>
                </a:ext>
              </a:extLst>
            </p:cNvPr>
            <p:cNvSpPr/>
            <p:nvPr/>
          </p:nvSpPr>
          <p:spPr>
            <a:xfrm>
              <a:off x="3471906" y="3386852"/>
              <a:ext cx="284016" cy="284038"/>
            </a:xfrm>
            <a:custGeom>
              <a:avLst/>
              <a:gdLst>
                <a:gd name="connsiteX0" fmla="*/ 141998 w 284016"/>
                <a:gd name="connsiteY0" fmla="*/ 284039 h 284038"/>
                <a:gd name="connsiteX1" fmla="*/ 284017 w 284016"/>
                <a:gd name="connsiteY1" fmla="*/ 142030 h 284038"/>
                <a:gd name="connsiteX2" fmla="*/ 141998 w 284016"/>
                <a:gd name="connsiteY2" fmla="*/ 0 h 284038"/>
                <a:gd name="connsiteX3" fmla="*/ 0 w 284016"/>
                <a:gd name="connsiteY3" fmla="*/ 142030 h 284038"/>
                <a:gd name="connsiteX4" fmla="*/ 141998 w 284016"/>
                <a:gd name="connsiteY4" fmla="*/ 284039 h 2840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016" h="284038">
                  <a:moveTo>
                    <a:pt x="141998" y="284039"/>
                  </a:moveTo>
                  <a:cubicBezTo>
                    <a:pt x="220442" y="284039"/>
                    <a:pt x="284017" y="220464"/>
                    <a:pt x="284017" y="142030"/>
                  </a:cubicBezTo>
                  <a:cubicBezTo>
                    <a:pt x="284017" y="63597"/>
                    <a:pt x="220442" y="0"/>
                    <a:pt x="141998" y="0"/>
                  </a:cubicBezTo>
                  <a:cubicBezTo>
                    <a:pt x="63553" y="0"/>
                    <a:pt x="0" y="63586"/>
                    <a:pt x="0" y="142030"/>
                  </a:cubicBezTo>
                  <a:cubicBezTo>
                    <a:pt x="0" y="220475"/>
                    <a:pt x="63575" y="284039"/>
                    <a:pt x="141998" y="284039"/>
                  </a:cubicBezTo>
                  <a:close/>
                </a:path>
              </a:pathLst>
            </a:custGeom>
            <a:solidFill>
              <a:srgbClr val="FFFFFF"/>
            </a:solidFill>
            <a:ln w="1088" cap="flat">
              <a:noFill/>
              <a:prstDash val="solid"/>
              <a:miter/>
            </a:ln>
          </p:spPr>
          <p:txBody>
            <a:bodyPr rtlCol="0" anchor="ctr"/>
            <a:lstStyle/>
            <a:p>
              <a:endParaRPr lang="fr-BE"/>
            </a:p>
          </p:txBody>
        </p:sp>
        <p:sp>
          <p:nvSpPr>
            <p:cNvPr id="30" name="Forme libre : forme 29">
              <a:extLst>
                <a:ext uri="{FF2B5EF4-FFF2-40B4-BE49-F238E27FC236}">
                  <a16:creationId xmlns:a16="http://schemas.microsoft.com/office/drawing/2014/main" id="{58CA1040-05EC-742D-EA9C-D818F043C70E}"/>
                </a:ext>
              </a:extLst>
            </p:cNvPr>
            <p:cNvSpPr/>
            <p:nvPr/>
          </p:nvSpPr>
          <p:spPr>
            <a:xfrm rot="16213800">
              <a:off x="3828136" y="3403837"/>
              <a:ext cx="250159" cy="250181"/>
            </a:xfrm>
            <a:custGeom>
              <a:avLst/>
              <a:gdLst>
                <a:gd name="connsiteX0" fmla="*/ 250160 w 250159"/>
                <a:gd name="connsiteY0" fmla="*/ 125091 h 250181"/>
                <a:gd name="connsiteX1" fmla="*/ 125080 w 250159"/>
                <a:gd name="connsiteY1" fmla="*/ 250182 h 250181"/>
                <a:gd name="connsiteX2" fmla="*/ 0 w 250159"/>
                <a:gd name="connsiteY2" fmla="*/ 125091 h 250181"/>
                <a:gd name="connsiteX3" fmla="*/ 125080 w 250159"/>
                <a:gd name="connsiteY3" fmla="*/ 0 h 250181"/>
                <a:gd name="connsiteX4" fmla="*/ 250160 w 250159"/>
                <a:gd name="connsiteY4" fmla="*/ 125091 h 2501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0159" h="250181">
                  <a:moveTo>
                    <a:pt x="250160" y="125091"/>
                  </a:moveTo>
                  <a:cubicBezTo>
                    <a:pt x="250160" y="194177"/>
                    <a:pt x="194160" y="250182"/>
                    <a:pt x="125080" y="250182"/>
                  </a:cubicBezTo>
                  <a:cubicBezTo>
                    <a:pt x="56000" y="250182"/>
                    <a:pt x="0" y="194177"/>
                    <a:pt x="0" y="125091"/>
                  </a:cubicBezTo>
                  <a:cubicBezTo>
                    <a:pt x="0" y="56005"/>
                    <a:pt x="56000" y="0"/>
                    <a:pt x="125080" y="0"/>
                  </a:cubicBezTo>
                  <a:cubicBezTo>
                    <a:pt x="194160" y="0"/>
                    <a:pt x="250160" y="56005"/>
                    <a:pt x="250160" y="125091"/>
                  </a:cubicBezTo>
                  <a:close/>
                </a:path>
              </a:pathLst>
            </a:custGeom>
            <a:solidFill>
              <a:srgbClr val="FFFFFF"/>
            </a:solidFill>
            <a:ln w="1088" cap="flat">
              <a:noFill/>
              <a:prstDash val="solid"/>
              <a:miter/>
            </a:ln>
          </p:spPr>
          <p:txBody>
            <a:bodyPr rtlCol="0" anchor="ctr"/>
            <a:lstStyle/>
            <a:p>
              <a:endParaRPr lang="fr-BE"/>
            </a:p>
          </p:txBody>
        </p:sp>
        <p:sp>
          <p:nvSpPr>
            <p:cNvPr id="31" name="Forme libre : forme 30">
              <a:extLst>
                <a:ext uri="{FF2B5EF4-FFF2-40B4-BE49-F238E27FC236}">
                  <a16:creationId xmlns:a16="http://schemas.microsoft.com/office/drawing/2014/main" id="{E2A40D68-6B1C-AD49-709D-E115DE5B8807}"/>
                </a:ext>
              </a:extLst>
            </p:cNvPr>
            <p:cNvSpPr/>
            <p:nvPr/>
          </p:nvSpPr>
          <p:spPr>
            <a:xfrm rot="16207200">
              <a:off x="4197360" y="3433933"/>
              <a:ext cx="189983" cy="189961"/>
            </a:xfrm>
            <a:custGeom>
              <a:avLst/>
              <a:gdLst>
                <a:gd name="connsiteX0" fmla="*/ 189984 w 189983"/>
                <a:gd name="connsiteY0" fmla="*/ 94981 h 189961"/>
                <a:gd name="connsiteX1" fmla="*/ 94992 w 189983"/>
                <a:gd name="connsiteY1" fmla="*/ 189962 h 189961"/>
                <a:gd name="connsiteX2" fmla="*/ 0 w 189983"/>
                <a:gd name="connsiteY2" fmla="*/ 94981 h 189961"/>
                <a:gd name="connsiteX3" fmla="*/ 94992 w 189983"/>
                <a:gd name="connsiteY3" fmla="*/ 0 h 189961"/>
                <a:gd name="connsiteX4" fmla="*/ 189984 w 189983"/>
                <a:gd name="connsiteY4" fmla="*/ 94981 h 1899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9983" h="189961">
                  <a:moveTo>
                    <a:pt x="189984" y="94981"/>
                  </a:moveTo>
                  <a:cubicBezTo>
                    <a:pt x="189984" y="147437"/>
                    <a:pt x="147454" y="189962"/>
                    <a:pt x="94992" y="189962"/>
                  </a:cubicBezTo>
                  <a:cubicBezTo>
                    <a:pt x="42529" y="189962"/>
                    <a:pt x="0" y="147437"/>
                    <a:pt x="0" y="94981"/>
                  </a:cubicBezTo>
                  <a:cubicBezTo>
                    <a:pt x="0" y="42524"/>
                    <a:pt x="42529" y="0"/>
                    <a:pt x="94992" y="0"/>
                  </a:cubicBezTo>
                  <a:cubicBezTo>
                    <a:pt x="147454" y="0"/>
                    <a:pt x="189984" y="42524"/>
                    <a:pt x="189984" y="94981"/>
                  </a:cubicBezTo>
                  <a:close/>
                </a:path>
              </a:pathLst>
            </a:custGeom>
            <a:solidFill>
              <a:srgbClr val="FFFFFF"/>
            </a:solidFill>
            <a:ln w="1088" cap="flat">
              <a:noFill/>
              <a:prstDash val="solid"/>
              <a:miter/>
            </a:ln>
          </p:spPr>
          <p:txBody>
            <a:bodyPr rtlCol="0" anchor="ctr"/>
            <a:lstStyle/>
            <a:p>
              <a:endParaRPr lang="fr-BE"/>
            </a:p>
          </p:txBody>
        </p:sp>
        <p:sp>
          <p:nvSpPr>
            <p:cNvPr id="32" name="Forme libre : forme 31">
              <a:extLst>
                <a:ext uri="{FF2B5EF4-FFF2-40B4-BE49-F238E27FC236}">
                  <a16:creationId xmlns:a16="http://schemas.microsoft.com/office/drawing/2014/main" id="{277B81AD-ED17-23D4-8EE3-EBC37CBFC0CE}"/>
                </a:ext>
              </a:extLst>
            </p:cNvPr>
            <p:cNvSpPr/>
            <p:nvPr/>
          </p:nvSpPr>
          <p:spPr>
            <a:xfrm>
              <a:off x="4575892" y="3473390"/>
              <a:ext cx="110961" cy="110972"/>
            </a:xfrm>
            <a:custGeom>
              <a:avLst/>
              <a:gdLst>
                <a:gd name="connsiteX0" fmla="*/ 55481 w 110961"/>
                <a:gd name="connsiteY0" fmla="*/ 110973 h 110972"/>
                <a:gd name="connsiteX1" fmla="*/ 110962 w 110961"/>
                <a:gd name="connsiteY1" fmla="*/ 55492 h 110972"/>
                <a:gd name="connsiteX2" fmla="*/ 55481 w 110961"/>
                <a:gd name="connsiteY2" fmla="*/ 0 h 110972"/>
                <a:gd name="connsiteX3" fmla="*/ 0 w 110961"/>
                <a:gd name="connsiteY3" fmla="*/ 55492 h 110972"/>
                <a:gd name="connsiteX4" fmla="*/ 55481 w 110961"/>
                <a:gd name="connsiteY4" fmla="*/ 110973 h 1109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0961" h="110972">
                  <a:moveTo>
                    <a:pt x="55481" y="110973"/>
                  </a:moveTo>
                  <a:cubicBezTo>
                    <a:pt x="86124" y="110973"/>
                    <a:pt x="110962" y="86135"/>
                    <a:pt x="110962" y="55492"/>
                  </a:cubicBezTo>
                  <a:cubicBezTo>
                    <a:pt x="110962" y="24848"/>
                    <a:pt x="86124" y="0"/>
                    <a:pt x="55481" y="0"/>
                  </a:cubicBezTo>
                  <a:cubicBezTo>
                    <a:pt x="24837" y="0"/>
                    <a:pt x="0" y="24837"/>
                    <a:pt x="0" y="55492"/>
                  </a:cubicBezTo>
                  <a:cubicBezTo>
                    <a:pt x="0" y="86146"/>
                    <a:pt x="24859" y="110973"/>
                    <a:pt x="55481" y="110973"/>
                  </a:cubicBezTo>
                  <a:close/>
                </a:path>
              </a:pathLst>
            </a:custGeom>
            <a:solidFill>
              <a:srgbClr val="FFFFFF"/>
            </a:solidFill>
            <a:ln w="1088" cap="flat">
              <a:noFill/>
              <a:prstDash val="solid"/>
              <a:miter/>
            </a:ln>
          </p:spPr>
          <p:txBody>
            <a:bodyPr rtlCol="0" anchor="ctr"/>
            <a:lstStyle/>
            <a:p>
              <a:endParaRPr lang="fr-BE"/>
            </a:p>
          </p:txBody>
        </p:sp>
        <p:sp>
          <p:nvSpPr>
            <p:cNvPr id="33" name="Forme libre : forme 32">
              <a:extLst>
                <a:ext uri="{FF2B5EF4-FFF2-40B4-BE49-F238E27FC236}">
                  <a16:creationId xmlns:a16="http://schemas.microsoft.com/office/drawing/2014/main" id="{FAF0E8E9-3472-A837-DD5A-1247D175CB49}"/>
                </a:ext>
              </a:extLst>
            </p:cNvPr>
            <p:cNvSpPr/>
            <p:nvPr/>
          </p:nvSpPr>
          <p:spPr>
            <a:xfrm>
              <a:off x="4961131" y="3519470"/>
              <a:ext cx="18824" cy="18813"/>
            </a:xfrm>
            <a:custGeom>
              <a:avLst/>
              <a:gdLst>
                <a:gd name="connsiteX0" fmla="*/ 9401 w 18824"/>
                <a:gd name="connsiteY0" fmla="*/ 18813 h 18813"/>
                <a:gd name="connsiteX1" fmla="*/ 18824 w 18824"/>
                <a:gd name="connsiteY1" fmla="*/ 9412 h 18813"/>
                <a:gd name="connsiteX2" fmla="*/ 9401 w 18824"/>
                <a:gd name="connsiteY2" fmla="*/ 0 h 18813"/>
                <a:gd name="connsiteX3" fmla="*/ 0 w 18824"/>
                <a:gd name="connsiteY3" fmla="*/ 9412 h 18813"/>
                <a:gd name="connsiteX4" fmla="*/ 9401 w 18824"/>
                <a:gd name="connsiteY4" fmla="*/ 18813 h 188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824" h="18813">
                  <a:moveTo>
                    <a:pt x="9401" y="18813"/>
                  </a:moveTo>
                  <a:cubicBezTo>
                    <a:pt x="14619" y="18813"/>
                    <a:pt x="18824" y="14608"/>
                    <a:pt x="18824" y="9412"/>
                  </a:cubicBezTo>
                  <a:cubicBezTo>
                    <a:pt x="18824" y="4216"/>
                    <a:pt x="14619" y="0"/>
                    <a:pt x="9401" y="0"/>
                  </a:cubicBezTo>
                  <a:cubicBezTo>
                    <a:pt x="4183" y="0"/>
                    <a:pt x="0" y="4216"/>
                    <a:pt x="0" y="9412"/>
                  </a:cubicBezTo>
                  <a:cubicBezTo>
                    <a:pt x="0" y="14608"/>
                    <a:pt x="4205" y="18813"/>
                    <a:pt x="9401" y="18813"/>
                  </a:cubicBezTo>
                  <a:close/>
                </a:path>
              </a:pathLst>
            </a:custGeom>
            <a:solidFill>
              <a:srgbClr val="FFFFFF"/>
            </a:solidFill>
            <a:ln w="1088" cap="flat">
              <a:noFill/>
              <a:prstDash val="solid"/>
              <a:miter/>
            </a:ln>
          </p:spPr>
          <p:txBody>
            <a:bodyPr rtlCol="0" anchor="ctr"/>
            <a:lstStyle/>
            <a:p>
              <a:endParaRPr lang="fr-BE"/>
            </a:p>
          </p:txBody>
        </p:sp>
        <p:sp>
          <p:nvSpPr>
            <p:cNvPr id="34" name="Forme libre : forme 33">
              <a:extLst>
                <a:ext uri="{FF2B5EF4-FFF2-40B4-BE49-F238E27FC236}">
                  <a16:creationId xmlns:a16="http://schemas.microsoft.com/office/drawing/2014/main" id="{3FDF47AB-A886-FFD9-1786-F90C65D1522C}"/>
                </a:ext>
              </a:extLst>
            </p:cNvPr>
            <p:cNvSpPr/>
            <p:nvPr/>
          </p:nvSpPr>
          <p:spPr>
            <a:xfrm>
              <a:off x="1898364" y="3848292"/>
              <a:ext cx="39500" cy="39500"/>
            </a:xfrm>
            <a:custGeom>
              <a:avLst/>
              <a:gdLst>
                <a:gd name="connsiteX0" fmla="*/ 19750 w 39500"/>
                <a:gd name="connsiteY0" fmla="*/ 39500 h 39500"/>
                <a:gd name="connsiteX1" fmla="*/ 39500 w 39500"/>
                <a:gd name="connsiteY1" fmla="*/ 19750 h 39500"/>
                <a:gd name="connsiteX2" fmla="*/ 19750 w 39500"/>
                <a:gd name="connsiteY2" fmla="*/ 0 h 39500"/>
                <a:gd name="connsiteX3" fmla="*/ 0 w 39500"/>
                <a:gd name="connsiteY3" fmla="*/ 19750 h 39500"/>
                <a:gd name="connsiteX4" fmla="*/ 19750 w 39500"/>
                <a:gd name="connsiteY4" fmla="*/ 39500 h 39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500" h="39500">
                  <a:moveTo>
                    <a:pt x="19750" y="39500"/>
                  </a:moveTo>
                  <a:cubicBezTo>
                    <a:pt x="30654" y="39500"/>
                    <a:pt x="39500" y="30654"/>
                    <a:pt x="39500" y="19750"/>
                  </a:cubicBezTo>
                  <a:cubicBezTo>
                    <a:pt x="39500" y="8846"/>
                    <a:pt x="30654" y="0"/>
                    <a:pt x="19750" y="0"/>
                  </a:cubicBezTo>
                  <a:cubicBezTo>
                    <a:pt x="8846" y="0"/>
                    <a:pt x="0" y="8846"/>
                    <a:pt x="0" y="19750"/>
                  </a:cubicBezTo>
                  <a:cubicBezTo>
                    <a:pt x="0" y="30654"/>
                    <a:pt x="8846" y="39500"/>
                    <a:pt x="19750" y="39500"/>
                  </a:cubicBezTo>
                  <a:close/>
                </a:path>
              </a:pathLst>
            </a:custGeom>
            <a:solidFill>
              <a:srgbClr val="FFFFFF"/>
            </a:solidFill>
            <a:ln w="1088" cap="flat">
              <a:noFill/>
              <a:prstDash val="solid"/>
              <a:miter/>
            </a:ln>
          </p:spPr>
          <p:txBody>
            <a:bodyPr rtlCol="0" anchor="ctr"/>
            <a:lstStyle/>
            <a:p>
              <a:endParaRPr lang="fr-BE"/>
            </a:p>
          </p:txBody>
        </p:sp>
        <p:sp>
          <p:nvSpPr>
            <p:cNvPr id="35" name="Forme libre : forme 34">
              <a:extLst>
                <a:ext uri="{FF2B5EF4-FFF2-40B4-BE49-F238E27FC236}">
                  <a16:creationId xmlns:a16="http://schemas.microsoft.com/office/drawing/2014/main" id="{4BB18F6B-1927-E9B6-E599-2A558BF1584C}"/>
                </a:ext>
              </a:extLst>
            </p:cNvPr>
            <p:cNvSpPr/>
            <p:nvPr/>
          </p:nvSpPr>
          <p:spPr>
            <a:xfrm>
              <a:off x="2185779" y="3796548"/>
              <a:ext cx="142977" cy="142967"/>
            </a:xfrm>
            <a:custGeom>
              <a:avLst/>
              <a:gdLst>
                <a:gd name="connsiteX0" fmla="*/ 71484 w 142977"/>
                <a:gd name="connsiteY0" fmla="*/ 142967 h 142967"/>
                <a:gd name="connsiteX1" fmla="*/ 142978 w 142977"/>
                <a:gd name="connsiteY1" fmla="*/ 71484 h 142967"/>
                <a:gd name="connsiteX2" fmla="*/ 71484 w 142977"/>
                <a:gd name="connsiteY2" fmla="*/ 0 h 142967"/>
                <a:gd name="connsiteX3" fmla="*/ 0 w 142977"/>
                <a:gd name="connsiteY3" fmla="*/ 71484 h 142967"/>
                <a:gd name="connsiteX4" fmla="*/ 71484 w 142977"/>
                <a:gd name="connsiteY4" fmla="*/ 142967 h 1429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977" h="142967">
                  <a:moveTo>
                    <a:pt x="71484" y="142967"/>
                  </a:moveTo>
                  <a:cubicBezTo>
                    <a:pt x="110973" y="142967"/>
                    <a:pt x="142978" y="110962"/>
                    <a:pt x="142978" y="71484"/>
                  </a:cubicBezTo>
                  <a:cubicBezTo>
                    <a:pt x="142978" y="32005"/>
                    <a:pt x="110984" y="0"/>
                    <a:pt x="71484" y="0"/>
                  </a:cubicBezTo>
                  <a:cubicBezTo>
                    <a:pt x="31983" y="0"/>
                    <a:pt x="0" y="31994"/>
                    <a:pt x="0" y="71484"/>
                  </a:cubicBezTo>
                  <a:cubicBezTo>
                    <a:pt x="0" y="110973"/>
                    <a:pt x="32027" y="142967"/>
                    <a:pt x="71484" y="142967"/>
                  </a:cubicBezTo>
                  <a:close/>
                </a:path>
              </a:pathLst>
            </a:custGeom>
            <a:solidFill>
              <a:srgbClr val="FFFFFF"/>
            </a:solidFill>
            <a:ln w="1088" cap="flat">
              <a:noFill/>
              <a:prstDash val="solid"/>
              <a:miter/>
            </a:ln>
          </p:spPr>
          <p:txBody>
            <a:bodyPr rtlCol="0" anchor="ctr"/>
            <a:lstStyle/>
            <a:p>
              <a:endParaRPr lang="fr-BE"/>
            </a:p>
          </p:txBody>
        </p:sp>
        <p:sp>
          <p:nvSpPr>
            <p:cNvPr id="36" name="Forme libre : forme 35">
              <a:extLst>
                <a:ext uri="{FF2B5EF4-FFF2-40B4-BE49-F238E27FC236}">
                  <a16:creationId xmlns:a16="http://schemas.microsoft.com/office/drawing/2014/main" id="{41F78199-FF43-2BD9-7AD8-83A9EE448639}"/>
                </a:ext>
              </a:extLst>
            </p:cNvPr>
            <p:cNvSpPr/>
            <p:nvPr/>
          </p:nvSpPr>
          <p:spPr>
            <a:xfrm>
              <a:off x="2477945" y="3749531"/>
              <a:ext cx="237011" cy="237000"/>
            </a:xfrm>
            <a:custGeom>
              <a:avLst/>
              <a:gdLst>
                <a:gd name="connsiteX0" fmla="*/ 118489 w 237011"/>
                <a:gd name="connsiteY0" fmla="*/ 237000 h 237000"/>
                <a:gd name="connsiteX1" fmla="*/ 237011 w 237011"/>
                <a:gd name="connsiteY1" fmla="*/ 118500 h 237000"/>
                <a:gd name="connsiteX2" fmla="*/ 118489 w 237011"/>
                <a:gd name="connsiteY2" fmla="*/ 0 h 237000"/>
                <a:gd name="connsiteX3" fmla="*/ 0 w 237011"/>
                <a:gd name="connsiteY3" fmla="*/ 118500 h 237000"/>
                <a:gd name="connsiteX4" fmla="*/ 118489 w 237011"/>
                <a:gd name="connsiteY4" fmla="*/ 237000 h 237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011" h="237000">
                  <a:moveTo>
                    <a:pt x="118489" y="237000"/>
                  </a:moveTo>
                  <a:cubicBezTo>
                    <a:pt x="183938" y="237000"/>
                    <a:pt x="237011" y="183960"/>
                    <a:pt x="237011" y="118500"/>
                  </a:cubicBezTo>
                  <a:cubicBezTo>
                    <a:pt x="237011" y="53041"/>
                    <a:pt x="183938" y="0"/>
                    <a:pt x="118489" y="0"/>
                  </a:cubicBezTo>
                  <a:cubicBezTo>
                    <a:pt x="53041" y="0"/>
                    <a:pt x="0" y="53052"/>
                    <a:pt x="0" y="118500"/>
                  </a:cubicBezTo>
                  <a:cubicBezTo>
                    <a:pt x="0" y="183949"/>
                    <a:pt x="53041" y="237000"/>
                    <a:pt x="118489" y="237000"/>
                  </a:cubicBezTo>
                  <a:close/>
                </a:path>
              </a:pathLst>
            </a:custGeom>
            <a:solidFill>
              <a:srgbClr val="FFFFFF"/>
            </a:solidFill>
            <a:ln w="1088" cap="flat">
              <a:noFill/>
              <a:prstDash val="solid"/>
              <a:miter/>
            </a:ln>
          </p:spPr>
          <p:txBody>
            <a:bodyPr rtlCol="0" anchor="ctr"/>
            <a:lstStyle/>
            <a:p>
              <a:endParaRPr lang="fr-BE"/>
            </a:p>
          </p:txBody>
        </p:sp>
        <p:sp>
          <p:nvSpPr>
            <p:cNvPr id="37" name="Forme libre : forme 36">
              <a:extLst>
                <a:ext uri="{FF2B5EF4-FFF2-40B4-BE49-F238E27FC236}">
                  <a16:creationId xmlns:a16="http://schemas.microsoft.com/office/drawing/2014/main" id="{954BEF09-3AFE-52D7-B9AF-7DAB6D81F85B}"/>
                </a:ext>
              </a:extLst>
            </p:cNvPr>
            <p:cNvSpPr/>
            <p:nvPr/>
          </p:nvSpPr>
          <p:spPr>
            <a:xfrm>
              <a:off x="2777594" y="3710042"/>
              <a:ext cx="316000" cy="316000"/>
            </a:xfrm>
            <a:custGeom>
              <a:avLst/>
              <a:gdLst>
                <a:gd name="connsiteX0" fmla="*/ 157978 w 316000"/>
                <a:gd name="connsiteY0" fmla="*/ 316000 h 316000"/>
                <a:gd name="connsiteX1" fmla="*/ 316000 w 316000"/>
                <a:gd name="connsiteY1" fmla="*/ 158000 h 316000"/>
                <a:gd name="connsiteX2" fmla="*/ 157978 w 316000"/>
                <a:gd name="connsiteY2" fmla="*/ 0 h 316000"/>
                <a:gd name="connsiteX3" fmla="*/ 0 w 316000"/>
                <a:gd name="connsiteY3" fmla="*/ 158000 h 316000"/>
                <a:gd name="connsiteX4" fmla="*/ 157978 w 316000"/>
                <a:gd name="connsiteY4" fmla="*/ 316000 h 31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6000" h="316000">
                  <a:moveTo>
                    <a:pt x="157978" y="316000"/>
                  </a:moveTo>
                  <a:cubicBezTo>
                    <a:pt x="245258" y="316000"/>
                    <a:pt x="316000" y="245269"/>
                    <a:pt x="316000" y="158000"/>
                  </a:cubicBezTo>
                  <a:cubicBezTo>
                    <a:pt x="316000" y="70732"/>
                    <a:pt x="245258" y="0"/>
                    <a:pt x="157978" y="0"/>
                  </a:cubicBezTo>
                  <a:cubicBezTo>
                    <a:pt x="70699" y="0"/>
                    <a:pt x="0" y="70743"/>
                    <a:pt x="0" y="158000"/>
                  </a:cubicBezTo>
                  <a:cubicBezTo>
                    <a:pt x="0" y="245258"/>
                    <a:pt x="70743" y="316000"/>
                    <a:pt x="157978" y="316000"/>
                  </a:cubicBezTo>
                  <a:close/>
                </a:path>
              </a:pathLst>
            </a:custGeom>
            <a:solidFill>
              <a:srgbClr val="FFFFFF"/>
            </a:solidFill>
            <a:ln w="1088" cap="flat">
              <a:noFill/>
              <a:prstDash val="solid"/>
              <a:miter/>
            </a:ln>
          </p:spPr>
          <p:txBody>
            <a:bodyPr rtlCol="0" anchor="ctr"/>
            <a:lstStyle/>
            <a:p>
              <a:endParaRPr lang="fr-BE"/>
            </a:p>
          </p:txBody>
        </p:sp>
        <p:sp>
          <p:nvSpPr>
            <p:cNvPr id="38" name="Forme libre : forme 37">
              <a:extLst>
                <a:ext uri="{FF2B5EF4-FFF2-40B4-BE49-F238E27FC236}">
                  <a16:creationId xmlns:a16="http://schemas.microsoft.com/office/drawing/2014/main" id="{FE3A1D1D-3EDC-919D-521C-A7FE18A57273}"/>
                </a:ext>
              </a:extLst>
            </p:cNvPr>
            <p:cNvSpPr/>
            <p:nvPr/>
          </p:nvSpPr>
          <p:spPr>
            <a:xfrm>
              <a:off x="3088540" y="3681828"/>
              <a:ext cx="372429" cy="372428"/>
            </a:xfrm>
            <a:custGeom>
              <a:avLst/>
              <a:gdLst>
                <a:gd name="connsiteX0" fmla="*/ 186204 w 372429"/>
                <a:gd name="connsiteY0" fmla="*/ 372429 h 372428"/>
                <a:gd name="connsiteX1" fmla="*/ 372429 w 372429"/>
                <a:gd name="connsiteY1" fmla="*/ 186214 h 372428"/>
                <a:gd name="connsiteX2" fmla="*/ 186204 w 372429"/>
                <a:gd name="connsiteY2" fmla="*/ 0 h 372428"/>
                <a:gd name="connsiteX3" fmla="*/ 0 w 372429"/>
                <a:gd name="connsiteY3" fmla="*/ 186214 h 372428"/>
                <a:gd name="connsiteX4" fmla="*/ 186204 w 372429"/>
                <a:gd name="connsiteY4" fmla="*/ 372429 h 3724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2429" h="372428">
                  <a:moveTo>
                    <a:pt x="186204" y="372429"/>
                  </a:moveTo>
                  <a:cubicBezTo>
                    <a:pt x="289039" y="372429"/>
                    <a:pt x="372429" y="289061"/>
                    <a:pt x="372429" y="186214"/>
                  </a:cubicBezTo>
                  <a:cubicBezTo>
                    <a:pt x="372429" y="83368"/>
                    <a:pt x="289039" y="0"/>
                    <a:pt x="186204" y="0"/>
                  </a:cubicBezTo>
                  <a:cubicBezTo>
                    <a:pt x="83368" y="0"/>
                    <a:pt x="0" y="83368"/>
                    <a:pt x="0" y="186214"/>
                  </a:cubicBezTo>
                  <a:cubicBezTo>
                    <a:pt x="0" y="289061"/>
                    <a:pt x="83358" y="372429"/>
                    <a:pt x="186204" y="372429"/>
                  </a:cubicBezTo>
                  <a:close/>
                </a:path>
              </a:pathLst>
            </a:custGeom>
            <a:solidFill>
              <a:srgbClr val="FFFFFF"/>
            </a:solidFill>
            <a:ln w="1088" cap="flat">
              <a:noFill/>
              <a:prstDash val="solid"/>
              <a:miter/>
            </a:ln>
          </p:spPr>
          <p:txBody>
            <a:bodyPr rtlCol="0" anchor="ctr"/>
            <a:lstStyle/>
            <a:p>
              <a:endParaRPr lang="fr-BE"/>
            </a:p>
          </p:txBody>
        </p:sp>
        <p:sp>
          <p:nvSpPr>
            <p:cNvPr id="39" name="Forme libre : forme 38">
              <a:extLst>
                <a:ext uri="{FF2B5EF4-FFF2-40B4-BE49-F238E27FC236}">
                  <a16:creationId xmlns:a16="http://schemas.microsoft.com/office/drawing/2014/main" id="{AD6FD086-23F9-B090-D78F-8DD4A830F3CD}"/>
                </a:ext>
              </a:extLst>
            </p:cNvPr>
            <p:cNvSpPr/>
            <p:nvPr/>
          </p:nvSpPr>
          <p:spPr>
            <a:xfrm>
              <a:off x="3422057" y="3676174"/>
              <a:ext cx="383714" cy="383714"/>
            </a:xfrm>
            <a:custGeom>
              <a:avLst/>
              <a:gdLst>
                <a:gd name="connsiteX0" fmla="*/ 191846 w 383714"/>
                <a:gd name="connsiteY0" fmla="*/ 383715 h 383714"/>
                <a:gd name="connsiteX1" fmla="*/ 383715 w 383714"/>
                <a:gd name="connsiteY1" fmla="*/ 191857 h 383714"/>
                <a:gd name="connsiteX2" fmla="*/ 191846 w 383714"/>
                <a:gd name="connsiteY2" fmla="*/ 0 h 383714"/>
                <a:gd name="connsiteX3" fmla="*/ 0 w 383714"/>
                <a:gd name="connsiteY3" fmla="*/ 191857 h 383714"/>
                <a:gd name="connsiteX4" fmla="*/ 191846 w 383714"/>
                <a:gd name="connsiteY4" fmla="*/ 383715 h 3837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3714" h="383714">
                  <a:moveTo>
                    <a:pt x="191846" y="383715"/>
                  </a:moveTo>
                  <a:cubicBezTo>
                    <a:pt x="297808" y="383715"/>
                    <a:pt x="383715" y="297819"/>
                    <a:pt x="383715" y="191857"/>
                  </a:cubicBezTo>
                  <a:cubicBezTo>
                    <a:pt x="383715" y="85896"/>
                    <a:pt x="297808" y="0"/>
                    <a:pt x="191846" y="0"/>
                  </a:cubicBezTo>
                  <a:cubicBezTo>
                    <a:pt x="85885" y="0"/>
                    <a:pt x="0" y="85896"/>
                    <a:pt x="0" y="191857"/>
                  </a:cubicBezTo>
                  <a:cubicBezTo>
                    <a:pt x="0" y="297819"/>
                    <a:pt x="85874" y="383715"/>
                    <a:pt x="191846" y="383715"/>
                  </a:cubicBezTo>
                  <a:close/>
                </a:path>
              </a:pathLst>
            </a:custGeom>
            <a:solidFill>
              <a:srgbClr val="FFFFFF"/>
            </a:solidFill>
            <a:ln w="1088" cap="flat">
              <a:noFill/>
              <a:prstDash val="solid"/>
              <a:miter/>
            </a:ln>
          </p:spPr>
          <p:txBody>
            <a:bodyPr rtlCol="0" anchor="ctr"/>
            <a:lstStyle/>
            <a:p>
              <a:endParaRPr lang="fr-BE"/>
            </a:p>
          </p:txBody>
        </p:sp>
        <p:sp>
          <p:nvSpPr>
            <p:cNvPr id="40" name="Forme libre : forme 39">
              <a:extLst>
                <a:ext uri="{FF2B5EF4-FFF2-40B4-BE49-F238E27FC236}">
                  <a16:creationId xmlns:a16="http://schemas.microsoft.com/office/drawing/2014/main" id="{8C04268C-7CC2-29EF-0258-7ADBB4BD2BF2}"/>
                </a:ext>
              </a:extLst>
            </p:cNvPr>
            <p:cNvSpPr/>
            <p:nvPr/>
          </p:nvSpPr>
          <p:spPr>
            <a:xfrm rot="16272000">
              <a:off x="3780894" y="3695892"/>
              <a:ext cx="344214" cy="344214"/>
            </a:xfrm>
            <a:custGeom>
              <a:avLst/>
              <a:gdLst>
                <a:gd name="connsiteX0" fmla="*/ 344215 w 344214"/>
                <a:gd name="connsiteY0" fmla="*/ 172107 h 344214"/>
                <a:gd name="connsiteX1" fmla="*/ 172107 w 344214"/>
                <a:gd name="connsiteY1" fmla="*/ 344215 h 344214"/>
                <a:gd name="connsiteX2" fmla="*/ 0 w 344214"/>
                <a:gd name="connsiteY2" fmla="*/ 172107 h 344214"/>
                <a:gd name="connsiteX3" fmla="*/ 172107 w 344214"/>
                <a:gd name="connsiteY3" fmla="*/ 0 h 344214"/>
                <a:gd name="connsiteX4" fmla="*/ 344215 w 344214"/>
                <a:gd name="connsiteY4" fmla="*/ 172107 h 3442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214" h="344214">
                  <a:moveTo>
                    <a:pt x="344215" y="172107"/>
                  </a:moveTo>
                  <a:cubicBezTo>
                    <a:pt x="344215" y="267160"/>
                    <a:pt x="267160" y="344215"/>
                    <a:pt x="172107" y="344215"/>
                  </a:cubicBezTo>
                  <a:cubicBezTo>
                    <a:pt x="77055" y="344215"/>
                    <a:pt x="0" y="267160"/>
                    <a:pt x="0" y="172107"/>
                  </a:cubicBezTo>
                  <a:cubicBezTo>
                    <a:pt x="0" y="77055"/>
                    <a:pt x="77055" y="0"/>
                    <a:pt x="172107" y="0"/>
                  </a:cubicBezTo>
                  <a:cubicBezTo>
                    <a:pt x="267160" y="0"/>
                    <a:pt x="344215" y="77055"/>
                    <a:pt x="344215" y="172107"/>
                  </a:cubicBezTo>
                  <a:close/>
                </a:path>
              </a:pathLst>
            </a:custGeom>
            <a:solidFill>
              <a:srgbClr val="FFFFFF"/>
            </a:solidFill>
            <a:ln w="1088" cap="flat">
              <a:noFill/>
              <a:prstDash val="solid"/>
              <a:miter/>
            </a:ln>
          </p:spPr>
          <p:txBody>
            <a:bodyPr rtlCol="0" anchor="ctr"/>
            <a:lstStyle/>
            <a:p>
              <a:endParaRPr lang="fr-BE"/>
            </a:p>
          </p:txBody>
        </p:sp>
        <p:sp>
          <p:nvSpPr>
            <p:cNvPr id="41" name="Forme libre : forme 40">
              <a:extLst>
                <a:ext uri="{FF2B5EF4-FFF2-40B4-BE49-F238E27FC236}">
                  <a16:creationId xmlns:a16="http://schemas.microsoft.com/office/drawing/2014/main" id="{CD7A3D37-59F1-9A7F-ACAB-33956E493841}"/>
                </a:ext>
              </a:extLst>
            </p:cNvPr>
            <p:cNvSpPr/>
            <p:nvPr/>
          </p:nvSpPr>
          <p:spPr>
            <a:xfrm>
              <a:off x="4156795" y="3732603"/>
              <a:ext cx="270879" cy="270857"/>
            </a:xfrm>
            <a:custGeom>
              <a:avLst/>
              <a:gdLst>
                <a:gd name="connsiteX0" fmla="*/ 135429 w 270879"/>
                <a:gd name="connsiteY0" fmla="*/ 270857 h 270857"/>
                <a:gd name="connsiteX1" fmla="*/ 270879 w 270879"/>
                <a:gd name="connsiteY1" fmla="*/ 135429 h 270857"/>
                <a:gd name="connsiteX2" fmla="*/ 135429 w 270879"/>
                <a:gd name="connsiteY2" fmla="*/ 0 h 270857"/>
                <a:gd name="connsiteX3" fmla="*/ 0 w 270879"/>
                <a:gd name="connsiteY3" fmla="*/ 135429 h 270857"/>
                <a:gd name="connsiteX4" fmla="*/ 135429 w 270879"/>
                <a:gd name="connsiteY4" fmla="*/ 270857 h 2708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0879" h="270857">
                  <a:moveTo>
                    <a:pt x="135429" y="270857"/>
                  </a:moveTo>
                  <a:cubicBezTo>
                    <a:pt x="210235" y="270857"/>
                    <a:pt x="270879" y="210235"/>
                    <a:pt x="270879" y="135429"/>
                  </a:cubicBezTo>
                  <a:cubicBezTo>
                    <a:pt x="270879" y="60623"/>
                    <a:pt x="210235" y="0"/>
                    <a:pt x="135429" y="0"/>
                  </a:cubicBezTo>
                  <a:cubicBezTo>
                    <a:pt x="60623" y="0"/>
                    <a:pt x="0" y="60623"/>
                    <a:pt x="0" y="135429"/>
                  </a:cubicBezTo>
                  <a:cubicBezTo>
                    <a:pt x="0" y="210235"/>
                    <a:pt x="60623" y="270857"/>
                    <a:pt x="135429" y="270857"/>
                  </a:cubicBezTo>
                  <a:close/>
                </a:path>
              </a:pathLst>
            </a:custGeom>
            <a:solidFill>
              <a:srgbClr val="FFFFFF"/>
            </a:solidFill>
            <a:ln w="1088" cap="flat">
              <a:noFill/>
              <a:prstDash val="solid"/>
              <a:miter/>
            </a:ln>
          </p:spPr>
          <p:txBody>
            <a:bodyPr rtlCol="0" anchor="ctr"/>
            <a:lstStyle/>
            <a:p>
              <a:endParaRPr lang="fr-BE"/>
            </a:p>
          </p:txBody>
        </p:sp>
        <p:sp>
          <p:nvSpPr>
            <p:cNvPr id="42" name="Forme libre : forme 41">
              <a:extLst>
                <a:ext uri="{FF2B5EF4-FFF2-40B4-BE49-F238E27FC236}">
                  <a16:creationId xmlns:a16="http://schemas.microsoft.com/office/drawing/2014/main" id="{426B9A6C-DD51-F5DB-1FC7-13BFE3128E52}"/>
                </a:ext>
              </a:extLst>
            </p:cNvPr>
            <p:cNvSpPr/>
            <p:nvPr/>
          </p:nvSpPr>
          <p:spPr>
            <a:xfrm>
              <a:off x="4540150" y="3776820"/>
              <a:ext cx="182467" cy="182445"/>
            </a:xfrm>
            <a:custGeom>
              <a:avLst/>
              <a:gdLst>
                <a:gd name="connsiteX0" fmla="*/ 91223 w 182467"/>
                <a:gd name="connsiteY0" fmla="*/ 182445 h 182445"/>
                <a:gd name="connsiteX1" fmla="*/ 182467 w 182467"/>
                <a:gd name="connsiteY1" fmla="*/ 91223 h 182445"/>
                <a:gd name="connsiteX2" fmla="*/ 91223 w 182467"/>
                <a:gd name="connsiteY2" fmla="*/ 0 h 182445"/>
                <a:gd name="connsiteX3" fmla="*/ 0 w 182467"/>
                <a:gd name="connsiteY3" fmla="*/ 91223 h 182445"/>
                <a:gd name="connsiteX4" fmla="*/ 91223 w 182467"/>
                <a:gd name="connsiteY4" fmla="*/ 182445 h 182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467" h="182445">
                  <a:moveTo>
                    <a:pt x="91223" y="182445"/>
                  </a:moveTo>
                  <a:cubicBezTo>
                    <a:pt x="141605" y="182445"/>
                    <a:pt x="182467" y="141605"/>
                    <a:pt x="182467" y="91223"/>
                  </a:cubicBezTo>
                  <a:cubicBezTo>
                    <a:pt x="182467" y="40840"/>
                    <a:pt x="141605" y="0"/>
                    <a:pt x="91223" y="0"/>
                  </a:cubicBezTo>
                  <a:cubicBezTo>
                    <a:pt x="40840" y="0"/>
                    <a:pt x="0" y="40840"/>
                    <a:pt x="0" y="91223"/>
                  </a:cubicBezTo>
                  <a:cubicBezTo>
                    <a:pt x="0" y="141605"/>
                    <a:pt x="40829" y="182445"/>
                    <a:pt x="91223" y="182445"/>
                  </a:cubicBezTo>
                  <a:close/>
                </a:path>
              </a:pathLst>
            </a:custGeom>
            <a:solidFill>
              <a:srgbClr val="FFFFFF"/>
            </a:solidFill>
            <a:ln w="1088" cap="flat">
              <a:noFill/>
              <a:prstDash val="solid"/>
              <a:miter/>
            </a:ln>
          </p:spPr>
          <p:txBody>
            <a:bodyPr rtlCol="0" anchor="ctr"/>
            <a:lstStyle/>
            <a:p>
              <a:endParaRPr lang="fr-BE"/>
            </a:p>
          </p:txBody>
        </p:sp>
        <p:sp>
          <p:nvSpPr>
            <p:cNvPr id="43" name="Forme libre : forme 42">
              <a:extLst>
                <a:ext uri="{FF2B5EF4-FFF2-40B4-BE49-F238E27FC236}">
                  <a16:creationId xmlns:a16="http://schemas.microsoft.com/office/drawing/2014/main" id="{1B950D6C-9BFC-9578-4D81-7A1F32E198D4}"/>
                </a:ext>
              </a:extLst>
            </p:cNvPr>
            <p:cNvSpPr/>
            <p:nvPr/>
          </p:nvSpPr>
          <p:spPr>
            <a:xfrm>
              <a:off x="4929159" y="3826647"/>
              <a:ext cx="82780" cy="82769"/>
            </a:xfrm>
            <a:custGeom>
              <a:avLst/>
              <a:gdLst>
                <a:gd name="connsiteX0" fmla="*/ 41374 w 82780"/>
                <a:gd name="connsiteY0" fmla="*/ 82769 h 82769"/>
                <a:gd name="connsiteX1" fmla="*/ 82780 w 82780"/>
                <a:gd name="connsiteY1" fmla="*/ 41385 h 82769"/>
                <a:gd name="connsiteX2" fmla="*/ 41374 w 82780"/>
                <a:gd name="connsiteY2" fmla="*/ 0 h 82769"/>
                <a:gd name="connsiteX3" fmla="*/ 0 w 82780"/>
                <a:gd name="connsiteY3" fmla="*/ 41385 h 82769"/>
                <a:gd name="connsiteX4" fmla="*/ 41374 w 82780"/>
                <a:gd name="connsiteY4" fmla="*/ 82769 h 827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780" h="82769">
                  <a:moveTo>
                    <a:pt x="41374" y="82769"/>
                  </a:moveTo>
                  <a:cubicBezTo>
                    <a:pt x="64240" y="82769"/>
                    <a:pt x="82780" y="64250"/>
                    <a:pt x="82780" y="41385"/>
                  </a:cubicBezTo>
                  <a:cubicBezTo>
                    <a:pt x="82780" y="18519"/>
                    <a:pt x="64250" y="0"/>
                    <a:pt x="41374" y="0"/>
                  </a:cubicBezTo>
                  <a:cubicBezTo>
                    <a:pt x="18498" y="0"/>
                    <a:pt x="0" y="18530"/>
                    <a:pt x="0" y="41385"/>
                  </a:cubicBezTo>
                  <a:cubicBezTo>
                    <a:pt x="0" y="64239"/>
                    <a:pt x="18530" y="82769"/>
                    <a:pt x="41374" y="82769"/>
                  </a:cubicBezTo>
                  <a:close/>
                </a:path>
              </a:pathLst>
            </a:custGeom>
            <a:solidFill>
              <a:srgbClr val="FFFFFF"/>
            </a:solidFill>
            <a:ln w="1088" cap="flat">
              <a:noFill/>
              <a:prstDash val="solid"/>
              <a:miter/>
            </a:ln>
          </p:spPr>
          <p:txBody>
            <a:bodyPr rtlCol="0" anchor="ctr"/>
            <a:lstStyle/>
            <a:p>
              <a:endParaRPr lang="fr-BE"/>
            </a:p>
          </p:txBody>
        </p:sp>
        <p:sp>
          <p:nvSpPr>
            <p:cNvPr id="44" name="Forme libre : forme 43">
              <a:extLst>
                <a:ext uri="{FF2B5EF4-FFF2-40B4-BE49-F238E27FC236}">
                  <a16:creationId xmlns:a16="http://schemas.microsoft.com/office/drawing/2014/main" id="{19234C0A-AE17-BF05-0B83-006B2831671D}"/>
                </a:ext>
              </a:extLst>
            </p:cNvPr>
            <p:cNvSpPr/>
            <p:nvPr/>
          </p:nvSpPr>
          <p:spPr>
            <a:xfrm>
              <a:off x="1894606" y="4183683"/>
              <a:ext cx="47016" cy="47027"/>
            </a:xfrm>
            <a:custGeom>
              <a:avLst/>
              <a:gdLst>
                <a:gd name="connsiteX0" fmla="*/ 23508 w 47016"/>
                <a:gd name="connsiteY0" fmla="*/ 47028 h 47027"/>
                <a:gd name="connsiteX1" fmla="*/ 47017 w 47016"/>
                <a:gd name="connsiteY1" fmla="*/ 23519 h 47027"/>
                <a:gd name="connsiteX2" fmla="*/ 23508 w 47016"/>
                <a:gd name="connsiteY2" fmla="*/ 0 h 47027"/>
                <a:gd name="connsiteX3" fmla="*/ 0 w 47016"/>
                <a:gd name="connsiteY3" fmla="*/ 23519 h 47027"/>
                <a:gd name="connsiteX4" fmla="*/ 23508 w 47016"/>
                <a:gd name="connsiteY4" fmla="*/ 47028 h 47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016" h="47027">
                  <a:moveTo>
                    <a:pt x="23508" y="47028"/>
                  </a:moveTo>
                  <a:cubicBezTo>
                    <a:pt x="36493" y="47028"/>
                    <a:pt x="47017" y="36504"/>
                    <a:pt x="47017" y="23519"/>
                  </a:cubicBezTo>
                  <a:cubicBezTo>
                    <a:pt x="47017" y="10534"/>
                    <a:pt x="36493" y="0"/>
                    <a:pt x="23508" y="0"/>
                  </a:cubicBezTo>
                  <a:cubicBezTo>
                    <a:pt x="10523" y="0"/>
                    <a:pt x="0" y="10523"/>
                    <a:pt x="0" y="23519"/>
                  </a:cubicBezTo>
                  <a:cubicBezTo>
                    <a:pt x="0" y="36515"/>
                    <a:pt x="10523" y="47028"/>
                    <a:pt x="23508" y="47028"/>
                  </a:cubicBezTo>
                  <a:close/>
                </a:path>
              </a:pathLst>
            </a:custGeom>
            <a:solidFill>
              <a:srgbClr val="FFFFFF"/>
            </a:solidFill>
            <a:ln w="1088" cap="flat">
              <a:noFill/>
              <a:prstDash val="solid"/>
              <a:miter/>
            </a:ln>
          </p:spPr>
          <p:txBody>
            <a:bodyPr rtlCol="0" anchor="ctr"/>
            <a:lstStyle/>
            <a:p>
              <a:endParaRPr lang="fr-BE"/>
            </a:p>
          </p:txBody>
        </p:sp>
        <p:sp>
          <p:nvSpPr>
            <p:cNvPr id="45" name="Forme libre : forme 44">
              <a:extLst>
                <a:ext uri="{FF2B5EF4-FFF2-40B4-BE49-F238E27FC236}">
                  <a16:creationId xmlns:a16="http://schemas.microsoft.com/office/drawing/2014/main" id="{9FC1F062-37FF-6D90-2E2B-89D0B1C7423F}"/>
                </a:ext>
              </a:extLst>
            </p:cNvPr>
            <p:cNvSpPr/>
            <p:nvPr/>
          </p:nvSpPr>
          <p:spPr>
            <a:xfrm>
              <a:off x="2181084" y="4131013"/>
              <a:ext cx="152357" cy="152368"/>
            </a:xfrm>
            <a:custGeom>
              <a:avLst/>
              <a:gdLst>
                <a:gd name="connsiteX0" fmla="*/ 76179 w 152357"/>
                <a:gd name="connsiteY0" fmla="*/ 152368 h 152368"/>
                <a:gd name="connsiteX1" fmla="*/ 152357 w 152357"/>
                <a:gd name="connsiteY1" fmla="*/ 76190 h 152368"/>
                <a:gd name="connsiteX2" fmla="*/ 76179 w 152357"/>
                <a:gd name="connsiteY2" fmla="*/ 0 h 152368"/>
                <a:gd name="connsiteX3" fmla="*/ 0 w 152357"/>
                <a:gd name="connsiteY3" fmla="*/ 76190 h 152368"/>
                <a:gd name="connsiteX4" fmla="*/ 76179 w 152357"/>
                <a:gd name="connsiteY4" fmla="*/ 152368 h 152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2357" h="152368">
                  <a:moveTo>
                    <a:pt x="76179" y="152368"/>
                  </a:moveTo>
                  <a:cubicBezTo>
                    <a:pt x="118260" y="152368"/>
                    <a:pt x="152357" y="118261"/>
                    <a:pt x="152357" y="76190"/>
                  </a:cubicBezTo>
                  <a:cubicBezTo>
                    <a:pt x="152357" y="34119"/>
                    <a:pt x="118250" y="0"/>
                    <a:pt x="76179" y="0"/>
                  </a:cubicBezTo>
                  <a:cubicBezTo>
                    <a:pt x="34108" y="0"/>
                    <a:pt x="0" y="34108"/>
                    <a:pt x="0" y="76190"/>
                  </a:cubicBezTo>
                  <a:cubicBezTo>
                    <a:pt x="0" y="118271"/>
                    <a:pt x="34119" y="152368"/>
                    <a:pt x="76179" y="152368"/>
                  </a:cubicBezTo>
                  <a:close/>
                </a:path>
              </a:pathLst>
            </a:custGeom>
            <a:solidFill>
              <a:srgbClr val="FFFFFF"/>
            </a:solidFill>
            <a:ln w="1088" cap="flat">
              <a:noFill/>
              <a:prstDash val="solid"/>
              <a:miter/>
            </a:ln>
          </p:spPr>
          <p:txBody>
            <a:bodyPr rtlCol="0" anchor="ctr"/>
            <a:lstStyle/>
            <a:p>
              <a:endParaRPr lang="fr-BE"/>
            </a:p>
          </p:txBody>
        </p:sp>
        <p:sp>
          <p:nvSpPr>
            <p:cNvPr id="46" name="Forme libre : forme 45">
              <a:extLst>
                <a:ext uri="{FF2B5EF4-FFF2-40B4-BE49-F238E27FC236}">
                  <a16:creationId xmlns:a16="http://schemas.microsoft.com/office/drawing/2014/main" id="{2ED3CAD3-EFE3-E2AA-F633-5350BBD0139E}"/>
                </a:ext>
              </a:extLst>
            </p:cNvPr>
            <p:cNvSpPr/>
            <p:nvPr/>
          </p:nvSpPr>
          <p:spPr>
            <a:xfrm>
              <a:off x="2468522" y="4079290"/>
              <a:ext cx="255824" cy="255802"/>
            </a:xfrm>
            <a:custGeom>
              <a:avLst/>
              <a:gdLst>
                <a:gd name="connsiteX0" fmla="*/ 127912 w 255824"/>
                <a:gd name="connsiteY0" fmla="*/ 255802 h 255802"/>
                <a:gd name="connsiteX1" fmla="*/ 255824 w 255824"/>
                <a:gd name="connsiteY1" fmla="*/ 127912 h 255802"/>
                <a:gd name="connsiteX2" fmla="*/ 127912 w 255824"/>
                <a:gd name="connsiteY2" fmla="*/ 0 h 255802"/>
                <a:gd name="connsiteX3" fmla="*/ 0 w 255824"/>
                <a:gd name="connsiteY3" fmla="*/ 127912 h 255802"/>
                <a:gd name="connsiteX4" fmla="*/ 127912 w 255824"/>
                <a:gd name="connsiteY4" fmla="*/ 255802 h 2558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824" h="255802">
                  <a:moveTo>
                    <a:pt x="127912" y="255802"/>
                  </a:moveTo>
                  <a:cubicBezTo>
                    <a:pt x="198557" y="255802"/>
                    <a:pt x="255824" y="198546"/>
                    <a:pt x="255824" y="127912"/>
                  </a:cubicBezTo>
                  <a:cubicBezTo>
                    <a:pt x="255824" y="57278"/>
                    <a:pt x="198557" y="0"/>
                    <a:pt x="127912" y="0"/>
                  </a:cubicBezTo>
                  <a:cubicBezTo>
                    <a:pt x="57267" y="0"/>
                    <a:pt x="0" y="57267"/>
                    <a:pt x="0" y="127912"/>
                  </a:cubicBezTo>
                  <a:cubicBezTo>
                    <a:pt x="0" y="198557"/>
                    <a:pt x="57267" y="255802"/>
                    <a:pt x="127912" y="255802"/>
                  </a:cubicBezTo>
                  <a:close/>
                </a:path>
              </a:pathLst>
            </a:custGeom>
            <a:solidFill>
              <a:srgbClr val="FFFFFF"/>
            </a:solidFill>
            <a:ln w="1088" cap="flat">
              <a:noFill/>
              <a:prstDash val="solid"/>
              <a:miter/>
            </a:ln>
          </p:spPr>
          <p:txBody>
            <a:bodyPr rtlCol="0" anchor="ctr"/>
            <a:lstStyle/>
            <a:p>
              <a:endParaRPr lang="fr-BE"/>
            </a:p>
          </p:txBody>
        </p:sp>
        <p:sp>
          <p:nvSpPr>
            <p:cNvPr id="47" name="Forme libre : forme 46">
              <a:extLst>
                <a:ext uri="{FF2B5EF4-FFF2-40B4-BE49-F238E27FC236}">
                  <a16:creationId xmlns:a16="http://schemas.microsoft.com/office/drawing/2014/main" id="{82FDDFAA-11F0-6B8E-6F95-CAD7B60FB60D}"/>
                </a:ext>
              </a:extLst>
            </p:cNvPr>
            <p:cNvSpPr/>
            <p:nvPr/>
          </p:nvSpPr>
          <p:spPr>
            <a:xfrm>
              <a:off x="2761602" y="4033200"/>
              <a:ext cx="347983" cy="347983"/>
            </a:xfrm>
            <a:custGeom>
              <a:avLst/>
              <a:gdLst>
                <a:gd name="connsiteX0" fmla="*/ 173970 w 347983"/>
                <a:gd name="connsiteY0" fmla="*/ 347984 h 347983"/>
                <a:gd name="connsiteX1" fmla="*/ 347984 w 347983"/>
                <a:gd name="connsiteY1" fmla="*/ 174003 h 347983"/>
                <a:gd name="connsiteX2" fmla="*/ 173970 w 347983"/>
                <a:gd name="connsiteY2" fmla="*/ 0 h 347983"/>
                <a:gd name="connsiteX3" fmla="*/ 0 w 347983"/>
                <a:gd name="connsiteY3" fmla="*/ 174003 h 347983"/>
                <a:gd name="connsiteX4" fmla="*/ 173970 w 347983"/>
                <a:gd name="connsiteY4" fmla="*/ 347984 h 3479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7983" h="347983">
                  <a:moveTo>
                    <a:pt x="173970" y="347984"/>
                  </a:moveTo>
                  <a:cubicBezTo>
                    <a:pt x="270073" y="347984"/>
                    <a:pt x="347984" y="270084"/>
                    <a:pt x="347984" y="174003"/>
                  </a:cubicBezTo>
                  <a:cubicBezTo>
                    <a:pt x="347984" y="77922"/>
                    <a:pt x="270084" y="0"/>
                    <a:pt x="173970" y="0"/>
                  </a:cubicBezTo>
                  <a:cubicBezTo>
                    <a:pt x="77856" y="0"/>
                    <a:pt x="0" y="77900"/>
                    <a:pt x="0" y="174003"/>
                  </a:cubicBezTo>
                  <a:cubicBezTo>
                    <a:pt x="0" y="270106"/>
                    <a:pt x="77889" y="347984"/>
                    <a:pt x="173970" y="347984"/>
                  </a:cubicBezTo>
                  <a:close/>
                </a:path>
              </a:pathLst>
            </a:custGeom>
            <a:solidFill>
              <a:srgbClr val="FFFFFF"/>
            </a:solidFill>
            <a:ln w="1088" cap="flat">
              <a:noFill/>
              <a:prstDash val="solid"/>
              <a:miter/>
            </a:ln>
          </p:spPr>
          <p:txBody>
            <a:bodyPr rtlCol="0" anchor="ctr"/>
            <a:lstStyle/>
            <a:p>
              <a:endParaRPr lang="fr-BE"/>
            </a:p>
          </p:txBody>
        </p:sp>
        <p:sp>
          <p:nvSpPr>
            <p:cNvPr id="48" name="Forme libre : forme 47">
              <a:extLst>
                <a:ext uri="{FF2B5EF4-FFF2-40B4-BE49-F238E27FC236}">
                  <a16:creationId xmlns:a16="http://schemas.microsoft.com/office/drawing/2014/main" id="{E687AA1D-5BFF-23A1-AD99-2310E312638B}"/>
                </a:ext>
              </a:extLst>
            </p:cNvPr>
            <p:cNvSpPr/>
            <p:nvPr/>
          </p:nvSpPr>
          <p:spPr>
            <a:xfrm>
              <a:off x="3061262" y="3993710"/>
              <a:ext cx="426984" cy="426972"/>
            </a:xfrm>
            <a:custGeom>
              <a:avLst/>
              <a:gdLst>
                <a:gd name="connsiteX0" fmla="*/ 213481 w 426984"/>
                <a:gd name="connsiteY0" fmla="*/ 426973 h 426972"/>
                <a:gd name="connsiteX1" fmla="*/ 426984 w 426984"/>
                <a:gd name="connsiteY1" fmla="*/ 213492 h 426972"/>
                <a:gd name="connsiteX2" fmla="*/ 213481 w 426984"/>
                <a:gd name="connsiteY2" fmla="*/ 0 h 426972"/>
                <a:gd name="connsiteX3" fmla="*/ 0 w 426984"/>
                <a:gd name="connsiteY3" fmla="*/ 213492 h 426972"/>
                <a:gd name="connsiteX4" fmla="*/ 213481 w 426984"/>
                <a:gd name="connsiteY4" fmla="*/ 426973 h 4269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6984" h="426972">
                  <a:moveTo>
                    <a:pt x="213481" y="426973"/>
                  </a:moveTo>
                  <a:cubicBezTo>
                    <a:pt x="331382" y="426973"/>
                    <a:pt x="426984" y="331404"/>
                    <a:pt x="426984" y="213492"/>
                  </a:cubicBezTo>
                  <a:cubicBezTo>
                    <a:pt x="426984" y="95580"/>
                    <a:pt x="331382" y="0"/>
                    <a:pt x="213481" y="0"/>
                  </a:cubicBezTo>
                  <a:cubicBezTo>
                    <a:pt x="95580" y="0"/>
                    <a:pt x="0" y="95569"/>
                    <a:pt x="0" y="213492"/>
                  </a:cubicBezTo>
                  <a:cubicBezTo>
                    <a:pt x="0" y="331415"/>
                    <a:pt x="95591" y="426973"/>
                    <a:pt x="213481" y="426973"/>
                  </a:cubicBezTo>
                  <a:close/>
                </a:path>
              </a:pathLst>
            </a:custGeom>
            <a:solidFill>
              <a:srgbClr val="FFFFFF"/>
            </a:solidFill>
            <a:ln w="1088" cap="flat">
              <a:noFill/>
              <a:prstDash val="solid"/>
              <a:miter/>
            </a:ln>
          </p:spPr>
          <p:txBody>
            <a:bodyPr rtlCol="0" anchor="ctr"/>
            <a:lstStyle/>
            <a:p>
              <a:endParaRPr lang="fr-BE"/>
            </a:p>
          </p:txBody>
        </p:sp>
        <p:sp>
          <p:nvSpPr>
            <p:cNvPr id="49" name="Forme libre : forme 48">
              <a:extLst>
                <a:ext uri="{FF2B5EF4-FFF2-40B4-BE49-F238E27FC236}">
                  <a16:creationId xmlns:a16="http://schemas.microsoft.com/office/drawing/2014/main" id="{3DA11227-EE32-51BC-9191-5B490E7379D0}"/>
                </a:ext>
              </a:extLst>
            </p:cNvPr>
            <p:cNvSpPr/>
            <p:nvPr/>
          </p:nvSpPr>
          <p:spPr>
            <a:xfrm>
              <a:off x="3381620" y="3974897"/>
              <a:ext cx="464588" cy="464599"/>
            </a:xfrm>
            <a:custGeom>
              <a:avLst/>
              <a:gdLst>
                <a:gd name="connsiteX0" fmla="*/ 232283 w 464588"/>
                <a:gd name="connsiteY0" fmla="*/ 464599 h 464599"/>
                <a:gd name="connsiteX1" fmla="*/ 464589 w 464588"/>
                <a:gd name="connsiteY1" fmla="*/ 232305 h 464599"/>
                <a:gd name="connsiteX2" fmla="*/ 232283 w 464588"/>
                <a:gd name="connsiteY2" fmla="*/ 0 h 464599"/>
                <a:gd name="connsiteX3" fmla="*/ 0 w 464588"/>
                <a:gd name="connsiteY3" fmla="*/ 232305 h 464599"/>
                <a:gd name="connsiteX4" fmla="*/ 232283 w 464588"/>
                <a:gd name="connsiteY4" fmla="*/ 464599 h 4645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4588" h="464599">
                  <a:moveTo>
                    <a:pt x="232283" y="464599"/>
                  </a:moveTo>
                  <a:cubicBezTo>
                    <a:pt x="360577" y="464599"/>
                    <a:pt x="464589" y="360599"/>
                    <a:pt x="464589" y="232305"/>
                  </a:cubicBezTo>
                  <a:cubicBezTo>
                    <a:pt x="464589" y="104012"/>
                    <a:pt x="360566" y="0"/>
                    <a:pt x="232283" y="0"/>
                  </a:cubicBezTo>
                  <a:cubicBezTo>
                    <a:pt x="104001" y="0"/>
                    <a:pt x="0" y="103990"/>
                    <a:pt x="0" y="232305"/>
                  </a:cubicBezTo>
                  <a:cubicBezTo>
                    <a:pt x="0" y="360620"/>
                    <a:pt x="103990" y="464599"/>
                    <a:pt x="232283" y="464599"/>
                  </a:cubicBezTo>
                  <a:close/>
                </a:path>
              </a:pathLst>
            </a:custGeom>
            <a:solidFill>
              <a:srgbClr val="FFFFFF"/>
            </a:solidFill>
            <a:ln w="1088" cap="flat">
              <a:noFill/>
              <a:prstDash val="solid"/>
              <a:miter/>
            </a:ln>
          </p:spPr>
          <p:txBody>
            <a:bodyPr rtlCol="0" anchor="ctr"/>
            <a:lstStyle/>
            <a:p>
              <a:endParaRPr lang="fr-BE"/>
            </a:p>
          </p:txBody>
        </p:sp>
        <p:sp>
          <p:nvSpPr>
            <p:cNvPr id="50" name="Forme libre : forme 49">
              <a:extLst>
                <a:ext uri="{FF2B5EF4-FFF2-40B4-BE49-F238E27FC236}">
                  <a16:creationId xmlns:a16="http://schemas.microsoft.com/office/drawing/2014/main" id="{117D0523-AD87-27B9-7C30-ADB59CFDD01F}"/>
                </a:ext>
              </a:extLst>
            </p:cNvPr>
            <p:cNvSpPr/>
            <p:nvPr/>
          </p:nvSpPr>
          <p:spPr>
            <a:xfrm>
              <a:off x="3750857" y="4004996"/>
              <a:ext cx="404412" cy="404412"/>
            </a:xfrm>
            <a:custGeom>
              <a:avLst/>
              <a:gdLst>
                <a:gd name="connsiteX0" fmla="*/ 202206 w 404412"/>
                <a:gd name="connsiteY0" fmla="*/ 404412 h 404412"/>
                <a:gd name="connsiteX1" fmla="*/ 404412 w 404412"/>
                <a:gd name="connsiteY1" fmla="*/ 202206 h 404412"/>
                <a:gd name="connsiteX2" fmla="*/ 202206 w 404412"/>
                <a:gd name="connsiteY2" fmla="*/ 0 h 404412"/>
                <a:gd name="connsiteX3" fmla="*/ 0 w 404412"/>
                <a:gd name="connsiteY3" fmla="*/ 202206 h 404412"/>
                <a:gd name="connsiteX4" fmla="*/ 202206 w 404412"/>
                <a:gd name="connsiteY4" fmla="*/ 404412 h 404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412" h="404412">
                  <a:moveTo>
                    <a:pt x="202206" y="404412"/>
                  </a:moveTo>
                  <a:cubicBezTo>
                    <a:pt x="313876" y="404412"/>
                    <a:pt x="404412" y="313876"/>
                    <a:pt x="404412" y="202206"/>
                  </a:cubicBezTo>
                  <a:cubicBezTo>
                    <a:pt x="404412" y="90536"/>
                    <a:pt x="313876" y="0"/>
                    <a:pt x="202206" y="0"/>
                  </a:cubicBezTo>
                  <a:cubicBezTo>
                    <a:pt x="90536" y="0"/>
                    <a:pt x="0" y="90525"/>
                    <a:pt x="0" y="202206"/>
                  </a:cubicBezTo>
                  <a:cubicBezTo>
                    <a:pt x="0" y="313887"/>
                    <a:pt x="90536" y="404412"/>
                    <a:pt x="202206" y="404412"/>
                  </a:cubicBezTo>
                  <a:close/>
                </a:path>
              </a:pathLst>
            </a:custGeom>
            <a:solidFill>
              <a:srgbClr val="FFFFFF"/>
            </a:solidFill>
            <a:ln w="1088" cap="flat">
              <a:noFill/>
              <a:prstDash val="solid"/>
              <a:miter/>
            </a:ln>
          </p:spPr>
          <p:txBody>
            <a:bodyPr rtlCol="0" anchor="ctr"/>
            <a:lstStyle/>
            <a:p>
              <a:endParaRPr lang="fr-BE"/>
            </a:p>
          </p:txBody>
        </p:sp>
        <p:sp>
          <p:nvSpPr>
            <p:cNvPr id="51" name="Forme libre : forme 50">
              <a:extLst>
                <a:ext uri="{FF2B5EF4-FFF2-40B4-BE49-F238E27FC236}">
                  <a16:creationId xmlns:a16="http://schemas.microsoft.com/office/drawing/2014/main" id="{EE528037-BE14-B375-33DA-EB27E1C4288A}"/>
                </a:ext>
              </a:extLst>
            </p:cNvPr>
            <p:cNvSpPr/>
            <p:nvPr/>
          </p:nvSpPr>
          <p:spPr>
            <a:xfrm>
              <a:off x="4132349" y="4047318"/>
              <a:ext cx="319769" cy="319769"/>
            </a:xfrm>
            <a:custGeom>
              <a:avLst/>
              <a:gdLst>
                <a:gd name="connsiteX0" fmla="*/ 159874 w 319769"/>
                <a:gd name="connsiteY0" fmla="*/ 319770 h 319769"/>
                <a:gd name="connsiteX1" fmla="*/ 319770 w 319769"/>
                <a:gd name="connsiteY1" fmla="*/ 159885 h 319769"/>
                <a:gd name="connsiteX2" fmla="*/ 159874 w 319769"/>
                <a:gd name="connsiteY2" fmla="*/ 0 h 319769"/>
                <a:gd name="connsiteX3" fmla="*/ 0 w 319769"/>
                <a:gd name="connsiteY3" fmla="*/ 159885 h 319769"/>
                <a:gd name="connsiteX4" fmla="*/ 159874 w 319769"/>
                <a:gd name="connsiteY4" fmla="*/ 319770 h 3197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9769" h="319769">
                  <a:moveTo>
                    <a:pt x="159874" y="319770"/>
                  </a:moveTo>
                  <a:cubicBezTo>
                    <a:pt x="248188" y="319770"/>
                    <a:pt x="319770" y="248188"/>
                    <a:pt x="319770" y="159885"/>
                  </a:cubicBezTo>
                  <a:cubicBezTo>
                    <a:pt x="319770" y="71582"/>
                    <a:pt x="248188" y="0"/>
                    <a:pt x="159874" y="0"/>
                  </a:cubicBezTo>
                  <a:cubicBezTo>
                    <a:pt x="71560" y="0"/>
                    <a:pt x="0" y="71582"/>
                    <a:pt x="0" y="159885"/>
                  </a:cubicBezTo>
                  <a:cubicBezTo>
                    <a:pt x="0" y="248188"/>
                    <a:pt x="71582" y="319770"/>
                    <a:pt x="159874" y="319770"/>
                  </a:cubicBezTo>
                  <a:close/>
                </a:path>
              </a:pathLst>
            </a:custGeom>
            <a:solidFill>
              <a:srgbClr val="FFFFFF"/>
            </a:solidFill>
            <a:ln w="1088" cap="flat">
              <a:noFill/>
              <a:prstDash val="solid"/>
              <a:miter/>
            </a:ln>
          </p:spPr>
          <p:txBody>
            <a:bodyPr rtlCol="0" anchor="ctr"/>
            <a:lstStyle/>
            <a:p>
              <a:endParaRPr lang="fr-BE"/>
            </a:p>
          </p:txBody>
        </p:sp>
        <p:sp>
          <p:nvSpPr>
            <p:cNvPr id="52" name="Forme libre : forme 51">
              <a:extLst>
                <a:ext uri="{FF2B5EF4-FFF2-40B4-BE49-F238E27FC236}">
                  <a16:creationId xmlns:a16="http://schemas.microsoft.com/office/drawing/2014/main" id="{B01EA96C-3792-033F-2E6D-DC87D49AE64E}"/>
                </a:ext>
              </a:extLst>
            </p:cNvPr>
            <p:cNvSpPr/>
            <p:nvPr/>
          </p:nvSpPr>
          <p:spPr>
            <a:xfrm>
              <a:off x="4518537" y="4094345"/>
              <a:ext cx="225692" cy="225703"/>
            </a:xfrm>
            <a:custGeom>
              <a:avLst/>
              <a:gdLst>
                <a:gd name="connsiteX0" fmla="*/ 112836 w 225692"/>
                <a:gd name="connsiteY0" fmla="*/ 225704 h 225703"/>
                <a:gd name="connsiteX1" fmla="*/ 225693 w 225692"/>
                <a:gd name="connsiteY1" fmla="*/ 112857 h 225703"/>
                <a:gd name="connsiteX2" fmla="*/ 112836 w 225692"/>
                <a:gd name="connsiteY2" fmla="*/ 0 h 225703"/>
                <a:gd name="connsiteX3" fmla="*/ 0 w 225692"/>
                <a:gd name="connsiteY3" fmla="*/ 112857 h 225703"/>
                <a:gd name="connsiteX4" fmla="*/ 112836 w 225692"/>
                <a:gd name="connsiteY4" fmla="*/ 225704 h 225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692" h="225703">
                  <a:moveTo>
                    <a:pt x="112836" y="225704"/>
                  </a:moveTo>
                  <a:cubicBezTo>
                    <a:pt x="175158" y="225704"/>
                    <a:pt x="225693" y="175179"/>
                    <a:pt x="225693" y="112857"/>
                  </a:cubicBezTo>
                  <a:cubicBezTo>
                    <a:pt x="225693" y="50535"/>
                    <a:pt x="175158" y="0"/>
                    <a:pt x="112836" y="0"/>
                  </a:cubicBezTo>
                  <a:cubicBezTo>
                    <a:pt x="50514" y="0"/>
                    <a:pt x="0" y="50524"/>
                    <a:pt x="0" y="112857"/>
                  </a:cubicBezTo>
                  <a:cubicBezTo>
                    <a:pt x="0" y="175190"/>
                    <a:pt x="50514" y="225704"/>
                    <a:pt x="112836" y="225704"/>
                  </a:cubicBezTo>
                  <a:close/>
                </a:path>
              </a:pathLst>
            </a:custGeom>
            <a:solidFill>
              <a:srgbClr val="FFFFFF"/>
            </a:solidFill>
            <a:ln w="1088" cap="flat">
              <a:noFill/>
              <a:prstDash val="solid"/>
              <a:miter/>
            </a:ln>
          </p:spPr>
          <p:txBody>
            <a:bodyPr rtlCol="0" anchor="ctr"/>
            <a:lstStyle/>
            <a:p>
              <a:endParaRPr lang="fr-BE"/>
            </a:p>
          </p:txBody>
        </p:sp>
        <p:sp>
          <p:nvSpPr>
            <p:cNvPr id="53" name="Forme libre : forme 52">
              <a:extLst>
                <a:ext uri="{FF2B5EF4-FFF2-40B4-BE49-F238E27FC236}">
                  <a16:creationId xmlns:a16="http://schemas.microsoft.com/office/drawing/2014/main" id="{8538C79D-8C6C-2150-866D-BE9D2E09729D}"/>
                </a:ext>
              </a:extLst>
            </p:cNvPr>
            <p:cNvSpPr/>
            <p:nvPr/>
          </p:nvSpPr>
          <p:spPr>
            <a:xfrm>
              <a:off x="4909420" y="4146046"/>
              <a:ext cx="122258" cy="122280"/>
            </a:xfrm>
            <a:custGeom>
              <a:avLst/>
              <a:gdLst>
                <a:gd name="connsiteX0" fmla="*/ 61113 w 122258"/>
                <a:gd name="connsiteY0" fmla="*/ 122280 h 122280"/>
                <a:gd name="connsiteX1" fmla="*/ 122258 w 122258"/>
                <a:gd name="connsiteY1" fmla="*/ 61146 h 122280"/>
                <a:gd name="connsiteX2" fmla="*/ 61113 w 122258"/>
                <a:gd name="connsiteY2" fmla="*/ 0 h 122280"/>
                <a:gd name="connsiteX3" fmla="*/ 0 w 122258"/>
                <a:gd name="connsiteY3" fmla="*/ 61146 h 122280"/>
                <a:gd name="connsiteX4" fmla="*/ 61113 w 122258"/>
                <a:gd name="connsiteY4" fmla="*/ 122280 h 122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258" h="122280">
                  <a:moveTo>
                    <a:pt x="61113" y="122280"/>
                  </a:moveTo>
                  <a:cubicBezTo>
                    <a:pt x="94883" y="122280"/>
                    <a:pt x="122258" y="94916"/>
                    <a:pt x="122258" y="61146"/>
                  </a:cubicBezTo>
                  <a:cubicBezTo>
                    <a:pt x="122258" y="27376"/>
                    <a:pt x="94883" y="0"/>
                    <a:pt x="61113" y="0"/>
                  </a:cubicBezTo>
                  <a:cubicBezTo>
                    <a:pt x="27343" y="0"/>
                    <a:pt x="0" y="27376"/>
                    <a:pt x="0" y="61146"/>
                  </a:cubicBezTo>
                  <a:cubicBezTo>
                    <a:pt x="0" y="94916"/>
                    <a:pt x="27375" y="122280"/>
                    <a:pt x="61113" y="122280"/>
                  </a:cubicBezTo>
                  <a:close/>
                </a:path>
              </a:pathLst>
            </a:custGeom>
            <a:solidFill>
              <a:srgbClr val="FFFFFF"/>
            </a:solidFill>
            <a:ln w="1088" cap="flat">
              <a:noFill/>
              <a:prstDash val="solid"/>
              <a:miter/>
            </a:ln>
          </p:spPr>
          <p:txBody>
            <a:bodyPr rtlCol="0" anchor="ctr"/>
            <a:lstStyle/>
            <a:p>
              <a:endParaRPr lang="fr-BE"/>
            </a:p>
          </p:txBody>
        </p:sp>
        <p:sp>
          <p:nvSpPr>
            <p:cNvPr id="54" name="Forme libre : forme 53">
              <a:extLst>
                <a:ext uri="{FF2B5EF4-FFF2-40B4-BE49-F238E27FC236}">
                  <a16:creationId xmlns:a16="http://schemas.microsoft.com/office/drawing/2014/main" id="{5655F069-9A74-44FB-4023-49A504869415}"/>
                </a:ext>
              </a:extLst>
            </p:cNvPr>
            <p:cNvSpPr/>
            <p:nvPr/>
          </p:nvSpPr>
          <p:spPr>
            <a:xfrm>
              <a:off x="5304061" y="4201559"/>
              <a:ext cx="11296" cy="11274"/>
            </a:xfrm>
            <a:custGeom>
              <a:avLst/>
              <a:gdLst>
                <a:gd name="connsiteX0" fmla="*/ 5632 w 11296"/>
                <a:gd name="connsiteY0" fmla="*/ 11275 h 11274"/>
                <a:gd name="connsiteX1" fmla="*/ 11296 w 11296"/>
                <a:gd name="connsiteY1" fmla="*/ 5643 h 11274"/>
                <a:gd name="connsiteX2" fmla="*/ 5632 w 11296"/>
                <a:gd name="connsiteY2" fmla="*/ 0 h 11274"/>
                <a:gd name="connsiteX3" fmla="*/ 0 w 11296"/>
                <a:gd name="connsiteY3" fmla="*/ 5643 h 11274"/>
                <a:gd name="connsiteX4" fmla="*/ 5632 w 11296"/>
                <a:gd name="connsiteY4" fmla="*/ 11275 h 112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96" h="11274">
                  <a:moveTo>
                    <a:pt x="5632" y="11275"/>
                  </a:moveTo>
                  <a:cubicBezTo>
                    <a:pt x="8758" y="11275"/>
                    <a:pt x="11296" y="8748"/>
                    <a:pt x="11296" y="5643"/>
                  </a:cubicBezTo>
                  <a:cubicBezTo>
                    <a:pt x="11296" y="2538"/>
                    <a:pt x="8758" y="0"/>
                    <a:pt x="5632" y="0"/>
                  </a:cubicBezTo>
                  <a:cubicBezTo>
                    <a:pt x="2506" y="0"/>
                    <a:pt x="0" y="2516"/>
                    <a:pt x="0" y="5643"/>
                  </a:cubicBezTo>
                  <a:cubicBezTo>
                    <a:pt x="0" y="8769"/>
                    <a:pt x="2538" y="11275"/>
                    <a:pt x="5632" y="11275"/>
                  </a:cubicBezTo>
                  <a:close/>
                </a:path>
              </a:pathLst>
            </a:custGeom>
            <a:solidFill>
              <a:srgbClr val="FFFFFF"/>
            </a:solidFill>
            <a:ln w="1088" cap="flat">
              <a:noFill/>
              <a:prstDash val="solid"/>
              <a:miter/>
            </a:ln>
          </p:spPr>
          <p:txBody>
            <a:bodyPr rtlCol="0" anchor="ctr"/>
            <a:lstStyle/>
            <a:p>
              <a:endParaRPr lang="fr-BE"/>
            </a:p>
          </p:txBody>
        </p:sp>
        <p:sp>
          <p:nvSpPr>
            <p:cNvPr id="55" name="Forme libre : forme 54">
              <a:extLst>
                <a:ext uri="{FF2B5EF4-FFF2-40B4-BE49-F238E27FC236}">
                  <a16:creationId xmlns:a16="http://schemas.microsoft.com/office/drawing/2014/main" id="{C9167981-4886-F448-B01A-AB9F1EBA1211}"/>
                </a:ext>
              </a:extLst>
            </p:cNvPr>
            <p:cNvSpPr/>
            <p:nvPr/>
          </p:nvSpPr>
          <p:spPr>
            <a:xfrm>
              <a:off x="1906817" y="4535077"/>
              <a:ext cx="22571" cy="22560"/>
            </a:xfrm>
            <a:custGeom>
              <a:avLst/>
              <a:gdLst>
                <a:gd name="connsiteX0" fmla="*/ 11297 w 22571"/>
                <a:gd name="connsiteY0" fmla="*/ 22561 h 22560"/>
                <a:gd name="connsiteX1" fmla="*/ 22571 w 22571"/>
                <a:gd name="connsiteY1" fmla="*/ 11286 h 22560"/>
                <a:gd name="connsiteX2" fmla="*/ 11297 w 22571"/>
                <a:gd name="connsiteY2" fmla="*/ 0 h 22560"/>
                <a:gd name="connsiteX3" fmla="*/ 0 w 22571"/>
                <a:gd name="connsiteY3" fmla="*/ 11286 h 22560"/>
                <a:gd name="connsiteX4" fmla="*/ 11297 w 22571"/>
                <a:gd name="connsiteY4" fmla="*/ 22561 h 225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71" h="22560">
                  <a:moveTo>
                    <a:pt x="11297" y="22561"/>
                  </a:moveTo>
                  <a:cubicBezTo>
                    <a:pt x="17539" y="22561"/>
                    <a:pt x="22571" y="17506"/>
                    <a:pt x="22571" y="11286"/>
                  </a:cubicBezTo>
                  <a:cubicBezTo>
                    <a:pt x="22571" y="5066"/>
                    <a:pt x="17539" y="0"/>
                    <a:pt x="11297" y="0"/>
                  </a:cubicBezTo>
                  <a:cubicBezTo>
                    <a:pt x="5055" y="0"/>
                    <a:pt x="0" y="5055"/>
                    <a:pt x="0" y="11286"/>
                  </a:cubicBezTo>
                  <a:cubicBezTo>
                    <a:pt x="0" y="17517"/>
                    <a:pt x="5066" y="22561"/>
                    <a:pt x="11297" y="22561"/>
                  </a:cubicBezTo>
                  <a:close/>
                </a:path>
              </a:pathLst>
            </a:custGeom>
            <a:solidFill>
              <a:srgbClr val="FFFFFF"/>
            </a:solidFill>
            <a:ln w="1088" cap="flat">
              <a:noFill/>
              <a:prstDash val="solid"/>
              <a:miter/>
            </a:ln>
          </p:spPr>
          <p:txBody>
            <a:bodyPr rtlCol="0" anchor="ctr"/>
            <a:lstStyle/>
            <a:p>
              <a:endParaRPr lang="fr-BE"/>
            </a:p>
          </p:txBody>
        </p:sp>
        <p:sp>
          <p:nvSpPr>
            <p:cNvPr id="56" name="Forme libre : forme 55">
              <a:extLst>
                <a:ext uri="{FF2B5EF4-FFF2-40B4-BE49-F238E27FC236}">
                  <a16:creationId xmlns:a16="http://schemas.microsoft.com/office/drawing/2014/main" id="{81B815A2-8651-D7B9-2416-FFF05D04AFAC}"/>
                </a:ext>
              </a:extLst>
            </p:cNvPr>
            <p:cNvSpPr/>
            <p:nvPr/>
          </p:nvSpPr>
          <p:spPr>
            <a:xfrm>
              <a:off x="2191433" y="4480522"/>
              <a:ext cx="131681" cy="131670"/>
            </a:xfrm>
            <a:custGeom>
              <a:avLst/>
              <a:gdLst>
                <a:gd name="connsiteX0" fmla="*/ 65830 w 131681"/>
                <a:gd name="connsiteY0" fmla="*/ 131671 h 131670"/>
                <a:gd name="connsiteX1" fmla="*/ 131681 w 131681"/>
                <a:gd name="connsiteY1" fmla="*/ 65841 h 131670"/>
                <a:gd name="connsiteX2" fmla="*/ 65830 w 131681"/>
                <a:gd name="connsiteY2" fmla="*/ 0 h 131670"/>
                <a:gd name="connsiteX3" fmla="*/ 0 w 131681"/>
                <a:gd name="connsiteY3" fmla="*/ 65841 h 131670"/>
                <a:gd name="connsiteX4" fmla="*/ 65830 w 131681"/>
                <a:gd name="connsiteY4" fmla="*/ 131671 h 1316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681" h="131670">
                  <a:moveTo>
                    <a:pt x="65830" y="131671"/>
                  </a:moveTo>
                  <a:cubicBezTo>
                    <a:pt x="102214" y="131671"/>
                    <a:pt x="131681" y="102203"/>
                    <a:pt x="131681" y="65841"/>
                  </a:cubicBezTo>
                  <a:cubicBezTo>
                    <a:pt x="131681" y="29478"/>
                    <a:pt x="102203" y="0"/>
                    <a:pt x="65830" y="0"/>
                  </a:cubicBezTo>
                  <a:cubicBezTo>
                    <a:pt x="29456" y="0"/>
                    <a:pt x="0" y="29478"/>
                    <a:pt x="0" y="65841"/>
                  </a:cubicBezTo>
                  <a:cubicBezTo>
                    <a:pt x="0" y="102203"/>
                    <a:pt x="29489" y="131671"/>
                    <a:pt x="65830" y="131671"/>
                  </a:cubicBezTo>
                  <a:close/>
                </a:path>
              </a:pathLst>
            </a:custGeom>
            <a:solidFill>
              <a:srgbClr val="FFFFFF"/>
            </a:solidFill>
            <a:ln w="1088" cap="flat">
              <a:noFill/>
              <a:prstDash val="solid"/>
              <a:miter/>
            </a:ln>
          </p:spPr>
          <p:txBody>
            <a:bodyPr rtlCol="0" anchor="ctr"/>
            <a:lstStyle/>
            <a:p>
              <a:endParaRPr lang="fr-BE"/>
            </a:p>
          </p:txBody>
        </p:sp>
        <p:sp>
          <p:nvSpPr>
            <p:cNvPr id="57" name="Forme libre : forme 56">
              <a:extLst>
                <a:ext uri="{FF2B5EF4-FFF2-40B4-BE49-F238E27FC236}">
                  <a16:creationId xmlns:a16="http://schemas.microsoft.com/office/drawing/2014/main" id="{A80EF2B7-FDAC-4787-8F47-F998E8719A2F}"/>
                </a:ext>
              </a:extLst>
            </p:cNvPr>
            <p:cNvSpPr/>
            <p:nvPr/>
          </p:nvSpPr>
          <p:spPr>
            <a:xfrm>
              <a:off x="2480744" y="4430673"/>
              <a:ext cx="231379" cy="231357"/>
            </a:xfrm>
            <a:custGeom>
              <a:avLst/>
              <a:gdLst>
                <a:gd name="connsiteX0" fmla="*/ 115690 w 231379"/>
                <a:gd name="connsiteY0" fmla="*/ 231357 h 231357"/>
                <a:gd name="connsiteX1" fmla="*/ 231379 w 231379"/>
                <a:gd name="connsiteY1" fmla="*/ 115679 h 231357"/>
                <a:gd name="connsiteX2" fmla="*/ 115690 w 231379"/>
                <a:gd name="connsiteY2" fmla="*/ 0 h 231357"/>
                <a:gd name="connsiteX3" fmla="*/ 0 w 231379"/>
                <a:gd name="connsiteY3" fmla="*/ 115679 h 231357"/>
                <a:gd name="connsiteX4" fmla="*/ 115690 w 231379"/>
                <a:gd name="connsiteY4" fmla="*/ 231357 h 2313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1379" h="231357">
                  <a:moveTo>
                    <a:pt x="115690" y="231357"/>
                  </a:moveTo>
                  <a:cubicBezTo>
                    <a:pt x="179580" y="231357"/>
                    <a:pt x="231379" y="179569"/>
                    <a:pt x="231379" y="115679"/>
                  </a:cubicBezTo>
                  <a:cubicBezTo>
                    <a:pt x="231379" y="51788"/>
                    <a:pt x="179580" y="0"/>
                    <a:pt x="115690" y="0"/>
                  </a:cubicBezTo>
                  <a:cubicBezTo>
                    <a:pt x="51799" y="0"/>
                    <a:pt x="0" y="51777"/>
                    <a:pt x="0" y="115679"/>
                  </a:cubicBezTo>
                  <a:cubicBezTo>
                    <a:pt x="0" y="179580"/>
                    <a:pt x="51799" y="231357"/>
                    <a:pt x="115690" y="231357"/>
                  </a:cubicBezTo>
                  <a:close/>
                </a:path>
              </a:pathLst>
            </a:custGeom>
            <a:solidFill>
              <a:srgbClr val="FFFFFF"/>
            </a:solidFill>
            <a:ln w="1088" cap="flat">
              <a:noFill/>
              <a:prstDash val="solid"/>
              <a:miter/>
            </a:ln>
          </p:spPr>
          <p:txBody>
            <a:bodyPr rtlCol="0" anchor="ctr"/>
            <a:lstStyle/>
            <a:p>
              <a:endParaRPr lang="fr-BE"/>
            </a:p>
          </p:txBody>
        </p:sp>
        <p:sp>
          <p:nvSpPr>
            <p:cNvPr id="58" name="Forme libre : forme 57">
              <a:extLst>
                <a:ext uri="{FF2B5EF4-FFF2-40B4-BE49-F238E27FC236}">
                  <a16:creationId xmlns:a16="http://schemas.microsoft.com/office/drawing/2014/main" id="{2E91D86D-B0E3-2740-0AFD-A76CCBB761CB}"/>
                </a:ext>
              </a:extLst>
            </p:cNvPr>
            <p:cNvSpPr/>
            <p:nvPr/>
          </p:nvSpPr>
          <p:spPr>
            <a:xfrm>
              <a:off x="2775698" y="4386467"/>
              <a:ext cx="319769" cy="319769"/>
            </a:xfrm>
            <a:custGeom>
              <a:avLst/>
              <a:gdLst>
                <a:gd name="connsiteX0" fmla="*/ 159874 w 319769"/>
                <a:gd name="connsiteY0" fmla="*/ 319770 h 319769"/>
                <a:gd name="connsiteX1" fmla="*/ 319770 w 319769"/>
                <a:gd name="connsiteY1" fmla="*/ 159885 h 319769"/>
                <a:gd name="connsiteX2" fmla="*/ 159874 w 319769"/>
                <a:gd name="connsiteY2" fmla="*/ 0 h 319769"/>
                <a:gd name="connsiteX3" fmla="*/ 0 w 319769"/>
                <a:gd name="connsiteY3" fmla="*/ 159885 h 319769"/>
                <a:gd name="connsiteX4" fmla="*/ 159874 w 319769"/>
                <a:gd name="connsiteY4" fmla="*/ 319770 h 3197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9769" h="319769">
                  <a:moveTo>
                    <a:pt x="159874" y="319770"/>
                  </a:moveTo>
                  <a:cubicBezTo>
                    <a:pt x="248188" y="319770"/>
                    <a:pt x="319770" y="248188"/>
                    <a:pt x="319770" y="159885"/>
                  </a:cubicBezTo>
                  <a:cubicBezTo>
                    <a:pt x="319770" y="71582"/>
                    <a:pt x="248188" y="0"/>
                    <a:pt x="159874" y="0"/>
                  </a:cubicBezTo>
                  <a:cubicBezTo>
                    <a:pt x="71560" y="0"/>
                    <a:pt x="0" y="71571"/>
                    <a:pt x="0" y="159885"/>
                  </a:cubicBezTo>
                  <a:cubicBezTo>
                    <a:pt x="0" y="248199"/>
                    <a:pt x="71582" y="319770"/>
                    <a:pt x="159874" y="319770"/>
                  </a:cubicBezTo>
                  <a:close/>
                </a:path>
              </a:pathLst>
            </a:custGeom>
            <a:solidFill>
              <a:srgbClr val="FFFFFF"/>
            </a:solidFill>
            <a:ln w="1088" cap="flat">
              <a:noFill/>
              <a:prstDash val="solid"/>
              <a:miter/>
            </a:ln>
          </p:spPr>
          <p:txBody>
            <a:bodyPr rtlCol="0" anchor="ctr"/>
            <a:lstStyle/>
            <a:p>
              <a:endParaRPr lang="fr-BE"/>
            </a:p>
          </p:txBody>
        </p:sp>
        <p:sp>
          <p:nvSpPr>
            <p:cNvPr id="59" name="Forme libre : forme 58">
              <a:extLst>
                <a:ext uri="{FF2B5EF4-FFF2-40B4-BE49-F238E27FC236}">
                  <a16:creationId xmlns:a16="http://schemas.microsoft.com/office/drawing/2014/main" id="{A5023987-106D-77B2-3932-24A7D31812D9}"/>
                </a:ext>
              </a:extLst>
            </p:cNvPr>
            <p:cNvSpPr/>
            <p:nvPr/>
          </p:nvSpPr>
          <p:spPr>
            <a:xfrm>
              <a:off x="3077243" y="4348862"/>
              <a:ext cx="395000" cy="394989"/>
            </a:xfrm>
            <a:custGeom>
              <a:avLst/>
              <a:gdLst>
                <a:gd name="connsiteX0" fmla="*/ 197500 w 395000"/>
                <a:gd name="connsiteY0" fmla="*/ 394990 h 394989"/>
                <a:gd name="connsiteX1" fmla="*/ 395000 w 395000"/>
                <a:gd name="connsiteY1" fmla="*/ 197500 h 394989"/>
                <a:gd name="connsiteX2" fmla="*/ 197500 w 395000"/>
                <a:gd name="connsiteY2" fmla="*/ 0 h 394989"/>
                <a:gd name="connsiteX3" fmla="*/ 0 w 395000"/>
                <a:gd name="connsiteY3" fmla="*/ 197500 h 394989"/>
                <a:gd name="connsiteX4" fmla="*/ 197500 w 395000"/>
                <a:gd name="connsiteY4" fmla="*/ 394990 h 394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5000" h="394989">
                  <a:moveTo>
                    <a:pt x="197500" y="394990"/>
                  </a:moveTo>
                  <a:cubicBezTo>
                    <a:pt x="306567" y="394990"/>
                    <a:pt x="395000" y="306577"/>
                    <a:pt x="395000" y="197500"/>
                  </a:cubicBezTo>
                  <a:cubicBezTo>
                    <a:pt x="395000" y="88423"/>
                    <a:pt x="306567" y="0"/>
                    <a:pt x="197500" y="0"/>
                  </a:cubicBezTo>
                  <a:cubicBezTo>
                    <a:pt x="88434" y="0"/>
                    <a:pt x="0" y="88423"/>
                    <a:pt x="0" y="197500"/>
                  </a:cubicBezTo>
                  <a:cubicBezTo>
                    <a:pt x="0" y="306577"/>
                    <a:pt x="88412" y="394990"/>
                    <a:pt x="197500" y="394990"/>
                  </a:cubicBezTo>
                  <a:close/>
                </a:path>
              </a:pathLst>
            </a:custGeom>
            <a:solidFill>
              <a:srgbClr val="FFFFFF"/>
            </a:solidFill>
            <a:ln w="1088" cap="flat">
              <a:noFill/>
              <a:prstDash val="solid"/>
              <a:miter/>
            </a:ln>
          </p:spPr>
          <p:txBody>
            <a:bodyPr rtlCol="0" anchor="ctr"/>
            <a:lstStyle/>
            <a:p>
              <a:endParaRPr lang="fr-BE"/>
            </a:p>
          </p:txBody>
        </p:sp>
        <p:sp>
          <p:nvSpPr>
            <p:cNvPr id="60" name="Forme libre : forme 59">
              <a:extLst>
                <a:ext uri="{FF2B5EF4-FFF2-40B4-BE49-F238E27FC236}">
                  <a16:creationId xmlns:a16="http://schemas.microsoft.com/office/drawing/2014/main" id="{D6A82709-3942-E8FB-B148-229F29DBB5D7}"/>
                </a:ext>
              </a:extLst>
            </p:cNvPr>
            <p:cNvSpPr/>
            <p:nvPr/>
          </p:nvSpPr>
          <p:spPr>
            <a:xfrm>
              <a:off x="3399464" y="4331934"/>
              <a:ext cx="428879" cy="428857"/>
            </a:xfrm>
            <a:custGeom>
              <a:avLst/>
              <a:gdLst>
                <a:gd name="connsiteX0" fmla="*/ 214440 w 428879"/>
                <a:gd name="connsiteY0" fmla="*/ 428858 h 428857"/>
                <a:gd name="connsiteX1" fmla="*/ 428879 w 428879"/>
                <a:gd name="connsiteY1" fmla="*/ 214429 h 428857"/>
                <a:gd name="connsiteX2" fmla="*/ 214440 w 428879"/>
                <a:gd name="connsiteY2" fmla="*/ 0 h 428857"/>
                <a:gd name="connsiteX3" fmla="*/ 0 w 428879"/>
                <a:gd name="connsiteY3" fmla="*/ 214429 h 428857"/>
                <a:gd name="connsiteX4" fmla="*/ 214440 w 428879"/>
                <a:gd name="connsiteY4" fmla="*/ 428858 h 4288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8879" h="428857">
                  <a:moveTo>
                    <a:pt x="214440" y="428858"/>
                  </a:moveTo>
                  <a:cubicBezTo>
                    <a:pt x="332885" y="428858"/>
                    <a:pt x="428879" y="332853"/>
                    <a:pt x="428879" y="214429"/>
                  </a:cubicBezTo>
                  <a:cubicBezTo>
                    <a:pt x="428879" y="96005"/>
                    <a:pt x="332885" y="0"/>
                    <a:pt x="214440" y="0"/>
                  </a:cubicBezTo>
                  <a:cubicBezTo>
                    <a:pt x="95994" y="0"/>
                    <a:pt x="0" y="95994"/>
                    <a:pt x="0" y="214429"/>
                  </a:cubicBezTo>
                  <a:cubicBezTo>
                    <a:pt x="0" y="332864"/>
                    <a:pt x="96016" y="428858"/>
                    <a:pt x="214440" y="428858"/>
                  </a:cubicBezTo>
                  <a:close/>
                </a:path>
              </a:pathLst>
            </a:custGeom>
            <a:solidFill>
              <a:srgbClr val="FFFFFF"/>
            </a:solidFill>
            <a:ln w="1088" cap="flat">
              <a:noFill/>
              <a:prstDash val="solid"/>
              <a:miter/>
            </a:ln>
          </p:spPr>
          <p:txBody>
            <a:bodyPr rtlCol="0" anchor="ctr"/>
            <a:lstStyle/>
            <a:p>
              <a:endParaRPr lang="fr-BE"/>
            </a:p>
          </p:txBody>
        </p:sp>
        <p:sp>
          <p:nvSpPr>
            <p:cNvPr id="61" name="Forme libre : forme 60">
              <a:extLst>
                <a:ext uri="{FF2B5EF4-FFF2-40B4-BE49-F238E27FC236}">
                  <a16:creationId xmlns:a16="http://schemas.microsoft.com/office/drawing/2014/main" id="{BC4E1186-5A2C-1280-C04D-D360F4805C88}"/>
                </a:ext>
              </a:extLst>
            </p:cNvPr>
            <p:cNvSpPr/>
            <p:nvPr/>
          </p:nvSpPr>
          <p:spPr>
            <a:xfrm>
              <a:off x="3756522" y="4349788"/>
              <a:ext cx="393115" cy="393126"/>
            </a:xfrm>
            <a:custGeom>
              <a:avLst/>
              <a:gdLst>
                <a:gd name="connsiteX0" fmla="*/ 196542 w 393115"/>
                <a:gd name="connsiteY0" fmla="*/ 393127 h 393126"/>
                <a:gd name="connsiteX1" fmla="*/ 393116 w 393115"/>
                <a:gd name="connsiteY1" fmla="*/ 196574 h 393126"/>
                <a:gd name="connsiteX2" fmla="*/ 196542 w 393115"/>
                <a:gd name="connsiteY2" fmla="*/ 0 h 393126"/>
                <a:gd name="connsiteX3" fmla="*/ 0 w 393115"/>
                <a:gd name="connsiteY3" fmla="*/ 196574 h 393126"/>
                <a:gd name="connsiteX4" fmla="*/ 196542 w 393115"/>
                <a:gd name="connsiteY4" fmla="*/ 393127 h 3931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3115" h="393126">
                  <a:moveTo>
                    <a:pt x="196542" y="393127"/>
                  </a:moveTo>
                  <a:cubicBezTo>
                    <a:pt x="305085" y="393127"/>
                    <a:pt x="393116" y="305129"/>
                    <a:pt x="393116" y="196574"/>
                  </a:cubicBezTo>
                  <a:cubicBezTo>
                    <a:pt x="393116" y="88020"/>
                    <a:pt x="305096" y="0"/>
                    <a:pt x="196542" y="0"/>
                  </a:cubicBezTo>
                  <a:cubicBezTo>
                    <a:pt x="87987" y="0"/>
                    <a:pt x="0" y="87998"/>
                    <a:pt x="0" y="196574"/>
                  </a:cubicBezTo>
                  <a:cubicBezTo>
                    <a:pt x="0" y="305150"/>
                    <a:pt x="87998" y="393127"/>
                    <a:pt x="196542" y="393127"/>
                  </a:cubicBezTo>
                  <a:close/>
                </a:path>
              </a:pathLst>
            </a:custGeom>
            <a:solidFill>
              <a:srgbClr val="FFFFFF"/>
            </a:solidFill>
            <a:ln w="1088" cap="flat">
              <a:noFill/>
              <a:prstDash val="solid"/>
              <a:miter/>
            </a:ln>
          </p:spPr>
          <p:txBody>
            <a:bodyPr rtlCol="0" anchor="ctr"/>
            <a:lstStyle/>
            <a:p>
              <a:endParaRPr lang="fr-BE"/>
            </a:p>
          </p:txBody>
        </p:sp>
        <p:sp>
          <p:nvSpPr>
            <p:cNvPr id="62" name="Forme libre : forme 61">
              <a:extLst>
                <a:ext uri="{FF2B5EF4-FFF2-40B4-BE49-F238E27FC236}">
                  <a16:creationId xmlns:a16="http://schemas.microsoft.com/office/drawing/2014/main" id="{CFE101E4-FACF-AC77-EE47-B84A413D1547}"/>
                </a:ext>
              </a:extLst>
            </p:cNvPr>
            <p:cNvSpPr/>
            <p:nvPr/>
          </p:nvSpPr>
          <p:spPr>
            <a:xfrm>
              <a:off x="4133286" y="4387414"/>
              <a:ext cx="317895" cy="317884"/>
            </a:xfrm>
            <a:custGeom>
              <a:avLst/>
              <a:gdLst>
                <a:gd name="connsiteX0" fmla="*/ 158937 w 317895"/>
                <a:gd name="connsiteY0" fmla="*/ 317885 h 317884"/>
                <a:gd name="connsiteX1" fmla="*/ 317896 w 317895"/>
                <a:gd name="connsiteY1" fmla="*/ 158948 h 317884"/>
                <a:gd name="connsiteX2" fmla="*/ 158937 w 317895"/>
                <a:gd name="connsiteY2" fmla="*/ 0 h 317884"/>
                <a:gd name="connsiteX3" fmla="*/ 0 w 317895"/>
                <a:gd name="connsiteY3" fmla="*/ 158948 h 317884"/>
                <a:gd name="connsiteX4" fmla="*/ 158937 w 317895"/>
                <a:gd name="connsiteY4" fmla="*/ 317885 h 317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895" h="317884">
                  <a:moveTo>
                    <a:pt x="158937" y="317885"/>
                  </a:moveTo>
                  <a:cubicBezTo>
                    <a:pt x="246717" y="317885"/>
                    <a:pt x="317896" y="246728"/>
                    <a:pt x="317896" y="158948"/>
                  </a:cubicBezTo>
                  <a:cubicBezTo>
                    <a:pt x="317896" y="71168"/>
                    <a:pt x="246717" y="0"/>
                    <a:pt x="158937" y="0"/>
                  </a:cubicBezTo>
                  <a:cubicBezTo>
                    <a:pt x="71157" y="0"/>
                    <a:pt x="0" y="71157"/>
                    <a:pt x="0" y="158948"/>
                  </a:cubicBezTo>
                  <a:cubicBezTo>
                    <a:pt x="0" y="246739"/>
                    <a:pt x="71157" y="317885"/>
                    <a:pt x="158937" y="317885"/>
                  </a:cubicBezTo>
                  <a:close/>
                </a:path>
              </a:pathLst>
            </a:custGeom>
            <a:solidFill>
              <a:srgbClr val="FFFFFF"/>
            </a:solidFill>
            <a:ln w="1088" cap="flat">
              <a:noFill/>
              <a:prstDash val="solid"/>
              <a:miter/>
            </a:ln>
          </p:spPr>
          <p:txBody>
            <a:bodyPr rtlCol="0" anchor="ctr"/>
            <a:lstStyle/>
            <a:p>
              <a:endParaRPr lang="fr-BE"/>
            </a:p>
          </p:txBody>
        </p:sp>
        <p:sp>
          <p:nvSpPr>
            <p:cNvPr id="63" name="Forme libre : forme 62">
              <a:extLst>
                <a:ext uri="{FF2B5EF4-FFF2-40B4-BE49-F238E27FC236}">
                  <a16:creationId xmlns:a16="http://schemas.microsoft.com/office/drawing/2014/main" id="{A5856B86-BE65-9F6B-A4FE-445A4507EDDF}"/>
                </a:ext>
              </a:extLst>
            </p:cNvPr>
            <p:cNvSpPr/>
            <p:nvPr/>
          </p:nvSpPr>
          <p:spPr>
            <a:xfrm>
              <a:off x="4517579" y="4432557"/>
              <a:ext cx="227609" cy="227599"/>
            </a:xfrm>
            <a:custGeom>
              <a:avLst/>
              <a:gdLst>
                <a:gd name="connsiteX0" fmla="*/ 113794 w 227609"/>
                <a:gd name="connsiteY0" fmla="*/ 227599 h 227599"/>
                <a:gd name="connsiteX1" fmla="*/ 227610 w 227609"/>
                <a:gd name="connsiteY1" fmla="*/ 113805 h 227599"/>
                <a:gd name="connsiteX2" fmla="*/ 113794 w 227609"/>
                <a:gd name="connsiteY2" fmla="*/ 0 h 227599"/>
                <a:gd name="connsiteX3" fmla="*/ 0 w 227609"/>
                <a:gd name="connsiteY3" fmla="*/ 113805 h 227599"/>
                <a:gd name="connsiteX4" fmla="*/ 113794 w 227609"/>
                <a:gd name="connsiteY4" fmla="*/ 227599 h 2275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7609" h="227599">
                  <a:moveTo>
                    <a:pt x="113794" y="227599"/>
                  </a:moveTo>
                  <a:cubicBezTo>
                    <a:pt x="176661" y="227599"/>
                    <a:pt x="227610" y="176650"/>
                    <a:pt x="227610" y="113805"/>
                  </a:cubicBezTo>
                  <a:cubicBezTo>
                    <a:pt x="227610" y="50960"/>
                    <a:pt x="176661" y="0"/>
                    <a:pt x="113794" y="0"/>
                  </a:cubicBezTo>
                  <a:cubicBezTo>
                    <a:pt x="50927" y="0"/>
                    <a:pt x="0" y="50960"/>
                    <a:pt x="0" y="113805"/>
                  </a:cubicBezTo>
                  <a:cubicBezTo>
                    <a:pt x="0" y="176650"/>
                    <a:pt x="50949" y="227599"/>
                    <a:pt x="113794" y="227599"/>
                  </a:cubicBezTo>
                  <a:close/>
                </a:path>
              </a:pathLst>
            </a:custGeom>
            <a:solidFill>
              <a:srgbClr val="FFFFFF"/>
            </a:solidFill>
            <a:ln w="1088" cap="flat">
              <a:noFill/>
              <a:prstDash val="solid"/>
              <a:miter/>
            </a:ln>
          </p:spPr>
          <p:txBody>
            <a:bodyPr rtlCol="0" anchor="ctr"/>
            <a:lstStyle/>
            <a:p>
              <a:endParaRPr lang="fr-BE"/>
            </a:p>
          </p:txBody>
        </p:sp>
        <p:sp>
          <p:nvSpPr>
            <p:cNvPr id="64" name="Forme libre : forme 63">
              <a:extLst>
                <a:ext uri="{FF2B5EF4-FFF2-40B4-BE49-F238E27FC236}">
                  <a16:creationId xmlns:a16="http://schemas.microsoft.com/office/drawing/2014/main" id="{E8872A14-7B93-5629-68A4-E6BE768A5A02}"/>
                </a:ext>
              </a:extLst>
            </p:cNvPr>
            <p:cNvSpPr/>
            <p:nvPr/>
          </p:nvSpPr>
          <p:spPr>
            <a:xfrm>
              <a:off x="4907524" y="4483354"/>
              <a:ext cx="126016" cy="126016"/>
            </a:xfrm>
            <a:custGeom>
              <a:avLst/>
              <a:gdLst>
                <a:gd name="connsiteX0" fmla="*/ 126017 w 126016"/>
                <a:gd name="connsiteY0" fmla="*/ 63008 h 126016"/>
                <a:gd name="connsiteX1" fmla="*/ 63008 w 126016"/>
                <a:gd name="connsiteY1" fmla="*/ 126017 h 126016"/>
                <a:gd name="connsiteX2" fmla="*/ 0 w 126016"/>
                <a:gd name="connsiteY2" fmla="*/ 63008 h 126016"/>
                <a:gd name="connsiteX3" fmla="*/ 63008 w 126016"/>
                <a:gd name="connsiteY3" fmla="*/ 0 h 126016"/>
                <a:gd name="connsiteX4" fmla="*/ 126017 w 126016"/>
                <a:gd name="connsiteY4" fmla="*/ 63008 h 1260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016" h="126016">
                  <a:moveTo>
                    <a:pt x="126017" y="63008"/>
                  </a:moveTo>
                  <a:cubicBezTo>
                    <a:pt x="126017" y="97807"/>
                    <a:pt x="97807" y="126017"/>
                    <a:pt x="63008" y="126017"/>
                  </a:cubicBezTo>
                  <a:cubicBezTo>
                    <a:pt x="28210" y="126017"/>
                    <a:pt x="0" y="97807"/>
                    <a:pt x="0" y="63008"/>
                  </a:cubicBezTo>
                  <a:cubicBezTo>
                    <a:pt x="0" y="28210"/>
                    <a:pt x="28209" y="0"/>
                    <a:pt x="63008" y="0"/>
                  </a:cubicBezTo>
                  <a:cubicBezTo>
                    <a:pt x="97807" y="0"/>
                    <a:pt x="126017" y="28210"/>
                    <a:pt x="126017" y="63008"/>
                  </a:cubicBezTo>
                  <a:close/>
                </a:path>
              </a:pathLst>
            </a:custGeom>
            <a:solidFill>
              <a:srgbClr val="FFFFFF"/>
            </a:solidFill>
            <a:ln w="1088" cap="flat">
              <a:noFill/>
              <a:prstDash val="solid"/>
              <a:miter/>
            </a:ln>
          </p:spPr>
          <p:txBody>
            <a:bodyPr rtlCol="0" anchor="ctr"/>
            <a:lstStyle/>
            <a:p>
              <a:endParaRPr lang="fr-BE"/>
            </a:p>
          </p:txBody>
        </p:sp>
        <p:sp>
          <p:nvSpPr>
            <p:cNvPr id="65" name="Forme libre : forme 64">
              <a:extLst>
                <a:ext uri="{FF2B5EF4-FFF2-40B4-BE49-F238E27FC236}">
                  <a16:creationId xmlns:a16="http://schemas.microsoft.com/office/drawing/2014/main" id="{8B4B8D3C-6252-7E7D-97E2-05225DF5E4AC}"/>
                </a:ext>
              </a:extLst>
            </p:cNvPr>
            <p:cNvSpPr/>
            <p:nvPr/>
          </p:nvSpPr>
          <p:spPr>
            <a:xfrm>
              <a:off x="5299355" y="4535992"/>
              <a:ext cx="20697" cy="20708"/>
            </a:xfrm>
            <a:custGeom>
              <a:avLst/>
              <a:gdLst>
                <a:gd name="connsiteX0" fmla="*/ 10338 w 20697"/>
                <a:gd name="connsiteY0" fmla="*/ 20709 h 20708"/>
                <a:gd name="connsiteX1" fmla="*/ 20698 w 20697"/>
                <a:gd name="connsiteY1" fmla="*/ 10360 h 20708"/>
                <a:gd name="connsiteX2" fmla="*/ 10338 w 20697"/>
                <a:gd name="connsiteY2" fmla="*/ 0 h 20708"/>
                <a:gd name="connsiteX3" fmla="*/ 0 w 20697"/>
                <a:gd name="connsiteY3" fmla="*/ 10360 h 20708"/>
                <a:gd name="connsiteX4" fmla="*/ 10338 w 20697"/>
                <a:gd name="connsiteY4" fmla="*/ 20709 h 207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697" h="20708">
                  <a:moveTo>
                    <a:pt x="10338" y="20709"/>
                  </a:moveTo>
                  <a:cubicBezTo>
                    <a:pt x="16046" y="20709"/>
                    <a:pt x="20698" y="16079"/>
                    <a:pt x="20698" y="10360"/>
                  </a:cubicBezTo>
                  <a:cubicBezTo>
                    <a:pt x="20698" y="4641"/>
                    <a:pt x="16046" y="0"/>
                    <a:pt x="10338" y="0"/>
                  </a:cubicBezTo>
                  <a:cubicBezTo>
                    <a:pt x="4630" y="0"/>
                    <a:pt x="0" y="4630"/>
                    <a:pt x="0" y="10360"/>
                  </a:cubicBezTo>
                  <a:cubicBezTo>
                    <a:pt x="0" y="16090"/>
                    <a:pt x="4630" y="20709"/>
                    <a:pt x="10338" y="20709"/>
                  </a:cubicBezTo>
                  <a:close/>
                </a:path>
              </a:pathLst>
            </a:custGeom>
            <a:solidFill>
              <a:srgbClr val="FFFFFF"/>
            </a:solidFill>
            <a:ln w="1088" cap="flat">
              <a:noFill/>
              <a:prstDash val="solid"/>
              <a:miter/>
            </a:ln>
          </p:spPr>
          <p:txBody>
            <a:bodyPr rtlCol="0" anchor="ctr"/>
            <a:lstStyle/>
            <a:p>
              <a:endParaRPr lang="fr-BE"/>
            </a:p>
          </p:txBody>
        </p:sp>
        <p:sp>
          <p:nvSpPr>
            <p:cNvPr id="66" name="Forme libre : forme 65">
              <a:extLst>
                <a:ext uri="{FF2B5EF4-FFF2-40B4-BE49-F238E27FC236}">
                  <a16:creationId xmlns:a16="http://schemas.microsoft.com/office/drawing/2014/main" id="{AC9C13AF-ADFE-FFC6-9009-09AB8BDA1E12}"/>
                </a:ext>
              </a:extLst>
            </p:cNvPr>
            <p:cNvSpPr/>
            <p:nvPr/>
          </p:nvSpPr>
          <p:spPr>
            <a:xfrm>
              <a:off x="2219637" y="4847896"/>
              <a:ext cx="75252" cy="75230"/>
            </a:xfrm>
            <a:custGeom>
              <a:avLst/>
              <a:gdLst>
                <a:gd name="connsiteX0" fmla="*/ 37626 w 75252"/>
                <a:gd name="connsiteY0" fmla="*/ 75231 h 75230"/>
                <a:gd name="connsiteX1" fmla="*/ 75253 w 75252"/>
                <a:gd name="connsiteY1" fmla="*/ 37615 h 75230"/>
                <a:gd name="connsiteX2" fmla="*/ 37626 w 75252"/>
                <a:gd name="connsiteY2" fmla="*/ 0 h 75230"/>
                <a:gd name="connsiteX3" fmla="*/ 0 w 75252"/>
                <a:gd name="connsiteY3" fmla="*/ 37615 h 75230"/>
                <a:gd name="connsiteX4" fmla="*/ 37626 w 75252"/>
                <a:gd name="connsiteY4" fmla="*/ 75231 h 752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252" h="75230">
                  <a:moveTo>
                    <a:pt x="37626" y="75231"/>
                  </a:moveTo>
                  <a:cubicBezTo>
                    <a:pt x="58411" y="75231"/>
                    <a:pt x="75253" y="58400"/>
                    <a:pt x="75253" y="37615"/>
                  </a:cubicBezTo>
                  <a:cubicBezTo>
                    <a:pt x="75253" y="16830"/>
                    <a:pt x="58422" y="0"/>
                    <a:pt x="37626" y="0"/>
                  </a:cubicBezTo>
                  <a:cubicBezTo>
                    <a:pt x="16831" y="0"/>
                    <a:pt x="0" y="16830"/>
                    <a:pt x="0" y="37615"/>
                  </a:cubicBezTo>
                  <a:cubicBezTo>
                    <a:pt x="0" y="58400"/>
                    <a:pt x="16863" y="75231"/>
                    <a:pt x="37626" y="75231"/>
                  </a:cubicBezTo>
                  <a:close/>
                </a:path>
              </a:pathLst>
            </a:custGeom>
            <a:solidFill>
              <a:srgbClr val="FFFFFF"/>
            </a:solidFill>
            <a:ln w="1088" cap="flat">
              <a:noFill/>
              <a:prstDash val="solid"/>
              <a:miter/>
            </a:ln>
          </p:spPr>
          <p:txBody>
            <a:bodyPr rtlCol="0" anchor="ctr"/>
            <a:lstStyle/>
            <a:p>
              <a:endParaRPr lang="fr-BE"/>
            </a:p>
          </p:txBody>
        </p:sp>
        <p:sp>
          <p:nvSpPr>
            <p:cNvPr id="67" name="Forme libre : forme 66">
              <a:extLst>
                <a:ext uri="{FF2B5EF4-FFF2-40B4-BE49-F238E27FC236}">
                  <a16:creationId xmlns:a16="http://schemas.microsoft.com/office/drawing/2014/main" id="{AB727FED-E3EA-1D3C-7ED1-2CF976CAB528}"/>
                </a:ext>
              </a:extLst>
            </p:cNvPr>
            <p:cNvSpPr/>
            <p:nvPr/>
          </p:nvSpPr>
          <p:spPr>
            <a:xfrm>
              <a:off x="2511791" y="4800879"/>
              <a:ext cx="169285" cy="169285"/>
            </a:xfrm>
            <a:custGeom>
              <a:avLst/>
              <a:gdLst>
                <a:gd name="connsiteX0" fmla="*/ 84643 w 169285"/>
                <a:gd name="connsiteY0" fmla="*/ 169286 h 169285"/>
                <a:gd name="connsiteX1" fmla="*/ 169286 w 169285"/>
                <a:gd name="connsiteY1" fmla="*/ 84643 h 169285"/>
                <a:gd name="connsiteX2" fmla="*/ 84643 w 169285"/>
                <a:gd name="connsiteY2" fmla="*/ 0 h 169285"/>
                <a:gd name="connsiteX3" fmla="*/ 0 w 169285"/>
                <a:gd name="connsiteY3" fmla="*/ 84643 h 169285"/>
                <a:gd name="connsiteX4" fmla="*/ 84643 w 169285"/>
                <a:gd name="connsiteY4" fmla="*/ 169286 h 1692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9285" h="169285">
                  <a:moveTo>
                    <a:pt x="84643" y="169286"/>
                  </a:moveTo>
                  <a:cubicBezTo>
                    <a:pt x="131387" y="169286"/>
                    <a:pt x="169286" y="131387"/>
                    <a:pt x="169286" y="84643"/>
                  </a:cubicBezTo>
                  <a:cubicBezTo>
                    <a:pt x="169286" y="37899"/>
                    <a:pt x="131376" y="0"/>
                    <a:pt x="84643" y="0"/>
                  </a:cubicBezTo>
                  <a:cubicBezTo>
                    <a:pt x="37910" y="0"/>
                    <a:pt x="0" y="37888"/>
                    <a:pt x="0" y="84643"/>
                  </a:cubicBezTo>
                  <a:cubicBezTo>
                    <a:pt x="0" y="131398"/>
                    <a:pt x="37910" y="169286"/>
                    <a:pt x="84643" y="169286"/>
                  </a:cubicBezTo>
                  <a:close/>
                </a:path>
              </a:pathLst>
            </a:custGeom>
            <a:solidFill>
              <a:srgbClr val="FFFFFF"/>
            </a:solidFill>
            <a:ln w="1088" cap="flat">
              <a:noFill/>
              <a:prstDash val="solid"/>
              <a:miter/>
            </a:ln>
          </p:spPr>
          <p:txBody>
            <a:bodyPr rtlCol="0" anchor="ctr"/>
            <a:lstStyle/>
            <a:p>
              <a:endParaRPr lang="fr-BE"/>
            </a:p>
          </p:txBody>
        </p:sp>
        <p:sp>
          <p:nvSpPr>
            <p:cNvPr id="68" name="Forme libre : forme 67">
              <a:extLst>
                <a:ext uri="{FF2B5EF4-FFF2-40B4-BE49-F238E27FC236}">
                  <a16:creationId xmlns:a16="http://schemas.microsoft.com/office/drawing/2014/main" id="{86074216-971B-D727-A359-9CBA1EDB751B}"/>
                </a:ext>
              </a:extLst>
            </p:cNvPr>
            <p:cNvSpPr/>
            <p:nvPr/>
          </p:nvSpPr>
          <p:spPr>
            <a:xfrm>
              <a:off x="2810492" y="4760432"/>
              <a:ext cx="250181" cy="250170"/>
            </a:xfrm>
            <a:custGeom>
              <a:avLst/>
              <a:gdLst>
                <a:gd name="connsiteX0" fmla="*/ 125080 w 250181"/>
                <a:gd name="connsiteY0" fmla="*/ 250171 h 250170"/>
                <a:gd name="connsiteX1" fmla="*/ 250182 w 250181"/>
                <a:gd name="connsiteY1" fmla="*/ 125091 h 250170"/>
                <a:gd name="connsiteX2" fmla="*/ 125080 w 250181"/>
                <a:gd name="connsiteY2" fmla="*/ 0 h 250170"/>
                <a:gd name="connsiteX3" fmla="*/ 0 w 250181"/>
                <a:gd name="connsiteY3" fmla="*/ 125091 h 250170"/>
                <a:gd name="connsiteX4" fmla="*/ 125080 w 250181"/>
                <a:gd name="connsiteY4" fmla="*/ 250171 h 2501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0181" h="250170">
                  <a:moveTo>
                    <a:pt x="125080" y="250171"/>
                  </a:moveTo>
                  <a:cubicBezTo>
                    <a:pt x="194156" y="250171"/>
                    <a:pt x="250182" y="194178"/>
                    <a:pt x="250182" y="125091"/>
                  </a:cubicBezTo>
                  <a:cubicBezTo>
                    <a:pt x="250182" y="56004"/>
                    <a:pt x="194156" y="0"/>
                    <a:pt x="125080" y="0"/>
                  </a:cubicBezTo>
                  <a:cubicBezTo>
                    <a:pt x="56004" y="0"/>
                    <a:pt x="0" y="56004"/>
                    <a:pt x="0" y="125091"/>
                  </a:cubicBezTo>
                  <a:cubicBezTo>
                    <a:pt x="0" y="194178"/>
                    <a:pt x="56004" y="250171"/>
                    <a:pt x="125080" y="250171"/>
                  </a:cubicBezTo>
                  <a:close/>
                </a:path>
              </a:pathLst>
            </a:custGeom>
            <a:solidFill>
              <a:srgbClr val="FFFFFF"/>
            </a:solidFill>
            <a:ln w="1088" cap="flat">
              <a:noFill/>
              <a:prstDash val="solid"/>
              <a:miter/>
            </a:ln>
          </p:spPr>
          <p:txBody>
            <a:bodyPr rtlCol="0" anchor="ctr"/>
            <a:lstStyle/>
            <a:p>
              <a:endParaRPr lang="fr-BE"/>
            </a:p>
          </p:txBody>
        </p:sp>
        <p:sp>
          <p:nvSpPr>
            <p:cNvPr id="69" name="Forme libre : forme 68">
              <a:extLst>
                <a:ext uri="{FF2B5EF4-FFF2-40B4-BE49-F238E27FC236}">
                  <a16:creationId xmlns:a16="http://schemas.microsoft.com/office/drawing/2014/main" id="{16F2A323-B1D7-CD5F-5DB4-18E3E3484EDE}"/>
                </a:ext>
              </a:extLst>
            </p:cNvPr>
            <p:cNvSpPr/>
            <p:nvPr/>
          </p:nvSpPr>
          <p:spPr>
            <a:xfrm>
              <a:off x="3119564" y="4730322"/>
              <a:ext cx="310368" cy="310368"/>
            </a:xfrm>
            <a:custGeom>
              <a:avLst/>
              <a:gdLst>
                <a:gd name="connsiteX0" fmla="*/ 155179 w 310368"/>
                <a:gd name="connsiteY0" fmla="*/ 310368 h 310368"/>
                <a:gd name="connsiteX1" fmla="*/ 310368 w 310368"/>
                <a:gd name="connsiteY1" fmla="*/ 155190 h 310368"/>
                <a:gd name="connsiteX2" fmla="*/ 155179 w 310368"/>
                <a:gd name="connsiteY2" fmla="*/ 0 h 310368"/>
                <a:gd name="connsiteX3" fmla="*/ 0 w 310368"/>
                <a:gd name="connsiteY3" fmla="*/ 155190 h 310368"/>
                <a:gd name="connsiteX4" fmla="*/ 155179 w 310368"/>
                <a:gd name="connsiteY4" fmla="*/ 310368 h 310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0368" h="310368">
                  <a:moveTo>
                    <a:pt x="155179" y="310368"/>
                  </a:moveTo>
                  <a:cubicBezTo>
                    <a:pt x="240889" y="310368"/>
                    <a:pt x="310368" y="240900"/>
                    <a:pt x="310368" y="155190"/>
                  </a:cubicBezTo>
                  <a:cubicBezTo>
                    <a:pt x="310368" y="69479"/>
                    <a:pt x="240878" y="0"/>
                    <a:pt x="155179" y="0"/>
                  </a:cubicBezTo>
                  <a:cubicBezTo>
                    <a:pt x="69479" y="0"/>
                    <a:pt x="0" y="69468"/>
                    <a:pt x="0" y="155190"/>
                  </a:cubicBezTo>
                  <a:cubicBezTo>
                    <a:pt x="0" y="240911"/>
                    <a:pt x="69468" y="310368"/>
                    <a:pt x="155179" y="310368"/>
                  </a:cubicBezTo>
                  <a:close/>
                </a:path>
              </a:pathLst>
            </a:custGeom>
            <a:solidFill>
              <a:srgbClr val="FFFFFF"/>
            </a:solidFill>
            <a:ln w="1088" cap="flat">
              <a:noFill/>
              <a:prstDash val="solid"/>
              <a:miter/>
            </a:ln>
          </p:spPr>
          <p:txBody>
            <a:bodyPr rtlCol="0" anchor="ctr"/>
            <a:lstStyle/>
            <a:p>
              <a:endParaRPr lang="fr-BE"/>
            </a:p>
          </p:txBody>
        </p:sp>
        <p:sp>
          <p:nvSpPr>
            <p:cNvPr id="70" name="Forme libre : forme 69">
              <a:extLst>
                <a:ext uri="{FF2B5EF4-FFF2-40B4-BE49-F238E27FC236}">
                  <a16:creationId xmlns:a16="http://schemas.microsoft.com/office/drawing/2014/main" id="{EC1C9D71-25C7-8983-5995-85F45E938209}"/>
                </a:ext>
              </a:extLst>
            </p:cNvPr>
            <p:cNvSpPr/>
            <p:nvPr/>
          </p:nvSpPr>
          <p:spPr>
            <a:xfrm>
              <a:off x="3445565" y="4717173"/>
              <a:ext cx="336698" cy="336698"/>
            </a:xfrm>
            <a:custGeom>
              <a:avLst/>
              <a:gdLst>
                <a:gd name="connsiteX0" fmla="*/ 168338 w 336698"/>
                <a:gd name="connsiteY0" fmla="*/ 336698 h 336698"/>
                <a:gd name="connsiteX1" fmla="*/ 336698 w 336698"/>
                <a:gd name="connsiteY1" fmla="*/ 168349 h 336698"/>
                <a:gd name="connsiteX2" fmla="*/ 168338 w 336698"/>
                <a:gd name="connsiteY2" fmla="*/ 0 h 336698"/>
                <a:gd name="connsiteX3" fmla="*/ 0 w 336698"/>
                <a:gd name="connsiteY3" fmla="*/ 168349 h 336698"/>
                <a:gd name="connsiteX4" fmla="*/ 168338 w 336698"/>
                <a:gd name="connsiteY4" fmla="*/ 336698 h 336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6698" h="336698">
                  <a:moveTo>
                    <a:pt x="168338" y="336698"/>
                  </a:moveTo>
                  <a:cubicBezTo>
                    <a:pt x="261326" y="336698"/>
                    <a:pt x="336698" y="261325"/>
                    <a:pt x="336698" y="168349"/>
                  </a:cubicBezTo>
                  <a:cubicBezTo>
                    <a:pt x="336698" y="75372"/>
                    <a:pt x="261326" y="0"/>
                    <a:pt x="168338" y="0"/>
                  </a:cubicBezTo>
                  <a:cubicBezTo>
                    <a:pt x="75351" y="0"/>
                    <a:pt x="0" y="75372"/>
                    <a:pt x="0" y="168349"/>
                  </a:cubicBezTo>
                  <a:cubicBezTo>
                    <a:pt x="0" y="261325"/>
                    <a:pt x="75373" y="336698"/>
                    <a:pt x="168338" y="336698"/>
                  </a:cubicBezTo>
                  <a:close/>
                </a:path>
              </a:pathLst>
            </a:custGeom>
            <a:solidFill>
              <a:srgbClr val="FFFFFF"/>
            </a:solidFill>
            <a:ln w="1088" cap="flat">
              <a:noFill/>
              <a:prstDash val="solid"/>
              <a:miter/>
            </a:ln>
          </p:spPr>
          <p:txBody>
            <a:bodyPr rtlCol="0" anchor="ctr"/>
            <a:lstStyle/>
            <a:p>
              <a:endParaRPr lang="fr-BE"/>
            </a:p>
          </p:txBody>
        </p:sp>
        <p:sp>
          <p:nvSpPr>
            <p:cNvPr id="71" name="Forme libre : forme 70">
              <a:extLst>
                <a:ext uri="{FF2B5EF4-FFF2-40B4-BE49-F238E27FC236}">
                  <a16:creationId xmlns:a16="http://schemas.microsoft.com/office/drawing/2014/main" id="{0B723DA4-E9C2-010A-411A-424882264085}"/>
                </a:ext>
              </a:extLst>
            </p:cNvPr>
            <p:cNvSpPr/>
            <p:nvPr/>
          </p:nvSpPr>
          <p:spPr>
            <a:xfrm>
              <a:off x="3793189" y="4725627"/>
              <a:ext cx="319769" cy="319769"/>
            </a:xfrm>
            <a:custGeom>
              <a:avLst/>
              <a:gdLst>
                <a:gd name="connsiteX0" fmla="*/ 159874 w 319769"/>
                <a:gd name="connsiteY0" fmla="*/ 319770 h 319769"/>
                <a:gd name="connsiteX1" fmla="*/ 319770 w 319769"/>
                <a:gd name="connsiteY1" fmla="*/ 159885 h 319769"/>
                <a:gd name="connsiteX2" fmla="*/ 159874 w 319769"/>
                <a:gd name="connsiteY2" fmla="*/ 0 h 319769"/>
                <a:gd name="connsiteX3" fmla="*/ 0 w 319769"/>
                <a:gd name="connsiteY3" fmla="*/ 159885 h 319769"/>
                <a:gd name="connsiteX4" fmla="*/ 159874 w 319769"/>
                <a:gd name="connsiteY4" fmla="*/ 319770 h 3197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9769" h="319769">
                  <a:moveTo>
                    <a:pt x="159874" y="319770"/>
                  </a:moveTo>
                  <a:cubicBezTo>
                    <a:pt x="248188" y="319770"/>
                    <a:pt x="319770" y="248188"/>
                    <a:pt x="319770" y="159885"/>
                  </a:cubicBezTo>
                  <a:cubicBezTo>
                    <a:pt x="319770" y="71582"/>
                    <a:pt x="248188" y="0"/>
                    <a:pt x="159874" y="0"/>
                  </a:cubicBezTo>
                  <a:cubicBezTo>
                    <a:pt x="71560" y="0"/>
                    <a:pt x="0" y="71571"/>
                    <a:pt x="0" y="159885"/>
                  </a:cubicBezTo>
                  <a:cubicBezTo>
                    <a:pt x="0" y="248199"/>
                    <a:pt x="71582" y="319770"/>
                    <a:pt x="159874" y="319770"/>
                  </a:cubicBezTo>
                  <a:close/>
                </a:path>
              </a:pathLst>
            </a:custGeom>
            <a:solidFill>
              <a:srgbClr val="FFFFFF"/>
            </a:solidFill>
            <a:ln w="1088" cap="flat">
              <a:noFill/>
              <a:prstDash val="solid"/>
              <a:miter/>
            </a:ln>
          </p:spPr>
          <p:txBody>
            <a:bodyPr rtlCol="0" anchor="ctr"/>
            <a:lstStyle/>
            <a:p>
              <a:endParaRPr lang="fr-BE"/>
            </a:p>
          </p:txBody>
        </p:sp>
        <p:sp>
          <p:nvSpPr>
            <p:cNvPr id="72" name="Forme libre : forme 71">
              <a:extLst>
                <a:ext uri="{FF2B5EF4-FFF2-40B4-BE49-F238E27FC236}">
                  <a16:creationId xmlns:a16="http://schemas.microsoft.com/office/drawing/2014/main" id="{30E1CBB2-931D-9D83-14E7-554AEF7459AF}"/>
                </a:ext>
              </a:extLst>
            </p:cNvPr>
            <p:cNvSpPr/>
            <p:nvPr/>
          </p:nvSpPr>
          <p:spPr>
            <a:xfrm>
              <a:off x="4158690" y="4751956"/>
              <a:ext cx="267088" cy="267110"/>
            </a:xfrm>
            <a:custGeom>
              <a:avLst/>
              <a:gdLst>
                <a:gd name="connsiteX0" fmla="*/ 133533 w 267088"/>
                <a:gd name="connsiteY0" fmla="*/ 267110 h 267110"/>
                <a:gd name="connsiteX1" fmla="*/ 267088 w 267088"/>
                <a:gd name="connsiteY1" fmla="*/ 133555 h 267110"/>
                <a:gd name="connsiteX2" fmla="*/ 133533 w 267088"/>
                <a:gd name="connsiteY2" fmla="*/ 0 h 267110"/>
                <a:gd name="connsiteX3" fmla="*/ 0 w 267088"/>
                <a:gd name="connsiteY3" fmla="*/ 133555 h 267110"/>
                <a:gd name="connsiteX4" fmla="*/ 133533 w 267088"/>
                <a:gd name="connsiteY4" fmla="*/ 267110 h 2671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088" h="267110">
                  <a:moveTo>
                    <a:pt x="133533" y="267110"/>
                  </a:moveTo>
                  <a:cubicBezTo>
                    <a:pt x="207304" y="267110"/>
                    <a:pt x="267088" y="207315"/>
                    <a:pt x="267088" y="133555"/>
                  </a:cubicBezTo>
                  <a:cubicBezTo>
                    <a:pt x="267088" y="59795"/>
                    <a:pt x="207304" y="0"/>
                    <a:pt x="133533" y="0"/>
                  </a:cubicBezTo>
                  <a:cubicBezTo>
                    <a:pt x="59762" y="0"/>
                    <a:pt x="0" y="59784"/>
                    <a:pt x="0" y="133555"/>
                  </a:cubicBezTo>
                  <a:cubicBezTo>
                    <a:pt x="0" y="207326"/>
                    <a:pt x="59784" y="267110"/>
                    <a:pt x="133533" y="267110"/>
                  </a:cubicBezTo>
                  <a:close/>
                </a:path>
              </a:pathLst>
            </a:custGeom>
            <a:solidFill>
              <a:srgbClr val="FFFFFF"/>
            </a:solidFill>
            <a:ln w="1088" cap="flat">
              <a:noFill/>
              <a:prstDash val="solid"/>
              <a:miter/>
            </a:ln>
          </p:spPr>
          <p:txBody>
            <a:bodyPr rtlCol="0" anchor="ctr"/>
            <a:lstStyle/>
            <a:p>
              <a:endParaRPr lang="fr-BE"/>
            </a:p>
          </p:txBody>
        </p:sp>
        <p:sp>
          <p:nvSpPr>
            <p:cNvPr id="73" name="Forme libre : forme 72">
              <a:extLst>
                <a:ext uri="{FF2B5EF4-FFF2-40B4-BE49-F238E27FC236}">
                  <a16:creationId xmlns:a16="http://schemas.microsoft.com/office/drawing/2014/main" id="{E8328205-BFB1-223A-01BE-C67426F9FEA2}"/>
                </a:ext>
              </a:extLst>
            </p:cNvPr>
            <p:cNvSpPr/>
            <p:nvPr/>
          </p:nvSpPr>
          <p:spPr>
            <a:xfrm>
              <a:off x="4535455" y="4789594"/>
              <a:ext cx="191868" cy="191857"/>
            </a:xfrm>
            <a:custGeom>
              <a:avLst/>
              <a:gdLst>
                <a:gd name="connsiteX0" fmla="*/ 95918 w 191868"/>
                <a:gd name="connsiteY0" fmla="*/ 191857 h 191857"/>
                <a:gd name="connsiteX1" fmla="*/ 191868 w 191868"/>
                <a:gd name="connsiteY1" fmla="*/ 95929 h 191857"/>
                <a:gd name="connsiteX2" fmla="*/ 95918 w 191868"/>
                <a:gd name="connsiteY2" fmla="*/ 0 h 191857"/>
                <a:gd name="connsiteX3" fmla="*/ 0 w 191868"/>
                <a:gd name="connsiteY3" fmla="*/ 95929 h 191857"/>
                <a:gd name="connsiteX4" fmla="*/ 95918 w 191868"/>
                <a:gd name="connsiteY4" fmla="*/ 191857 h 1918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868" h="191857">
                  <a:moveTo>
                    <a:pt x="95918" y="191857"/>
                  </a:moveTo>
                  <a:cubicBezTo>
                    <a:pt x="148915" y="191857"/>
                    <a:pt x="191868" y="148915"/>
                    <a:pt x="191868" y="95929"/>
                  </a:cubicBezTo>
                  <a:cubicBezTo>
                    <a:pt x="191868" y="42942"/>
                    <a:pt x="148915" y="0"/>
                    <a:pt x="95918" y="0"/>
                  </a:cubicBezTo>
                  <a:cubicBezTo>
                    <a:pt x="42921" y="0"/>
                    <a:pt x="0" y="42942"/>
                    <a:pt x="0" y="95929"/>
                  </a:cubicBezTo>
                  <a:cubicBezTo>
                    <a:pt x="0" y="148915"/>
                    <a:pt x="42953" y="191857"/>
                    <a:pt x="95918" y="191857"/>
                  </a:cubicBezTo>
                  <a:close/>
                </a:path>
              </a:pathLst>
            </a:custGeom>
            <a:solidFill>
              <a:srgbClr val="FFFFFF"/>
            </a:solidFill>
            <a:ln w="1088" cap="flat">
              <a:noFill/>
              <a:prstDash val="solid"/>
              <a:miter/>
            </a:ln>
          </p:spPr>
          <p:txBody>
            <a:bodyPr rtlCol="0" anchor="ctr"/>
            <a:lstStyle/>
            <a:p>
              <a:endParaRPr lang="fr-BE"/>
            </a:p>
          </p:txBody>
        </p:sp>
        <p:sp>
          <p:nvSpPr>
            <p:cNvPr id="74" name="Forme libre : forme 73">
              <a:extLst>
                <a:ext uri="{FF2B5EF4-FFF2-40B4-BE49-F238E27FC236}">
                  <a16:creationId xmlns:a16="http://schemas.microsoft.com/office/drawing/2014/main" id="{1CB180F9-2D14-30B9-E70D-76B8D34C7625}"/>
                </a:ext>
              </a:extLst>
            </p:cNvPr>
            <p:cNvSpPr/>
            <p:nvPr/>
          </p:nvSpPr>
          <p:spPr>
            <a:xfrm>
              <a:off x="4918821" y="4833778"/>
              <a:ext cx="103456" cy="103456"/>
            </a:xfrm>
            <a:custGeom>
              <a:avLst/>
              <a:gdLst>
                <a:gd name="connsiteX0" fmla="*/ 51712 w 103456"/>
                <a:gd name="connsiteY0" fmla="*/ 103456 h 103456"/>
                <a:gd name="connsiteX1" fmla="*/ 103456 w 103456"/>
                <a:gd name="connsiteY1" fmla="*/ 51733 h 103456"/>
                <a:gd name="connsiteX2" fmla="*/ 51712 w 103456"/>
                <a:gd name="connsiteY2" fmla="*/ 0 h 103456"/>
                <a:gd name="connsiteX3" fmla="*/ 0 w 103456"/>
                <a:gd name="connsiteY3" fmla="*/ 51733 h 103456"/>
                <a:gd name="connsiteX4" fmla="*/ 51712 w 103456"/>
                <a:gd name="connsiteY4" fmla="*/ 103456 h 103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456" h="103456">
                  <a:moveTo>
                    <a:pt x="51712" y="103456"/>
                  </a:moveTo>
                  <a:cubicBezTo>
                    <a:pt x="80286" y="103456"/>
                    <a:pt x="103456" y="80307"/>
                    <a:pt x="103456" y="51733"/>
                  </a:cubicBezTo>
                  <a:cubicBezTo>
                    <a:pt x="103456" y="23160"/>
                    <a:pt x="80297" y="0"/>
                    <a:pt x="51712" y="0"/>
                  </a:cubicBezTo>
                  <a:cubicBezTo>
                    <a:pt x="23127" y="0"/>
                    <a:pt x="0" y="23160"/>
                    <a:pt x="0" y="51733"/>
                  </a:cubicBezTo>
                  <a:cubicBezTo>
                    <a:pt x="0" y="80307"/>
                    <a:pt x="23160" y="103456"/>
                    <a:pt x="51712" y="103456"/>
                  </a:cubicBezTo>
                  <a:close/>
                </a:path>
              </a:pathLst>
            </a:custGeom>
            <a:solidFill>
              <a:srgbClr val="FFFFFF"/>
            </a:solidFill>
            <a:ln w="1088" cap="flat">
              <a:noFill/>
              <a:prstDash val="solid"/>
              <a:miter/>
            </a:ln>
          </p:spPr>
          <p:txBody>
            <a:bodyPr rtlCol="0" anchor="ctr"/>
            <a:lstStyle/>
            <a:p>
              <a:endParaRPr lang="fr-BE"/>
            </a:p>
          </p:txBody>
        </p:sp>
        <p:sp>
          <p:nvSpPr>
            <p:cNvPr id="75" name="Forme libre : forme 74">
              <a:extLst>
                <a:ext uri="{FF2B5EF4-FFF2-40B4-BE49-F238E27FC236}">
                  <a16:creationId xmlns:a16="http://schemas.microsoft.com/office/drawing/2014/main" id="{A0FB4D21-6546-43FC-E7E7-F10226688CCF}"/>
                </a:ext>
              </a:extLst>
            </p:cNvPr>
            <p:cNvSpPr/>
            <p:nvPr/>
          </p:nvSpPr>
          <p:spPr>
            <a:xfrm>
              <a:off x="2554123" y="5182350"/>
              <a:ext cx="84632" cy="84642"/>
            </a:xfrm>
            <a:custGeom>
              <a:avLst/>
              <a:gdLst>
                <a:gd name="connsiteX0" fmla="*/ 42311 w 84632"/>
                <a:gd name="connsiteY0" fmla="*/ 84643 h 84642"/>
                <a:gd name="connsiteX1" fmla="*/ 84632 w 84632"/>
                <a:gd name="connsiteY1" fmla="*/ 42332 h 84642"/>
                <a:gd name="connsiteX2" fmla="*/ 42311 w 84632"/>
                <a:gd name="connsiteY2" fmla="*/ 0 h 84642"/>
                <a:gd name="connsiteX3" fmla="*/ 0 w 84632"/>
                <a:gd name="connsiteY3" fmla="*/ 42332 h 84642"/>
                <a:gd name="connsiteX4" fmla="*/ 42311 w 84632"/>
                <a:gd name="connsiteY4" fmla="*/ 84643 h 846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632" h="84642">
                  <a:moveTo>
                    <a:pt x="42311" y="84643"/>
                  </a:moveTo>
                  <a:cubicBezTo>
                    <a:pt x="65666" y="84643"/>
                    <a:pt x="84632" y="65688"/>
                    <a:pt x="84632" y="42332"/>
                  </a:cubicBezTo>
                  <a:cubicBezTo>
                    <a:pt x="84632" y="18977"/>
                    <a:pt x="65666" y="0"/>
                    <a:pt x="42311" y="0"/>
                  </a:cubicBezTo>
                  <a:cubicBezTo>
                    <a:pt x="18955" y="0"/>
                    <a:pt x="0" y="18955"/>
                    <a:pt x="0" y="42332"/>
                  </a:cubicBezTo>
                  <a:cubicBezTo>
                    <a:pt x="0" y="65710"/>
                    <a:pt x="18944" y="84643"/>
                    <a:pt x="42311" y="84643"/>
                  </a:cubicBezTo>
                  <a:close/>
                </a:path>
              </a:pathLst>
            </a:custGeom>
            <a:solidFill>
              <a:srgbClr val="FFFFFF"/>
            </a:solidFill>
            <a:ln w="1088" cap="flat">
              <a:noFill/>
              <a:prstDash val="solid"/>
              <a:miter/>
            </a:ln>
          </p:spPr>
          <p:txBody>
            <a:bodyPr rtlCol="0" anchor="ctr"/>
            <a:lstStyle/>
            <a:p>
              <a:endParaRPr lang="fr-BE"/>
            </a:p>
          </p:txBody>
        </p:sp>
        <p:sp>
          <p:nvSpPr>
            <p:cNvPr id="76" name="Forme libre : forme 75">
              <a:extLst>
                <a:ext uri="{FF2B5EF4-FFF2-40B4-BE49-F238E27FC236}">
                  <a16:creationId xmlns:a16="http://schemas.microsoft.com/office/drawing/2014/main" id="{E3F571AB-176E-A242-E2C1-2F33AF86A192}"/>
                </a:ext>
              </a:extLst>
            </p:cNvPr>
            <p:cNvSpPr/>
            <p:nvPr/>
          </p:nvSpPr>
          <p:spPr>
            <a:xfrm>
              <a:off x="2858468" y="5147556"/>
              <a:ext cx="154231" cy="154241"/>
            </a:xfrm>
            <a:custGeom>
              <a:avLst/>
              <a:gdLst>
                <a:gd name="connsiteX0" fmla="*/ 77105 w 154231"/>
                <a:gd name="connsiteY0" fmla="*/ 154242 h 154241"/>
                <a:gd name="connsiteX1" fmla="*/ 154231 w 154231"/>
                <a:gd name="connsiteY1" fmla="*/ 77126 h 154241"/>
                <a:gd name="connsiteX2" fmla="*/ 77105 w 154231"/>
                <a:gd name="connsiteY2" fmla="*/ 0 h 154241"/>
                <a:gd name="connsiteX3" fmla="*/ 0 w 154231"/>
                <a:gd name="connsiteY3" fmla="*/ 77126 h 154241"/>
                <a:gd name="connsiteX4" fmla="*/ 77105 w 154231"/>
                <a:gd name="connsiteY4" fmla="*/ 154242 h 1542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4231" h="154241">
                  <a:moveTo>
                    <a:pt x="77105" y="154242"/>
                  </a:moveTo>
                  <a:cubicBezTo>
                    <a:pt x="119709" y="154242"/>
                    <a:pt x="154231" y="119709"/>
                    <a:pt x="154231" y="77126"/>
                  </a:cubicBezTo>
                  <a:cubicBezTo>
                    <a:pt x="154231" y="34543"/>
                    <a:pt x="119709" y="0"/>
                    <a:pt x="77105" y="0"/>
                  </a:cubicBezTo>
                  <a:cubicBezTo>
                    <a:pt x="34500" y="0"/>
                    <a:pt x="0" y="34522"/>
                    <a:pt x="0" y="77126"/>
                  </a:cubicBezTo>
                  <a:cubicBezTo>
                    <a:pt x="0" y="119731"/>
                    <a:pt x="34522" y="154242"/>
                    <a:pt x="77105" y="154242"/>
                  </a:cubicBezTo>
                  <a:close/>
                </a:path>
              </a:pathLst>
            </a:custGeom>
            <a:solidFill>
              <a:srgbClr val="FFFFFF"/>
            </a:solidFill>
            <a:ln w="1088" cap="flat">
              <a:noFill/>
              <a:prstDash val="solid"/>
              <a:miter/>
            </a:ln>
          </p:spPr>
          <p:txBody>
            <a:bodyPr rtlCol="0" anchor="ctr"/>
            <a:lstStyle/>
            <a:p>
              <a:endParaRPr lang="fr-BE"/>
            </a:p>
          </p:txBody>
        </p:sp>
        <p:sp>
          <p:nvSpPr>
            <p:cNvPr id="77" name="Forme libre : forme 76">
              <a:extLst>
                <a:ext uri="{FF2B5EF4-FFF2-40B4-BE49-F238E27FC236}">
                  <a16:creationId xmlns:a16="http://schemas.microsoft.com/office/drawing/2014/main" id="{BF543CE0-4B18-B817-78C7-13966E0A2A37}"/>
                </a:ext>
              </a:extLst>
            </p:cNvPr>
            <p:cNvSpPr/>
            <p:nvPr/>
          </p:nvSpPr>
          <p:spPr>
            <a:xfrm>
              <a:off x="3172235" y="5122152"/>
              <a:ext cx="205049" cy="205038"/>
            </a:xfrm>
            <a:custGeom>
              <a:avLst/>
              <a:gdLst>
                <a:gd name="connsiteX0" fmla="*/ 102509 w 205049"/>
                <a:gd name="connsiteY0" fmla="*/ 205039 h 205038"/>
                <a:gd name="connsiteX1" fmla="*/ 205050 w 205049"/>
                <a:gd name="connsiteY1" fmla="*/ 102530 h 205038"/>
                <a:gd name="connsiteX2" fmla="*/ 102509 w 205049"/>
                <a:gd name="connsiteY2" fmla="*/ 0 h 205038"/>
                <a:gd name="connsiteX3" fmla="*/ 0 w 205049"/>
                <a:gd name="connsiteY3" fmla="*/ 102530 h 205038"/>
                <a:gd name="connsiteX4" fmla="*/ 102509 w 205049"/>
                <a:gd name="connsiteY4" fmla="*/ 205039 h 2050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5049" h="205038">
                  <a:moveTo>
                    <a:pt x="102509" y="205039"/>
                  </a:moveTo>
                  <a:cubicBezTo>
                    <a:pt x="159122" y="205039"/>
                    <a:pt x="205050" y="159144"/>
                    <a:pt x="205050" y="102530"/>
                  </a:cubicBezTo>
                  <a:cubicBezTo>
                    <a:pt x="205050" y="45917"/>
                    <a:pt x="159122" y="0"/>
                    <a:pt x="102509" y="0"/>
                  </a:cubicBezTo>
                  <a:cubicBezTo>
                    <a:pt x="45895" y="0"/>
                    <a:pt x="0" y="45895"/>
                    <a:pt x="0" y="102530"/>
                  </a:cubicBezTo>
                  <a:cubicBezTo>
                    <a:pt x="0" y="159166"/>
                    <a:pt x="45895" y="205039"/>
                    <a:pt x="102509" y="205039"/>
                  </a:cubicBezTo>
                  <a:close/>
                </a:path>
              </a:pathLst>
            </a:custGeom>
            <a:solidFill>
              <a:srgbClr val="FFFFFF"/>
            </a:solidFill>
            <a:ln w="1088" cap="flat">
              <a:noFill/>
              <a:prstDash val="solid"/>
              <a:miter/>
            </a:ln>
          </p:spPr>
          <p:txBody>
            <a:bodyPr rtlCol="0" anchor="ctr"/>
            <a:lstStyle/>
            <a:p>
              <a:endParaRPr lang="fr-BE"/>
            </a:p>
          </p:txBody>
        </p:sp>
        <p:sp>
          <p:nvSpPr>
            <p:cNvPr id="78" name="Forme libre : forme 77">
              <a:extLst>
                <a:ext uri="{FF2B5EF4-FFF2-40B4-BE49-F238E27FC236}">
                  <a16:creationId xmlns:a16="http://schemas.microsoft.com/office/drawing/2014/main" id="{44EC25DA-D053-E853-E4BC-020682FB41D5}"/>
                </a:ext>
              </a:extLst>
            </p:cNvPr>
            <p:cNvSpPr/>
            <p:nvPr/>
          </p:nvSpPr>
          <p:spPr>
            <a:xfrm>
              <a:off x="3499172" y="5109941"/>
              <a:ext cx="229483" cy="229472"/>
            </a:xfrm>
            <a:custGeom>
              <a:avLst/>
              <a:gdLst>
                <a:gd name="connsiteX0" fmla="*/ 114731 w 229483"/>
                <a:gd name="connsiteY0" fmla="*/ 229473 h 229472"/>
                <a:gd name="connsiteX1" fmla="*/ 229484 w 229483"/>
                <a:gd name="connsiteY1" fmla="*/ 114742 h 229472"/>
                <a:gd name="connsiteX2" fmla="*/ 114731 w 229483"/>
                <a:gd name="connsiteY2" fmla="*/ 0 h 229472"/>
                <a:gd name="connsiteX3" fmla="*/ 0 w 229483"/>
                <a:gd name="connsiteY3" fmla="*/ 114742 h 229472"/>
                <a:gd name="connsiteX4" fmla="*/ 114731 w 229483"/>
                <a:gd name="connsiteY4" fmla="*/ 229473 h 2294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9483" h="229472">
                  <a:moveTo>
                    <a:pt x="114731" y="229473"/>
                  </a:moveTo>
                  <a:cubicBezTo>
                    <a:pt x="178110" y="229473"/>
                    <a:pt x="229484" y="178121"/>
                    <a:pt x="229484" y="114742"/>
                  </a:cubicBezTo>
                  <a:cubicBezTo>
                    <a:pt x="229484" y="51363"/>
                    <a:pt x="178110" y="0"/>
                    <a:pt x="114731" y="0"/>
                  </a:cubicBezTo>
                  <a:cubicBezTo>
                    <a:pt x="51352" y="0"/>
                    <a:pt x="0" y="51363"/>
                    <a:pt x="0" y="114742"/>
                  </a:cubicBezTo>
                  <a:cubicBezTo>
                    <a:pt x="0" y="178121"/>
                    <a:pt x="51374" y="229473"/>
                    <a:pt x="114731" y="229473"/>
                  </a:cubicBezTo>
                  <a:close/>
                </a:path>
              </a:pathLst>
            </a:custGeom>
            <a:solidFill>
              <a:srgbClr val="FFFFFF"/>
            </a:solidFill>
            <a:ln w="1088" cap="flat">
              <a:noFill/>
              <a:prstDash val="solid"/>
              <a:miter/>
            </a:ln>
          </p:spPr>
          <p:txBody>
            <a:bodyPr rtlCol="0" anchor="ctr"/>
            <a:lstStyle/>
            <a:p>
              <a:endParaRPr lang="fr-BE"/>
            </a:p>
          </p:txBody>
        </p:sp>
        <p:sp>
          <p:nvSpPr>
            <p:cNvPr id="79" name="Forme libre : forme 78">
              <a:extLst>
                <a:ext uri="{FF2B5EF4-FFF2-40B4-BE49-F238E27FC236}">
                  <a16:creationId xmlns:a16="http://schemas.microsoft.com/office/drawing/2014/main" id="{2FC7C812-60D6-E500-4DE5-0FC367D23371}"/>
                </a:ext>
              </a:extLst>
            </p:cNvPr>
            <p:cNvSpPr/>
            <p:nvPr/>
          </p:nvSpPr>
          <p:spPr>
            <a:xfrm>
              <a:off x="3843038" y="5114636"/>
              <a:ext cx="220071" cy="220071"/>
            </a:xfrm>
            <a:custGeom>
              <a:avLst/>
              <a:gdLst>
                <a:gd name="connsiteX0" fmla="*/ 110025 w 220071"/>
                <a:gd name="connsiteY0" fmla="*/ 220072 h 220071"/>
                <a:gd name="connsiteX1" fmla="*/ 220072 w 220071"/>
                <a:gd name="connsiteY1" fmla="*/ 110047 h 220071"/>
                <a:gd name="connsiteX2" fmla="*/ 110025 w 220071"/>
                <a:gd name="connsiteY2" fmla="*/ 0 h 220071"/>
                <a:gd name="connsiteX3" fmla="*/ 0 w 220071"/>
                <a:gd name="connsiteY3" fmla="*/ 110047 h 220071"/>
                <a:gd name="connsiteX4" fmla="*/ 110025 w 220071"/>
                <a:gd name="connsiteY4" fmla="*/ 220072 h 2200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071" h="220071">
                  <a:moveTo>
                    <a:pt x="110025" y="220072"/>
                  </a:moveTo>
                  <a:cubicBezTo>
                    <a:pt x="170800" y="220072"/>
                    <a:pt x="220072" y="170822"/>
                    <a:pt x="220072" y="110047"/>
                  </a:cubicBezTo>
                  <a:cubicBezTo>
                    <a:pt x="220072" y="49272"/>
                    <a:pt x="170800" y="0"/>
                    <a:pt x="110025" y="0"/>
                  </a:cubicBezTo>
                  <a:cubicBezTo>
                    <a:pt x="49250" y="0"/>
                    <a:pt x="0" y="49261"/>
                    <a:pt x="0" y="110047"/>
                  </a:cubicBezTo>
                  <a:cubicBezTo>
                    <a:pt x="0" y="170833"/>
                    <a:pt x="49250" y="220072"/>
                    <a:pt x="110025" y="220072"/>
                  </a:cubicBezTo>
                  <a:close/>
                </a:path>
              </a:pathLst>
            </a:custGeom>
            <a:solidFill>
              <a:srgbClr val="FFFFFF"/>
            </a:solidFill>
            <a:ln w="1088" cap="flat">
              <a:noFill/>
              <a:prstDash val="solid"/>
              <a:miter/>
            </a:ln>
          </p:spPr>
          <p:txBody>
            <a:bodyPr rtlCol="0" anchor="ctr"/>
            <a:lstStyle/>
            <a:p>
              <a:endParaRPr lang="fr-BE"/>
            </a:p>
          </p:txBody>
        </p:sp>
        <p:sp>
          <p:nvSpPr>
            <p:cNvPr id="80" name="Forme libre : forme 79">
              <a:extLst>
                <a:ext uri="{FF2B5EF4-FFF2-40B4-BE49-F238E27FC236}">
                  <a16:creationId xmlns:a16="http://schemas.microsoft.com/office/drawing/2014/main" id="{AD976B6E-AA5E-315A-BE27-B16FAACA7418}"/>
                </a:ext>
              </a:extLst>
            </p:cNvPr>
            <p:cNvSpPr/>
            <p:nvPr/>
          </p:nvSpPr>
          <p:spPr>
            <a:xfrm>
              <a:off x="4200064" y="5132501"/>
              <a:ext cx="184340" cy="184340"/>
            </a:xfrm>
            <a:custGeom>
              <a:avLst/>
              <a:gdLst>
                <a:gd name="connsiteX0" fmla="*/ 92159 w 184340"/>
                <a:gd name="connsiteY0" fmla="*/ 184341 h 184340"/>
                <a:gd name="connsiteX1" fmla="*/ 184341 w 184340"/>
                <a:gd name="connsiteY1" fmla="*/ 92181 h 184340"/>
                <a:gd name="connsiteX2" fmla="*/ 92159 w 184340"/>
                <a:gd name="connsiteY2" fmla="*/ 0 h 184340"/>
                <a:gd name="connsiteX3" fmla="*/ 0 w 184340"/>
                <a:gd name="connsiteY3" fmla="*/ 92181 h 184340"/>
                <a:gd name="connsiteX4" fmla="*/ 92159 w 184340"/>
                <a:gd name="connsiteY4" fmla="*/ 184341 h 1843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4340" h="184340">
                  <a:moveTo>
                    <a:pt x="92159" y="184341"/>
                  </a:moveTo>
                  <a:cubicBezTo>
                    <a:pt x="143065" y="184341"/>
                    <a:pt x="184341" y="143087"/>
                    <a:pt x="184341" y="92181"/>
                  </a:cubicBezTo>
                  <a:cubicBezTo>
                    <a:pt x="184341" y="41276"/>
                    <a:pt x="143065" y="0"/>
                    <a:pt x="92159" y="0"/>
                  </a:cubicBezTo>
                  <a:cubicBezTo>
                    <a:pt x="41254" y="0"/>
                    <a:pt x="0" y="41254"/>
                    <a:pt x="0" y="92181"/>
                  </a:cubicBezTo>
                  <a:cubicBezTo>
                    <a:pt x="0" y="143109"/>
                    <a:pt x="41254" y="184341"/>
                    <a:pt x="92159" y="184341"/>
                  </a:cubicBezTo>
                  <a:close/>
                </a:path>
              </a:pathLst>
            </a:custGeom>
            <a:solidFill>
              <a:srgbClr val="FFFFFF"/>
            </a:solidFill>
            <a:ln w="1088" cap="flat">
              <a:noFill/>
              <a:prstDash val="solid"/>
              <a:miter/>
            </a:ln>
          </p:spPr>
          <p:txBody>
            <a:bodyPr rtlCol="0" anchor="ctr"/>
            <a:lstStyle/>
            <a:p>
              <a:endParaRPr lang="fr-BE"/>
            </a:p>
          </p:txBody>
        </p:sp>
        <p:sp>
          <p:nvSpPr>
            <p:cNvPr id="81" name="Forme libre : forme 80">
              <a:extLst>
                <a:ext uri="{FF2B5EF4-FFF2-40B4-BE49-F238E27FC236}">
                  <a16:creationId xmlns:a16="http://schemas.microsoft.com/office/drawing/2014/main" id="{8436B2F7-A741-308D-5D53-CCA4DA9B33EE}"/>
                </a:ext>
              </a:extLst>
            </p:cNvPr>
            <p:cNvSpPr/>
            <p:nvPr/>
          </p:nvSpPr>
          <p:spPr>
            <a:xfrm>
              <a:off x="4569323" y="5162600"/>
              <a:ext cx="124132" cy="124132"/>
            </a:xfrm>
            <a:custGeom>
              <a:avLst/>
              <a:gdLst>
                <a:gd name="connsiteX0" fmla="*/ 62050 w 124132"/>
                <a:gd name="connsiteY0" fmla="*/ 124132 h 124132"/>
                <a:gd name="connsiteX1" fmla="*/ 124132 w 124132"/>
                <a:gd name="connsiteY1" fmla="*/ 62082 h 124132"/>
                <a:gd name="connsiteX2" fmla="*/ 62050 w 124132"/>
                <a:gd name="connsiteY2" fmla="*/ 0 h 124132"/>
                <a:gd name="connsiteX3" fmla="*/ 0 w 124132"/>
                <a:gd name="connsiteY3" fmla="*/ 62082 h 124132"/>
                <a:gd name="connsiteX4" fmla="*/ 62050 w 124132"/>
                <a:gd name="connsiteY4" fmla="*/ 124132 h 1241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132" h="124132">
                  <a:moveTo>
                    <a:pt x="62050" y="124132"/>
                  </a:moveTo>
                  <a:cubicBezTo>
                    <a:pt x="96364" y="124132"/>
                    <a:pt x="124132" y="96353"/>
                    <a:pt x="124132" y="62082"/>
                  </a:cubicBezTo>
                  <a:cubicBezTo>
                    <a:pt x="124132" y="27811"/>
                    <a:pt x="96364" y="0"/>
                    <a:pt x="62050" y="0"/>
                  </a:cubicBezTo>
                  <a:cubicBezTo>
                    <a:pt x="27735" y="0"/>
                    <a:pt x="0" y="27789"/>
                    <a:pt x="0" y="62082"/>
                  </a:cubicBezTo>
                  <a:cubicBezTo>
                    <a:pt x="0" y="96375"/>
                    <a:pt x="27768" y="124132"/>
                    <a:pt x="62050" y="124132"/>
                  </a:cubicBezTo>
                  <a:close/>
                </a:path>
              </a:pathLst>
            </a:custGeom>
            <a:solidFill>
              <a:srgbClr val="FFFFFF"/>
            </a:solidFill>
            <a:ln w="1088" cap="flat">
              <a:noFill/>
              <a:prstDash val="solid"/>
              <a:miter/>
            </a:ln>
          </p:spPr>
          <p:txBody>
            <a:bodyPr rtlCol="0" anchor="ctr"/>
            <a:lstStyle/>
            <a:p>
              <a:endParaRPr lang="fr-BE"/>
            </a:p>
          </p:txBody>
        </p:sp>
        <p:sp>
          <p:nvSpPr>
            <p:cNvPr id="82" name="Forme libre : forme 81">
              <a:extLst>
                <a:ext uri="{FF2B5EF4-FFF2-40B4-BE49-F238E27FC236}">
                  <a16:creationId xmlns:a16="http://schemas.microsoft.com/office/drawing/2014/main" id="{623188AC-15EC-9338-74BC-3FB84BB5D6B2}"/>
                </a:ext>
              </a:extLst>
            </p:cNvPr>
            <p:cNvSpPr/>
            <p:nvPr/>
          </p:nvSpPr>
          <p:spPr>
            <a:xfrm>
              <a:off x="4947024" y="5201152"/>
              <a:ext cx="47038" cy="47038"/>
            </a:xfrm>
            <a:custGeom>
              <a:avLst/>
              <a:gdLst>
                <a:gd name="connsiteX0" fmla="*/ 23508 w 47038"/>
                <a:gd name="connsiteY0" fmla="*/ 47038 h 47038"/>
                <a:gd name="connsiteX1" fmla="*/ 47038 w 47038"/>
                <a:gd name="connsiteY1" fmla="*/ 23530 h 47038"/>
                <a:gd name="connsiteX2" fmla="*/ 23508 w 47038"/>
                <a:gd name="connsiteY2" fmla="*/ 0 h 47038"/>
                <a:gd name="connsiteX3" fmla="*/ 0 w 47038"/>
                <a:gd name="connsiteY3" fmla="*/ 23530 h 47038"/>
                <a:gd name="connsiteX4" fmla="*/ 23508 w 47038"/>
                <a:gd name="connsiteY4" fmla="*/ 47038 h 470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038" h="47038">
                  <a:moveTo>
                    <a:pt x="23508" y="47038"/>
                  </a:moveTo>
                  <a:cubicBezTo>
                    <a:pt x="36504" y="47038"/>
                    <a:pt x="47038" y="36515"/>
                    <a:pt x="47038" y="23530"/>
                  </a:cubicBezTo>
                  <a:cubicBezTo>
                    <a:pt x="47038" y="10545"/>
                    <a:pt x="36504" y="0"/>
                    <a:pt x="23508" y="0"/>
                  </a:cubicBezTo>
                  <a:cubicBezTo>
                    <a:pt x="10512" y="0"/>
                    <a:pt x="0" y="10534"/>
                    <a:pt x="0" y="23530"/>
                  </a:cubicBezTo>
                  <a:cubicBezTo>
                    <a:pt x="0" y="36526"/>
                    <a:pt x="10534" y="47038"/>
                    <a:pt x="23508" y="47038"/>
                  </a:cubicBezTo>
                  <a:close/>
                </a:path>
              </a:pathLst>
            </a:custGeom>
            <a:solidFill>
              <a:srgbClr val="FFFFFF"/>
            </a:solidFill>
            <a:ln w="1088" cap="flat">
              <a:noFill/>
              <a:prstDash val="solid"/>
              <a:miter/>
            </a:ln>
          </p:spPr>
          <p:txBody>
            <a:bodyPr rtlCol="0" anchor="ctr"/>
            <a:lstStyle/>
            <a:p>
              <a:endParaRPr lang="fr-BE"/>
            </a:p>
          </p:txBody>
        </p:sp>
        <p:sp>
          <p:nvSpPr>
            <p:cNvPr id="83" name="Forme libre : forme 82">
              <a:extLst>
                <a:ext uri="{FF2B5EF4-FFF2-40B4-BE49-F238E27FC236}">
                  <a16:creationId xmlns:a16="http://schemas.microsoft.com/office/drawing/2014/main" id="{70F143CA-B08C-4AC4-0215-B60818A8A097}"/>
                </a:ext>
              </a:extLst>
            </p:cNvPr>
            <p:cNvSpPr/>
            <p:nvPr/>
          </p:nvSpPr>
          <p:spPr>
            <a:xfrm>
              <a:off x="3230559" y="5519636"/>
              <a:ext cx="88390" cy="88401"/>
            </a:xfrm>
            <a:custGeom>
              <a:avLst/>
              <a:gdLst>
                <a:gd name="connsiteX0" fmla="*/ 44184 w 88390"/>
                <a:gd name="connsiteY0" fmla="*/ 88401 h 88401"/>
                <a:gd name="connsiteX1" fmla="*/ 88390 w 88390"/>
                <a:gd name="connsiteY1" fmla="*/ 44206 h 88401"/>
                <a:gd name="connsiteX2" fmla="*/ 44184 w 88390"/>
                <a:gd name="connsiteY2" fmla="*/ 0 h 88401"/>
                <a:gd name="connsiteX3" fmla="*/ 0 w 88390"/>
                <a:gd name="connsiteY3" fmla="*/ 44206 h 88401"/>
                <a:gd name="connsiteX4" fmla="*/ 44184 w 88390"/>
                <a:gd name="connsiteY4" fmla="*/ 88401 h 884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390" h="88401">
                  <a:moveTo>
                    <a:pt x="44184" y="88401"/>
                  </a:moveTo>
                  <a:cubicBezTo>
                    <a:pt x="68597" y="88401"/>
                    <a:pt x="88390" y="68608"/>
                    <a:pt x="88390" y="44206"/>
                  </a:cubicBezTo>
                  <a:cubicBezTo>
                    <a:pt x="88390" y="19804"/>
                    <a:pt x="68597" y="0"/>
                    <a:pt x="44184" y="0"/>
                  </a:cubicBezTo>
                  <a:cubicBezTo>
                    <a:pt x="19772" y="0"/>
                    <a:pt x="0" y="19794"/>
                    <a:pt x="0" y="44206"/>
                  </a:cubicBezTo>
                  <a:cubicBezTo>
                    <a:pt x="0" y="68619"/>
                    <a:pt x="19794" y="88401"/>
                    <a:pt x="44184" y="88401"/>
                  </a:cubicBezTo>
                  <a:close/>
                </a:path>
              </a:pathLst>
            </a:custGeom>
            <a:solidFill>
              <a:srgbClr val="FFFFFF"/>
            </a:solidFill>
            <a:ln w="1088" cap="flat">
              <a:noFill/>
              <a:prstDash val="solid"/>
              <a:miter/>
            </a:ln>
          </p:spPr>
          <p:txBody>
            <a:bodyPr rtlCol="0" anchor="ctr"/>
            <a:lstStyle/>
            <a:p>
              <a:endParaRPr lang="fr-BE"/>
            </a:p>
          </p:txBody>
        </p:sp>
        <p:sp>
          <p:nvSpPr>
            <p:cNvPr id="84" name="Forme libre : forme 83">
              <a:extLst>
                <a:ext uri="{FF2B5EF4-FFF2-40B4-BE49-F238E27FC236}">
                  <a16:creationId xmlns:a16="http://schemas.microsoft.com/office/drawing/2014/main" id="{97D67987-B1BE-DC23-93E7-626737D92FA6}"/>
                </a:ext>
              </a:extLst>
            </p:cNvPr>
            <p:cNvSpPr/>
            <p:nvPr/>
          </p:nvSpPr>
          <p:spPr>
            <a:xfrm>
              <a:off x="3558422" y="5508351"/>
              <a:ext cx="110983" cy="110972"/>
            </a:xfrm>
            <a:custGeom>
              <a:avLst/>
              <a:gdLst>
                <a:gd name="connsiteX0" fmla="*/ 55481 w 110983"/>
                <a:gd name="connsiteY0" fmla="*/ 110973 h 110972"/>
                <a:gd name="connsiteX1" fmla="*/ 110984 w 110983"/>
                <a:gd name="connsiteY1" fmla="*/ 55492 h 110972"/>
                <a:gd name="connsiteX2" fmla="*/ 55481 w 110983"/>
                <a:gd name="connsiteY2" fmla="*/ 0 h 110972"/>
                <a:gd name="connsiteX3" fmla="*/ 0 w 110983"/>
                <a:gd name="connsiteY3" fmla="*/ 55492 h 110972"/>
                <a:gd name="connsiteX4" fmla="*/ 55481 w 110983"/>
                <a:gd name="connsiteY4" fmla="*/ 110973 h 1109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0983" h="110972">
                  <a:moveTo>
                    <a:pt x="55481" y="110973"/>
                  </a:moveTo>
                  <a:cubicBezTo>
                    <a:pt x="86125" y="110973"/>
                    <a:pt x="110984" y="86135"/>
                    <a:pt x="110984" y="55492"/>
                  </a:cubicBezTo>
                  <a:cubicBezTo>
                    <a:pt x="110984" y="24848"/>
                    <a:pt x="86125" y="0"/>
                    <a:pt x="55481" y="0"/>
                  </a:cubicBezTo>
                  <a:cubicBezTo>
                    <a:pt x="24837" y="0"/>
                    <a:pt x="0" y="24837"/>
                    <a:pt x="0" y="55492"/>
                  </a:cubicBezTo>
                  <a:cubicBezTo>
                    <a:pt x="0" y="86146"/>
                    <a:pt x="24837" y="110973"/>
                    <a:pt x="55481" y="110973"/>
                  </a:cubicBezTo>
                  <a:close/>
                </a:path>
              </a:pathLst>
            </a:custGeom>
            <a:solidFill>
              <a:srgbClr val="FFFFFF"/>
            </a:solidFill>
            <a:ln w="1088" cap="flat">
              <a:noFill/>
              <a:prstDash val="solid"/>
              <a:miter/>
            </a:ln>
          </p:spPr>
          <p:txBody>
            <a:bodyPr rtlCol="0" anchor="ctr"/>
            <a:lstStyle/>
            <a:p>
              <a:endParaRPr lang="fr-BE"/>
            </a:p>
          </p:txBody>
        </p:sp>
        <p:sp>
          <p:nvSpPr>
            <p:cNvPr id="85" name="Forme libre : forme 84">
              <a:extLst>
                <a:ext uri="{FF2B5EF4-FFF2-40B4-BE49-F238E27FC236}">
                  <a16:creationId xmlns:a16="http://schemas.microsoft.com/office/drawing/2014/main" id="{06BF3652-DD7E-B655-C0E5-0D5E0605D013}"/>
                </a:ext>
              </a:extLst>
            </p:cNvPr>
            <p:cNvSpPr/>
            <p:nvPr/>
          </p:nvSpPr>
          <p:spPr>
            <a:xfrm>
              <a:off x="3898519" y="5509288"/>
              <a:ext cx="109109" cy="109098"/>
            </a:xfrm>
            <a:custGeom>
              <a:avLst/>
              <a:gdLst>
                <a:gd name="connsiteX0" fmla="*/ 54544 w 109109"/>
                <a:gd name="connsiteY0" fmla="*/ 109099 h 109098"/>
                <a:gd name="connsiteX1" fmla="*/ 109110 w 109109"/>
                <a:gd name="connsiteY1" fmla="*/ 54555 h 109098"/>
                <a:gd name="connsiteX2" fmla="*/ 54544 w 109109"/>
                <a:gd name="connsiteY2" fmla="*/ 0 h 109098"/>
                <a:gd name="connsiteX3" fmla="*/ 0 w 109109"/>
                <a:gd name="connsiteY3" fmla="*/ 54555 h 109098"/>
                <a:gd name="connsiteX4" fmla="*/ 54544 w 109109"/>
                <a:gd name="connsiteY4" fmla="*/ 109099 h 1090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9109" h="109098">
                  <a:moveTo>
                    <a:pt x="54544" y="109099"/>
                  </a:moveTo>
                  <a:cubicBezTo>
                    <a:pt x="84676" y="109099"/>
                    <a:pt x="109110" y="84687"/>
                    <a:pt x="109110" y="54555"/>
                  </a:cubicBezTo>
                  <a:cubicBezTo>
                    <a:pt x="109110" y="24423"/>
                    <a:pt x="84665" y="0"/>
                    <a:pt x="54544" y="0"/>
                  </a:cubicBezTo>
                  <a:cubicBezTo>
                    <a:pt x="24423" y="0"/>
                    <a:pt x="0" y="24434"/>
                    <a:pt x="0" y="54555"/>
                  </a:cubicBezTo>
                  <a:cubicBezTo>
                    <a:pt x="0" y="84676"/>
                    <a:pt x="24445" y="109099"/>
                    <a:pt x="54544" y="109099"/>
                  </a:cubicBezTo>
                  <a:close/>
                </a:path>
              </a:pathLst>
            </a:custGeom>
            <a:solidFill>
              <a:srgbClr val="FFFFFF"/>
            </a:solidFill>
            <a:ln w="1088" cap="flat">
              <a:noFill/>
              <a:prstDash val="solid"/>
              <a:miter/>
            </a:ln>
          </p:spPr>
          <p:txBody>
            <a:bodyPr rtlCol="0" anchor="ctr"/>
            <a:lstStyle/>
            <a:p>
              <a:endParaRPr lang="fr-BE"/>
            </a:p>
          </p:txBody>
        </p:sp>
        <p:sp>
          <p:nvSpPr>
            <p:cNvPr id="86" name="Forme libre : forme 85">
              <a:extLst>
                <a:ext uri="{FF2B5EF4-FFF2-40B4-BE49-F238E27FC236}">
                  <a16:creationId xmlns:a16="http://schemas.microsoft.com/office/drawing/2014/main" id="{62036905-4FEA-0BCD-56BA-AB32F34D003A}"/>
                </a:ext>
              </a:extLst>
            </p:cNvPr>
            <p:cNvSpPr/>
            <p:nvPr/>
          </p:nvSpPr>
          <p:spPr>
            <a:xfrm>
              <a:off x="4250850" y="5522436"/>
              <a:ext cx="82780" cy="82780"/>
            </a:xfrm>
            <a:custGeom>
              <a:avLst/>
              <a:gdLst>
                <a:gd name="connsiteX0" fmla="*/ 41374 w 82780"/>
                <a:gd name="connsiteY0" fmla="*/ 82780 h 82780"/>
                <a:gd name="connsiteX1" fmla="*/ 82780 w 82780"/>
                <a:gd name="connsiteY1" fmla="*/ 41406 h 82780"/>
                <a:gd name="connsiteX2" fmla="*/ 41374 w 82780"/>
                <a:gd name="connsiteY2" fmla="*/ 0 h 82780"/>
                <a:gd name="connsiteX3" fmla="*/ 0 w 82780"/>
                <a:gd name="connsiteY3" fmla="*/ 41406 h 82780"/>
                <a:gd name="connsiteX4" fmla="*/ 41374 w 82780"/>
                <a:gd name="connsiteY4" fmla="*/ 82780 h 827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780" h="82780">
                  <a:moveTo>
                    <a:pt x="41374" y="82780"/>
                  </a:moveTo>
                  <a:cubicBezTo>
                    <a:pt x="64239" y="82780"/>
                    <a:pt x="82780" y="64250"/>
                    <a:pt x="82780" y="41406"/>
                  </a:cubicBezTo>
                  <a:cubicBezTo>
                    <a:pt x="82780" y="18563"/>
                    <a:pt x="64250" y="0"/>
                    <a:pt x="41374" y="0"/>
                  </a:cubicBezTo>
                  <a:cubicBezTo>
                    <a:pt x="18497" y="0"/>
                    <a:pt x="0" y="18530"/>
                    <a:pt x="0" y="41406"/>
                  </a:cubicBezTo>
                  <a:cubicBezTo>
                    <a:pt x="0" y="64283"/>
                    <a:pt x="18530" y="82780"/>
                    <a:pt x="41374" y="82780"/>
                  </a:cubicBezTo>
                  <a:close/>
                </a:path>
              </a:pathLst>
            </a:custGeom>
            <a:solidFill>
              <a:srgbClr val="FFFFFF"/>
            </a:solidFill>
            <a:ln w="1088" cap="flat">
              <a:noFill/>
              <a:prstDash val="solid"/>
              <a:miter/>
            </a:ln>
          </p:spPr>
          <p:txBody>
            <a:bodyPr rtlCol="0" anchor="ctr"/>
            <a:lstStyle/>
            <a:p>
              <a:endParaRPr lang="fr-BE"/>
            </a:p>
          </p:txBody>
        </p:sp>
        <p:sp>
          <p:nvSpPr>
            <p:cNvPr id="87" name="Forme libre : forme 86">
              <a:extLst>
                <a:ext uri="{FF2B5EF4-FFF2-40B4-BE49-F238E27FC236}">
                  <a16:creationId xmlns:a16="http://schemas.microsoft.com/office/drawing/2014/main" id="{97B3FE8D-5C28-FA80-D57A-9314DA5819AD}"/>
                </a:ext>
              </a:extLst>
            </p:cNvPr>
            <p:cNvSpPr/>
            <p:nvPr/>
          </p:nvSpPr>
          <p:spPr>
            <a:xfrm>
              <a:off x="4614466" y="5546903"/>
              <a:ext cx="33846" cy="33846"/>
            </a:xfrm>
            <a:custGeom>
              <a:avLst/>
              <a:gdLst>
                <a:gd name="connsiteX0" fmla="*/ 16907 w 33846"/>
                <a:gd name="connsiteY0" fmla="*/ 33846 h 33846"/>
                <a:gd name="connsiteX1" fmla="*/ 33846 w 33846"/>
                <a:gd name="connsiteY1" fmla="*/ 16939 h 33846"/>
                <a:gd name="connsiteX2" fmla="*/ 16907 w 33846"/>
                <a:gd name="connsiteY2" fmla="*/ 0 h 33846"/>
                <a:gd name="connsiteX3" fmla="*/ 0 w 33846"/>
                <a:gd name="connsiteY3" fmla="*/ 16939 h 33846"/>
                <a:gd name="connsiteX4" fmla="*/ 16907 w 33846"/>
                <a:gd name="connsiteY4" fmla="*/ 33846 h 338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46" h="33846">
                  <a:moveTo>
                    <a:pt x="16907" y="33846"/>
                  </a:moveTo>
                  <a:cubicBezTo>
                    <a:pt x="26264" y="33846"/>
                    <a:pt x="33846" y="26275"/>
                    <a:pt x="33846" y="16939"/>
                  </a:cubicBezTo>
                  <a:cubicBezTo>
                    <a:pt x="33846" y="7604"/>
                    <a:pt x="26264" y="0"/>
                    <a:pt x="16907" y="0"/>
                  </a:cubicBezTo>
                  <a:cubicBezTo>
                    <a:pt x="7549" y="0"/>
                    <a:pt x="0" y="7582"/>
                    <a:pt x="0" y="16939"/>
                  </a:cubicBezTo>
                  <a:cubicBezTo>
                    <a:pt x="0" y="26297"/>
                    <a:pt x="7582" y="33846"/>
                    <a:pt x="16907" y="33846"/>
                  </a:cubicBezTo>
                  <a:close/>
                </a:path>
              </a:pathLst>
            </a:custGeom>
            <a:solidFill>
              <a:srgbClr val="FFFFFF"/>
            </a:solidFill>
            <a:ln w="1088" cap="flat">
              <a:noFill/>
              <a:prstDash val="solid"/>
              <a:miter/>
            </a:ln>
          </p:spPr>
          <p:txBody>
            <a:bodyPr rtlCol="0" anchor="ctr"/>
            <a:lstStyle/>
            <a:p>
              <a:endParaRPr lang="fr-BE"/>
            </a:p>
          </p:txBody>
        </p:sp>
      </p:grpSp>
      <p:sp>
        <p:nvSpPr>
          <p:cNvPr id="90" name="Espace réservé du texte 89">
            <a:extLst>
              <a:ext uri="{FF2B5EF4-FFF2-40B4-BE49-F238E27FC236}">
                <a16:creationId xmlns:a16="http://schemas.microsoft.com/office/drawing/2014/main" id="{DEE2FC02-47ED-FB8C-9E88-BDFE9ED215DD}"/>
              </a:ext>
            </a:extLst>
          </p:cNvPr>
          <p:cNvSpPr>
            <a:spLocks noGrp="1"/>
          </p:cNvSpPr>
          <p:nvPr>
            <p:ph type="body" sz="quarter" idx="13" hasCustomPrompt="1"/>
          </p:nvPr>
        </p:nvSpPr>
        <p:spPr>
          <a:xfrm>
            <a:off x="6996113" y="1637819"/>
            <a:ext cx="3599812" cy="1952964"/>
          </a:xfrm>
        </p:spPr>
        <p:txBody>
          <a:bodyPr anchor="b"/>
          <a:lstStyle>
            <a:lvl1pPr>
              <a:defRPr>
                <a:solidFill>
                  <a:schemeClr val="bg1"/>
                </a:solidFill>
              </a:defRPr>
            </a:lvl1pPr>
            <a:lvl2pPr>
              <a:defRPr>
                <a:solidFill>
                  <a:schemeClr val="bg1"/>
                </a:solidFill>
              </a:defRPr>
            </a:lvl2pPr>
            <a:lvl3pPr>
              <a:spcBef>
                <a:spcPts val="0"/>
              </a:spcBef>
              <a:spcAft>
                <a:spcPts val="0"/>
              </a:spcAft>
              <a:defRPr>
                <a:solidFill>
                  <a:schemeClr val="bg1"/>
                </a:solidFill>
              </a:defRPr>
            </a:lvl3pPr>
            <a:lvl4pPr>
              <a:defRPr>
                <a:solidFill>
                  <a:schemeClr val="bg1"/>
                </a:solidFill>
              </a:defRPr>
            </a:lvl4pPr>
            <a:lvl5pPr>
              <a:defRPr>
                <a:solidFill>
                  <a:schemeClr val="bg1"/>
                </a:solidFill>
              </a:defRPr>
            </a:lvl5pPr>
          </a:lstStyle>
          <a:p>
            <a:pPr lvl="2"/>
            <a:r>
              <a:rPr lang="en-US" dirty="0"/>
              <a:t>Naam </a:t>
            </a:r>
            <a:r>
              <a:rPr lang="en-US" dirty="0" err="1"/>
              <a:t>Achternaam</a:t>
            </a:r>
            <a:endParaRPr lang="en-US" dirty="0"/>
          </a:p>
          <a:p>
            <a:pPr lvl="2"/>
            <a:r>
              <a:rPr lang="en-US" dirty="0" err="1"/>
              <a:t>Functie</a:t>
            </a:r>
            <a:endParaRPr lang="en-US" dirty="0"/>
          </a:p>
          <a:p>
            <a:pPr lvl="2"/>
            <a:r>
              <a:rPr lang="en-US" dirty="0"/>
              <a:t>Email </a:t>
            </a:r>
          </a:p>
          <a:p>
            <a:pPr lvl="2"/>
            <a:r>
              <a:rPr lang="en-US" dirty="0" err="1"/>
              <a:t>Telefoonnummer</a:t>
            </a:r>
            <a:endParaRPr lang="en-US" dirty="0"/>
          </a:p>
        </p:txBody>
      </p:sp>
      <p:sp>
        <p:nvSpPr>
          <p:cNvPr id="91" name="Espace réservé du texte 89">
            <a:extLst>
              <a:ext uri="{FF2B5EF4-FFF2-40B4-BE49-F238E27FC236}">
                <a16:creationId xmlns:a16="http://schemas.microsoft.com/office/drawing/2014/main" id="{87165A43-A9AD-A6FC-2884-9D70214F3E46}"/>
              </a:ext>
            </a:extLst>
          </p:cNvPr>
          <p:cNvSpPr>
            <a:spLocks noGrp="1"/>
          </p:cNvSpPr>
          <p:nvPr>
            <p:ph type="body" sz="quarter" idx="14" hasCustomPrompt="1"/>
          </p:nvPr>
        </p:nvSpPr>
        <p:spPr>
          <a:xfrm>
            <a:off x="6996113" y="4852088"/>
            <a:ext cx="3599812" cy="1253438"/>
          </a:xfrm>
        </p:spPr>
        <p:txBody>
          <a:bodyPr/>
          <a:lstStyle>
            <a:lvl1pPr>
              <a:defRPr>
                <a:solidFill>
                  <a:schemeClr val="bg1"/>
                </a:solidFill>
              </a:defRPr>
            </a:lvl1pPr>
            <a:lvl2pPr>
              <a:defRPr>
                <a:solidFill>
                  <a:schemeClr val="bg1"/>
                </a:solidFill>
              </a:defRPr>
            </a:lvl2pPr>
            <a:lvl3pPr>
              <a:spcBef>
                <a:spcPts val="0"/>
              </a:spcBef>
              <a:spcAft>
                <a:spcPts val="0"/>
              </a:spcAft>
              <a:defRPr>
                <a:solidFill>
                  <a:schemeClr val="bg1"/>
                </a:solidFill>
              </a:defRPr>
            </a:lvl3pPr>
            <a:lvl4pPr>
              <a:defRPr>
                <a:solidFill>
                  <a:schemeClr val="bg1"/>
                </a:solidFill>
              </a:defRPr>
            </a:lvl4pPr>
            <a:lvl5pPr>
              <a:defRPr>
                <a:solidFill>
                  <a:schemeClr val="bg1"/>
                </a:solidFill>
              </a:defRPr>
            </a:lvl5pPr>
          </a:lstStyle>
          <a:p>
            <a:pPr lvl="2"/>
            <a:r>
              <a:rPr lang="fr-FR" dirty="0"/>
              <a:t>www.embuild.be</a:t>
            </a:r>
            <a:br>
              <a:rPr lang="fr-FR" dirty="0"/>
            </a:br>
            <a:r>
              <a:rPr lang="fr-FR" dirty="0"/>
              <a:t>+32 (0)2 545 56 00</a:t>
            </a:r>
            <a:br>
              <a:rPr lang="fr-FR" dirty="0"/>
            </a:br>
            <a:r>
              <a:rPr lang="fr-FR" dirty="0" err="1"/>
              <a:t>Kunstlaan</a:t>
            </a:r>
            <a:r>
              <a:rPr lang="fr-FR" dirty="0"/>
              <a:t> 20/Avenue des Arts 20</a:t>
            </a:r>
            <a:br>
              <a:rPr lang="fr-FR" dirty="0"/>
            </a:br>
            <a:r>
              <a:rPr lang="fr-FR" dirty="0"/>
              <a:t>B-1000 Brussel/Bruxelles</a:t>
            </a:r>
            <a:endParaRPr lang="fr-BE" dirty="0"/>
          </a:p>
        </p:txBody>
      </p:sp>
      <p:cxnSp>
        <p:nvCxnSpPr>
          <p:cNvPr id="93" name="Connecteur droit 92">
            <a:extLst>
              <a:ext uri="{FF2B5EF4-FFF2-40B4-BE49-F238E27FC236}">
                <a16:creationId xmlns:a16="http://schemas.microsoft.com/office/drawing/2014/main" id="{60FF1129-9078-5539-3E49-C89AF25A967C}"/>
              </a:ext>
            </a:extLst>
          </p:cNvPr>
          <p:cNvCxnSpPr>
            <a:cxnSpLocks/>
          </p:cNvCxnSpPr>
          <p:nvPr userDrawn="1"/>
        </p:nvCxnSpPr>
        <p:spPr>
          <a:xfrm>
            <a:off x="6986484" y="4239835"/>
            <a:ext cx="3609441" cy="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sp>
        <p:nvSpPr>
          <p:cNvPr id="7" name="Espace réservé de la date 6">
            <a:extLst>
              <a:ext uri="{FF2B5EF4-FFF2-40B4-BE49-F238E27FC236}">
                <a16:creationId xmlns:a16="http://schemas.microsoft.com/office/drawing/2014/main" id="{2FC83DF3-1890-08B6-B28A-BC69B1A24BA2}"/>
              </a:ext>
            </a:extLst>
          </p:cNvPr>
          <p:cNvSpPr>
            <a:spLocks noGrp="1"/>
          </p:cNvSpPr>
          <p:nvPr>
            <p:ph type="dt" sz="half" idx="15"/>
          </p:nvPr>
        </p:nvSpPr>
        <p:spPr/>
        <p:txBody>
          <a:bodyPr/>
          <a:lstStyle>
            <a:lvl1pPr>
              <a:defRPr>
                <a:solidFill>
                  <a:schemeClr val="bg1"/>
                </a:solidFill>
              </a:defRPr>
            </a:lvl1pPr>
          </a:lstStyle>
          <a:p>
            <a:r>
              <a:rPr lang="nl-BE"/>
              <a:t>28/11/2024</a:t>
            </a:r>
            <a:endParaRPr lang="fr-BE" dirty="0"/>
          </a:p>
        </p:txBody>
      </p:sp>
      <p:sp>
        <p:nvSpPr>
          <p:cNvPr id="8" name="Espace réservé du pied de page 7">
            <a:extLst>
              <a:ext uri="{FF2B5EF4-FFF2-40B4-BE49-F238E27FC236}">
                <a16:creationId xmlns:a16="http://schemas.microsoft.com/office/drawing/2014/main" id="{73717EE6-6078-48DA-282E-2D1240BFB253}"/>
              </a:ext>
            </a:extLst>
          </p:cNvPr>
          <p:cNvSpPr>
            <a:spLocks noGrp="1"/>
          </p:cNvSpPr>
          <p:nvPr>
            <p:ph type="ftr" sz="quarter" idx="16"/>
          </p:nvPr>
        </p:nvSpPr>
        <p:spPr/>
        <p:txBody>
          <a:bodyPr/>
          <a:lstStyle>
            <a:lvl1pPr>
              <a:defRPr>
                <a:solidFill>
                  <a:schemeClr val="bg1"/>
                </a:solidFill>
              </a:defRPr>
            </a:lvl1pPr>
          </a:lstStyle>
          <a:p>
            <a:endParaRPr lang="fr-BE" dirty="0"/>
          </a:p>
        </p:txBody>
      </p:sp>
      <p:sp>
        <p:nvSpPr>
          <p:cNvPr id="9" name="Espace réservé du numéro de diapositive 8">
            <a:extLst>
              <a:ext uri="{FF2B5EF4-FFF2-40B4-BE49-F238E27FC236}">
                <a16:creationId xmlns:a16="http://schemas.microsoft.com/office/drawing/2014/main" id="{C55EA0EC-E0A2-E911-E2CB-32AF2564DC4C}"/>
              </a:ext>
            </a:extLst>
          </p:cNvPr>
          <p:cNvSpPr>
            <a:spLocks noGrp="1"/>
          </p:cNvSpPr>
          <p:nvPr>
            <p:ph type="sldNum" sz="quarter" idx="17"/>
          </p:nvPr>
        </p:nvSpPr>
        <p:spPr/>
        <p:txBody>
          <a:bodyPr/>
          <a:lstStyle>
            <a:lvl1pPr>
              <a:defRPr>
                <a:solidFill>
                  <a:schemeClr val="bg1"/>
                </a:solidFill>
              </a:defRPr>
            </a:lvl1pPr>
          </a:lstStyle>
          <a:p>
            <a:fld id="{9E1B31BE-67CC-4347-9BE7-440221F425C5}" type="slidenum">
              <a:rPr lang="fr-BE" smtClean="0"/>
              <a:pPr/>
              <a:t>‹nr.›</a:t>
            </a:fld>
            <a:endParaRPr lang="fr-BE" dirty="0"/>
          </a:p>
        </p:txBody>
      </p:sp>
      <p:pic>
        <p:nvPicPr>
          <p:cNvPr id="92" name="Image 91">
            <a:extLst>
              <a:ext uri="{FF2B5EF4-FFF2-40B4-BE49-F238E27FC236}">
                <a16:creationId xmlns:a16="http://schemas.microsoft.com/office/drawing/2014/main" id="{124D46F7-2DCF-A6EA-90C0-575350056A0A}"/>
              </a:ext>
            </a:extLst>
          </p:cNvPr>
          <p:cNvPicPr>
            <a:picLocks noChangeAspect="1"/>
          </p:cNvPicPr>
          <p:nvPr userDrawn="1"/>
        </p:nvPicPr>
        <p:blipFill>
          <a:blip r:embed="rId2"/>
          <a:srcRect/>
          <a:stretch/>
        </p:blipFill>
        <p:spPr>
          <a:xfrm>
            <a:off x="696088" y="6497107"/>
            <a:ext cx="1379978" cy="178966"/>
          </a:xfrm>
          <a:prstGeom prst="rect">
            <a:avLst/>
          </a:prstGeom>
        </p:spPr>
      </p:pic>
    </p:spTree>
    <p:extLst>
      <p:ext uri="{BB962C8B-B14F-4D97-AF65-F5344CB8AC3E}">
        <p14:creationId xmlns:p14="http://schemas.microsoft.com/office/powerpoint/2010/main" val="11951793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3.xml><?xml version="1.0" encoding="utf-8"?>
<p:sldLayout xmlns:a="http://schemas.openxmlformats.org/drawingml/2006/main" xmlns:r="http://schemas.openxmlformats.org/officeDocument/2006/relationships" xmlns:p="http://schemas.openxmlformats.org/presentationml/2006/main" type="titleOnly" preserve="1">
  <p:cSld name="Alleen titel">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58D302D3-7C71-6DDC-684D-10CD8540E740}"/>
              </a:ext>
            </a:extLst>
          </p:cNvPr>
          <p:cNvSpPr>
            <a:spLocks noGrp="1"/>
          </p:cNvSpPr>
          <p:nvPr>
            <p:ph type="title"/>
          </p:nvPr>
        </p:nvSpPr>
        <p:spPr/>
        <p:txBody>
          <a:bodyPr/>
          <a:lstStyle/>
          <a:p>
            <a:r>
              <a:rPr lang="nl-BE" dirty="0"/>
              <a:t>Klik om stijl te bewerken</a:t>
            </a:r>
            <a:endParaRPr lang="fr-BE" dirty="0"/>
          </a:p>
        </p:txBody>
      </p:sp>
      <p:sp>
        <p:nvSpPr>
          <p:cNvPr id="3" name="Espace réservé de la date 2">
            <a:extLst>
              <a:ext uri="{FF2B5EF4-FFF2-40B4-BE49-F238E27FC236}">
                <a16:creationId xmlns:a16="http://schemas.microsoft.com/office/drawing/2014/main" id="{32370A9C-6993-478D-4B39-D6A9EEC3C5A4}"/>
              </a:ext>
            </a:extLst>
          </p:cNvPr>
          <p:cNvSpPr>
            <a:spLocks noGrp="1"/>
          </p:cNvSpPr>
          <p:nvPr>
            <p:ph type="dt" sz="half" idx="10"/>
          </p:nvPr>
        </p:nvSpPr>
        <p:spPr/>
        <p:txBody>
          <a:bodyPr/>
          <a:lstStyle/>
          <a:p>
            <a:r>
              <a:rPr lang="nl-BE"/>
              <a:t>28/11/2024</a:t>
            </a:r>
            <a:endParaRPr lang="fr-BE"/>
          </a:p>
        </p:txBody>
      </p:sp>
      <p:sp>
        <p:nvSpPr>
          <p:cNvPr id="4" name="Espace réservé du pied de page 3">
            <a:extLst>
              <a:ext uri="{FF2B5EF4-FFF2-40B4-BE49-F238E27FC236}">
                <a16:creationId xmlns:a16="http://schemas.microsoft.com/office/drawing/2014/main" id="{B6C02C80-838D-B313-FDB2-318F70B0CD5F}"/>
              </a:ext>
            </a:extLst>
          </p:cNvPr>
          <p:cNvSpPr>
            <a:spLocks noGrp="1"/>
          </p:cNvSpPr>
          <p:nvPr>
            <p:ph type="ftr" sz="quarter" idx="11"/>
          </p:nvPr>
        </p:nvSpPr>
        <p:spPr/>
        <p:txBody>
          <a:bodyPr/>
          <a:lstStyle/>
          <a:p>
            <a:endParaRPr lang="fr-BE"/>
          </a:p>
        </p:txBody>
      </p:sp>
      <p:sp>
        <p:nvSpPr>
          <p:cNvPr id="5" name="Espace réservé du numéro de diapositive 4">
            <a:extLst>
              <a:ext uri="{FF2B5EF4-FFF2-40B4-BE49-F238E27FC236}">
                <a16:creationId xmlns:a16="http://schemas.microsoft.com/office/drawing/2014/main" id="{64296481-9B48-2F30-5D3D-49EE0F18BB7B}"/>
              </a:ext>
            </a:extLst>
          </p:cNvPr>
          <p:cNvSpPr>
            <a:spLocks noGrp="1"/>
          </p:cNvSpPr>
          <p:nvPr>
            <p:ph type="sldNum" sz="quarter" idx="12"/>
          </p:nvPr>
        </p:nvSpPr>
        <p:spPr/>
        <p:txBody>
          <a:bodyPr/>
          <a:lstStyle/>
          <a:p>
            <a:fld id="{9E1B31BE-67CC-4347-9BE7-440221F425C5}" type="slidenum">
              <a:rPr lang="fr-BE" smtClean="0"/>
              <a:t>‹nr.›</a:t>
            </a:fld>
            <a:endParaRPr lang="fr-BE"/>
          </a:p>
        </p:txBody>
      </p:sp>
    </p:spTree>
    <p:extLst>
      <p:ext uri="{BB962C8B-B14F-4D97-AF65-F5344CB8AC3E}">
        <p14:creationId xmlns:p14="http://schemas.microsoft.com/office/powerpoint/2010/main" val="5430476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4.xml><?xml version="1.0" encoding="utf-8"?>
<p:sldLayout xmlns:a="http://schemas.openxmlformats.org/drawingml/2006/main" xmlns:r="http://schemas.openxmlformats.org/officeDocument/2006/relationships" xmlns:p="http://schemas.openxmlformats.org/presentationml/2006/main" type="blank" preserve="1">
  <p:cSld name="Leeg">
    <p:spTree>
      <p:nvGrpSpPr>
        <p:cNvPr id="1" name=""/>
        <p:cNvGrpSpPr/>
        <p:nvPr/>
      </p:nvGrpSpPr>
      <p:grpSpPr>
        <a:xfrm>
          <a:off x="0" y="0"/>
          <a:ext cx="0" cy="0"/>
          <a:chOff x="0" y="0"/>
          <a:chExt cx="0" cy="0"/>
        </a:xfrm>
      </p:grpSpPr>
      <p:sp>
        <p:nvSpPr>
          <p:cNvPr id="5" name="Espace réservé de la date 4">
            <a:extLst>
              <a:ext uri="{FF2B5EF4-FFF2-40B4-BE49-F238E27FC236}">
                <a16:creationId xmlns:a16="http://schemas.microsoft.com/office/drawing/2014/main" id="{B95AC445-7C80-5A84-8302-9DD2C4B86EC5}"/>
              </a:ext>
            </a:extLst>
          </p:cNvPr>
          <p:cNvSpPr>
            <a:spLocks noGrp="1"/>
          </p:cNvSpPr>
          <p:nvPr>
            <p:ph type="dt" sz="half" idx="10"/>
          </p:nvPr>
        </p:nvSpPr>
        <p:spPr/>
        <p:txBody>
          <a:bodyPr/>
          <a:lstStyle/>
          <a:p>
            <a:r>
              <a:rPr lang="nl-BE"/>
              <a:t>28/11/2024</a:t>
            </a:r>
            <a:endParaRPr lang="fr-BE" dirty="0"/>
          </a:p>
        </p:txBody>
      </p:sp>
      <p:sp>
        <p:nvSpPr>
          <p:cNvPr id="6" name="Espace réservé du pied de page 5">
            <a:extLst>
              <a:ext uri="{FF2B5EF4-FFF2-40B4-BE49-F238E27FC236}">
                <a16:creationId xmlns:a16="http://schemas.microsoft.com/office/drawing/2014/main" id="{0E49FBDE-5BD2-6AB2-AC7E-166DFF3D9245}"/>
              </a:ext>
            </a:extLst>
          </p:cNvPr>
          <p:cNvSpPr>
            <a:spLocks noGrp="1"/>
          </p:cNvSpPr>
          <p:nvPr>
            <p:ph type="ftr" sz="quarter" idx="11"/>
          </p:nvPr>
        </p:nvSpPr>
        <p:spPr/>
        <p:txBody>
          <a:bodyPr/>
          <a:lstStyle/>
          <a:p>
            <a:endParaRPr lang="fr-BE" dirty="0"/>
          </a:p>
        </p:txBody>
      </p:sp>
      <p:sp>
        <p:nvSpPr>
          <p:cNvPr id="7" name="Espace réservé du numéro de diapositive 6">
            <a:extLst>
              <a:ext uri="{FF2B5EF4-FFF2-40B4-BE49-F238E27FC236}">
                <a16:creationId xmlns:a16="http://schemas.microsoft.com/office/drawing/2014/main" id="{7F5AB590-670D-3C49-F079-FE099CB3316C}"/>
              </a:ext>
            </a:extLst>
          </p:cNvPr>
          <p:cNvSpPr>
            <a:spLocks noGrp="1"/>
          </p:cNvSpPr>
          <p:nvPr>
            <p:ph type="sldNum" sz="quarter" idx="12"/>
          </p:nvPr>
        </p:nvSpPr>
        <p:spPr/>
        <p:txBody>
          <a:bodyPr/>
          <a:lstStyle/>
          <a:p>
            <a:fld id="{9E1B31BE-67CC-4347-9BE7-440221F425C5}" type="slidenum">
              <a:rPr lang="fr-BE" smtClean="0"/>
              <a:pPr/>
              <a:t>‹nr.›</a:t>
            </a:fld>
            <a:endParaRPr lang="fr-BE" dirty="0"/>
          </a:p>
        </p:txBody>
      </p:sp>
    </p:spTree>
    <p:extLst>
      <p:ext uri="{BB962C8B-B14F-4D97-AF65-F5344CB8AC3E}">
        <p14:creationId xmlns:p14="http://schemas.microsoft.com/office/powerpoint/2010/main" val="16102859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preserve="1" userDrawn="1">
  <p:cSld name="Einde dia">
    <p:bg>
      <p:bgPr>
        <a:solidFill>
          <a:schemeClr val="tx1"/>
        </a:solidFill>
        <a:effectLst/>
      </p:bgPr>
    </p:bg>
    <p:spTree>
      <p:nvGrpSpPr>
        <p:cNvPr id="1" name=""/>
        <p:cNvGrpSpPr/>
        <p:nvPr/>
      </p:nvGrpSpPr>
      <p:grpSpPr>
        <a:xfrm>
          <a:off x="0" y="0"/>
          <a:ext cx="0" cy="0"/>
          <a:chOff x="0" y="0"/>
          <a:chExt cx="0" cy="0"/>
        </a:xfrm>
      </p:grpSpPr>
      <p:pic>
        <p:nvPicPr>
          <p:cNvPr id="103" name="Image 102">
            <a:extLst>
              <a:ext uri="{FF2B5EF4-FFF2-40B4-BE49-F238E27FC236}">
                <a16:creationId xmlns:a16="http://schemas.microsoft.com/office/drawing/2014/main" id="{D31DAA89-0FAC-C52F-B2F9-EF8494BB8383}"/>
              </a:ext>
            </a:extLst>
          </p:cNvPr>
          <p:cNvPicPr>
            <a:picLocks noChangeAspect="1"/>
          </p:cNvPicPr>
          <p:nvPr userDrawn="1"/>
        </p:nvPicPr>
        <p:blipFill>
          <a:blip r:embed="rId2">
            <a:alphaModFix amt="30000"/>
            <a:extLst>
              <a:ext uri="{28A0092B-C50C-407E-A947-70E740481C1C}">
                <a14:useLocalDpi xmlns:a14="http://schemas.microsoft.com/office/drawing/2010/main" val="0"/>
              </a:ext>
            </a:extLst>
          </a:blip>
          <a:srcRect t="7812" b="7812"/>
          <a:stretch/>
        </p:blipFill>
        <p:spPr>
          <a:xfrm>
            <a:off x="0" y="0"/>
            <a:ext cx="12192000" cy="6858000"/>
          </a:xfrm>
          <a:prstGeom prst="rect">
            <a:avLst/>
          </a:prstGeom>
        </p:spPr>
      </p:pic>
      <p:pic>
        <p:nvPicPr>
          <p:cNvPr id="5" name="Image 4">
            <a:extLst>
              <a:ext uri="{FF2B5EF4-FFF2-40B4-BE49-F238E27FC236}">
                <a16:creationId xmlns:a16="http://schemas.microsoft.com/office/drawing/2014/main" id="{D59A9F9D-ABD7-E534-9521-A3337B3BF88C}"/>
              </a:ext>
            </a:extLst>
          </p:cNvPr>
          <p:cNvPicPr>
            <a:picLocks noChangeAspect="1"/>
          </p:cNvPicPr>
          <p:nvPr userDrawn="1"/>
        </p:nvPicPr>
        <p:blipFill>
          <a:blip r:embed="rId3"/>
          <a:srcRect/>
          <a:stretch/>
        </p:blipFill>
        <p:spPr>
          <a:xfrm>
            <a:off x="696091" y="729928"/>
            <a:ext cx="1799460" cy="1955147"/>
          </a:xfrm>
          <a:prstGeom prst="rect">
            <a:avLst/>
          </a:prstGeom>
        </p:spPr>
      </p:pic>
      <p:grpSp>
        <p:nvGrpSpPr>
          <p:cNvPr id="6" name="Group 4">
            <a:extLst>
              <a:ext uri="{FF2B5EF4-FFF2-40B4-BE49-F238E27FC236}">
                <a16:creationId xmlns:a16="http://schemas.microsoft.com/office/drawing/2014/main" id="{17437F57-7505-6343-A4CE-61F475F57DD0}"/>
              </a:ext>
            </a:extLst>
          </p:cNvPr>
          <p:cNvGrpSpPr>
            <a:grpSpLocks noChangeAspect="1"/>
          </p:cNvGrpSpPr>
          <p:nvPr userDrawn="1"/>
        </p:nvGrpSpPr>
        <p:grpSpPr bwMode="auto">
          <a:xfrm>
            <a:off x="6996113" y="5711158"/>
            <a:ext cx="4499797" cy="537796"/>
            <a:chOff x="0" y="1702"/>
            <a:chExt cx="7681" cy="918"/>
          </a:xfrm>
          <a:solidFill>
            <a:schemeClr val="bg1"/>
          </a:solidFill>
        </p:grpSpPr>
        <p:sp>
          <p:nvSpPr>
            <p:cNvPr id="9" name="Freeform 5">
              <a:extLst>
                <a:ext uri="{FF2B5EF4-FFF2-40B4-BE49-F238E27FC236}">
                  <a16:creationId xmlns:a16="http://schemas.microsoft.com/office/drawing/2014/main" id="{C17EBB9D-1814-A627-B00C-FB2929C229F8}"/>
                </a:ext>
              </a:extLst>
            </p:cNvPr>
            <p:cNvSpPr>
              <a:spLocks noEditPoints="1"/>
            </p:cNvSpPr>
            <p:nvPr userDrawn="1"/>
          </p:nvSpPr>
          <p:spPr bwMode="auto">
            <a:xfrm>
              <a:off x="0" y="1734"/>
              <a:ext cx="414" cy="678"/>
            </a:xfrm>
            <a:custGeom>
              <a:avLst/>
              <a:gdLst>
                <a:gd name="T0" fmla="*/ 0 w 370"/>
                <a:gd name="T1" fmla="*/ 11 h 605"/>
                <a:gd name="T2" fmla="*/ 149 w 370"/>
                <a:gd name="T3" fmla="*/ 0 h 605"/>
                <a:gd name="T4" fmla="*/ 317 w 370"/>
                <a:gd name="T5" fmla="*/ 50 h 605"/>
                <a:gd name="T6" fmla="*/ 370 w 370"/>
                <a:gd name="T7" fmla="*/ 175 h 605"/>
                <a:gd name="T8" fmla="*/ 324 w 370"/>
                <a:gd name="T9" fmla="*/ 304 h 605"/>
                <a:gd name="T10" fmla="*/ 140 w 370"/>
                <a:gd name="T11" fmla="*/ 370 h 605"/>
                <a:gd name="T12" fmla="*/ 78 w 370"/>
                <a:gd name="T13" fmla="*/ 364 h 605"/>
                <a:gd name="T14" fmla="*/ 78 w 370"/>
                <a:gd name="T15" fmla="*/ 605 h 605"/>
                <a:gd name="T16" fmla="*/ 0 w 370"/>
                <a:gd name="T17" fmla="*/ 605 h 605"/>
                <a:gd name="T18" fmla="*/ 0 w 370"/>
                <a:gd name="T19" fmla="*/ 11 h 605"/>
                <a:gd name="T20" fmla="*/ 78 w 370"/>
                <a:gd name="T21" fmla="*/ 301 h 605"/>
                <a:gd name="T22" fmla="*/ 142 w 370"/>
                <a:gd name="T23" fmla="*/ 307 h 605"/>
                <a:gd name="T24" fmla="*/ 292 w 370"/>
                <a:gd name="T25" fmla="*/ 179 h 605"/>
                <a:gd name="T26" fmla="*/ 151 w 370"/>
                <a:gd name="T27" fmla="*/ 61 h 605"/>
                <a:gd name="T28" fmla="*/ 78 w 370"/>
                <a:gd name="T29" fmla="*/ 67 h 605"/>
                <a:gd name="T30" fmla="*/ 78 w 370"/>
                <a:gd name="T31" fmla="*/ 301 h 6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70" h="605">
                  <a:moveTo>
                    <a:pt x="0" y="11"/>
                  </a:moveTo>
                  <a:cubicBezTo>
                    <a:pt x="37" y="5"/>
                    <a:pt x="86" y="0"/>
                    <a:pt x="149" y="0"/>
                  </a:cubicBezTo>
                  <a:cubicBezTo>
                    <a:pt x="226" y="0"/>
                    <a:pt x="282" y="17"/>
                    <a:pt x="317" y="50"/>
                  </a:cubicBezTo>
                  <a:cubicBezTo>
                    <a:pt x="350" y="78"/>
                    <a:pt x="370" y="122"/>
                    <a:pt x="370" y="175"/>
                  </a:cubicBezTo>
                  <a:cubicBezTo>
                    <a:pt x="370" y="230"/>
                    <a:pt x="354" y="272"/>
                    <a:pt x="324" y="304"/>
                  </a:cubicBezTo>
                  <a:cubicBezTo>
                    <a:pt x="283" y="347"/>
                    <a:pt x="216" y="370"/>
                    <a:pt x="140" y="370"/>
                  </a:cubicBezTo>
                  <a:cubicBezTo>
                    <a:pt x="117" y="370"/>
                    <a:pt x="95" y="369"/>
                    <a:pt x="78" y="364"/>
                  </a:cubicBezTo>
                  <a:cubicBezTo>
                    <a:pt x="78" y="605"/>
                    <a:pt x="78" y="605"/>
                    <a:pt x="78" y="605"/>
                  </a:cubicBezTo>
                  <a:cubicBezTo>
                    <a:pt x="0" y="605"/>
                    <a:pt x="0" y="605"/>
                    <a:pt x="0" y="605"/>
                  </a:cubicBezTo>
                  <a:lnTo>
                    <a:pt x="0" y="11"/>
                  </a:lnTo>
                  <a:close/>
                  <a:moveTo>
                    <a:pt x="78" y="301"/>
                  </a:moveTo>
                  <a:cubicBezTo>
                    <a:pt x="95" y="305"/>
                    <a:pt x="116" y="307"/>
                    <a:pt x="142" y="307"/>
                  </a:cubicBezTo>
                  <a:cubicBezTo>
                    <a:pt x="235" y="307"/>
                    <a:pt x="292" y="262"/>
                    <a:pt x="292" y="179"/>
                  </a:cubicBezTo>
                  <a:cubicBezTo>
                    <a:pt x="292" y="99"/>
                    <a:pt x="236" y="61"/>
                    <a:pt x="151" y="61"/>
                  </a:cubicBezTo>
                  <a:cubicBezTo>
                    <a:pt x="117" y="61"/>
                    <a:pt x="91" y="64"/>
                    <a:pt x="78" y="67"/>
                  </a:cubicBezTo>
                  <a:lnTo>
                    <a:pt x="78" y="30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fr-BE"/>
            </a:p>
          </p:txBody>
        </p:sp>
        <p:sp>
          <p:nvSpPr>
            <p:cNvPr id="10" name="Freeform 6">
              <a:extLst>
                <a:ext uri="{FF2B5EF4-FFF2-40B4-BE49-F238E27FC236}">
                  <a16:creationId xmlns:a16="http://schemas.microsoft.com/office/drawing/2014/main" id="{846A3E8B-42A4-0342-5F26-89C2642CF740}"/>
                </a:ext>
              </a:extLst>
            </p:cNvPr>
            <p:cNvSpPr>
              <a:spLocks/>
            </p:cNvSpPr>
            <p:nvPr userDrawn="1"/>
          </p:nvSpPr>
          <p:spPr bwMode="auto">
            <a:xfrm>
              <a:off x="508" y="1917"/>
              <a:ext cx="241" cy="495"/>
            </a:xfrm>
            <a:custGeom>
              <a:avLst/>
              <a:gdLst>
                <a:gd name="T0" fmla="*/ 3 w 216"/>
                <a:gd name="T1" fmla="*/ 144 h 441"/>
                <a:gd name="T2" fmla="*/ 0 w 216"/>
                <a:gd name="T3" fmla="*/ 9 h 441"/>
                <a:gd name="T4" fmla="*/ 68 w 216"/>
                <a:gd name="T5" fmla="*/ 9 h 441"/>
                <a:gd name="T6" fmla="*/ 71 w 216"/>
                <a:gd name="T7" fmla="*/ 94 h 441"/>
                <a:gd name="T8" fmla="*/ 75 w 216"/>
                <a:gd name="T9" fmla="*/ 94 h 441"/>
                <a:gd name="T10" fmla="*/ 194 w 216"/>
                <a:gd name="T11" fmla="*/ 0 h 441"/>
                <a:gd name="T12" fmla="*/ 216 w 216"/>
                <a:gd name="T13" fmla="*/ 2 h 441"/>
                <a:gd name="T14" fmla="*/ 216 w 216"/>
                <a:gd name="T15" fmla="*/ 76 h 441"/>
                <a:gd name="T16" fmla="*/ 190 w 216"/>
                <a:gd name="T17" fmla="*/ 74 h 441"/>
                <a:gd name="T18" fmla="*/ 85 w 216"/>
                <a:gd name="T19" fmla="*/ 174 h 441"/>
                <a:gd name="T20" fmla="*/ 81 w 216"/>
                <a:gd name="T21" fmla="*/ 211 h 441"/>
                <a:gd name="T22" fmla="*/ 81 w 216"/>
                <a:gd name="T23" fmla="*/ 441 h 441"/>
                <a:gd name="T24" fmla="*/ 3 w 216"/>
                <a:gd name="T25" fmla="*/ 441 h 441"/>
                <a:gd name="T26" fmla="*/ 3 w 216"/>
                <a:gd name="T27" fmla="*/ 144 h 4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16" h="441">
                  <a:moveTo>
                    <a:pt x="3" y="144"/>
                  </a:moveTo>
                  <a:cubicBezTo>
                    <a:pt x="3" y="93"/>
                    <a:pt x="3" y="50"/>
                    <a:pt x="0" y="9"/>
                  </a:cubicBezTo>
                  <a:cubicBezTo>
                    <a:pt x="68" y="9"/>
                    <a:pt x="68" y="9"/>
                    <a:pt x="68" y="9"/>
                  </a:cubicBezTo>
                  <a:cubicBezTo>
                    <a:pt x="71" y="94"/>
                    <a:pt x="71" y="94"/>
                    <a:pt x="71" y="94"/>
                  </a:cubicBezTo>
                  <a:cubicBezTo>
                    <a:pt x="75" y="94"/>
                    <a:pt x="75" y="94"/>
                    <a:pt x="75" y="94"/>
                  </a:cubicBezTo>
                  <a:cubicBezTo>
                    <a:pt x="94" y="36"/>
                    <a:pt x="142" y="0"/>
                    <a:pt x="194" y="0"/>
                  </a:cubicBezTo>
                  <a:cubicBezTo>
                    <a:pt x="203" y="0"/>
                    <a:pt x="209" y="1"/>
                    <a:pt x="216" y="2"/>
                  </a:cubicBezTo>
                  <a:cubicBezTo>
                    <a:pt x="216" y="76"/>
                    <a:pt x="216" y="76"/>
                    <a:pt x="216" y="76"/>
                  </a:cubicBezTo>
                  <a:cubicBezTo>
                    <a:pt x="208" y="75"/>
                    <a:pt x="200" y="74"/>
                    <a:pt x="190" y="74"/>
                  </a:cubicBezTo>
                  <a:cubicBezTo>
                    <a:pt x="134" y="74"/>
                    <a:pt x="95" y="116"/>
                    <a:pt x="85" y="174"/>
                  </a:cubicBezTo>
                  <a:cubicBezTo>
                    <a:pt x="83" y="185"/>
                    <a:pt x="81" y="198"/>
                    <a:pt x="81" y="211"/>
                  </a:cubicBezTo>
                  <a:cubicBezTo>
                    <a:pt x="81" y="441"/>
                    <a:pt x="81" y="441"/>
                    <a:pt x="81" y="441"/>
                  </a:cubicBezTo>
                  <a:cubicBezTo>
                    <a:pt x="3" y="441"/>
                    <a:pt x="3" y="441"/>
                    <a:pt x="3" y="441"/>
                  </a:cubicBezTo>
                  <a:lnTo>
                    <a:pt x="3" y="14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fr-BE"/>
            </a:p>
          </p:txBody>
        </p:sp>
        <p:sp>
          <p:nvSpPr>
            <p:cNvPr id="11" name="Freeform 7">
              <a:extLst>
                <a:ext uri="{FF2B5EF4-FFF2-40B4-BE49-F238E27FC236}">
                  <a16:creationId xmlns:a16="http://schemas.microsoft.com/office/drawing/2014/main" id="{920BFD6D-97D2-5521-73A4-117BFEF990F5}"/>
                </a:ext>
              </a:extLst>
            </p:cNvPr>
            <p:cNvSpPr>
              <a:spLocks noEditPoints="1"/>
            </p:cNvSpPr>
            <p:nvPr userDrawn="1"/>
          </p:nvSpPr>
          <p:spPr bwMode="auto">
            <a:xfrm>
              <a:off x="793" y="1917"/>
              <a:ext cx="472" cy="506"/>
            </a:xfrm>
            <a:custGeom>
              <a:avLst/>
              <a:gdLst>
                <a:gd name="T0" fmla="*/ 422 w 422"/>
                <a:gd name="T1" fmla="*/ 222 h 451"/>
                <a:gd name="T2" fmla="*/ 207 w 422"/>
                <a:gd name="T3" fmla="*/ 451 h 451"/>
                <a:gd name="T4" fmla="*/ 0 w 422"/>
                <a:gd name="T5" fmla="*/ 229 h 451"/>
                <a:gd name="T6" fmla="*/ 214 w 422"/>
                <a:gd name="T7" fmla="*/ 0 h 451"/>
                <a:gd name="T8" fmla="*/ 422 w 422"/>
                <a:gd name="T9" fmla="*/ 222 h 451"/>
                <a:gd name="T10" fmla="*/ 79 w 422"/>
                <a:gd name="T11" fmla="*/ 226 h 451"/>
                <a:gd name="T12" fmla="*/ 210 w 422"/>
                <a:gd name="T13" fmla="*/ 392 h 451"/>
                <a:gd name="T14" fmla="*/ 341 w 422"/>
                <a:gd name="T15" fmla="*/ 224 h 451"/>
                <a:gd name="T16" fmla="*/ 212 w 422"/>
                <a:gd name="T17" fmla="*/ 58 h 451"/>
                <a:gd name="T18" fmla="*/ 79 w 422"/>
                <a:gd name="T19" fmla="*/ 226 h 4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22" h="451">
                  <a:moveTo>
                    <a:pt x="422" y="222"/>
                  </a:moveTo>
                  <a:cubicBezTo>
                    <a:pt x="422" y="381"/>
                    <a:pt x="311" y="451"/>
                    <a:pt x="207" y="451"/>
                  </a:cubicBezTo>
                  <a:cubicBezTo>
                    <a:pt x="90" y="451"/>
                    <a:pt x="0" y="365"/>
                    <a:pt x="0" y="229"/>
                  </a:cubicBezTo>
                  <a:cubicBezTo>
                    <a:pt x="0" y="84"/>
                    <a:pt x="94" y="0"/>
                    <a:pt x="214" y="0"/>
                  </a:cubicBezTo>
                  <a:cubicBezTo>
                    <a:pt x="338" y="0"/>
                    <a:pt x="422" y="90"/>
                    <a:pt x="422" y="222"/>
                  </a:cubicBezTo>
                  <a:close/>
                  <a:moveTo>
                    <a:pt x="79" y="226"/>
                  </a:moveTo>
                  <a:cubicBezTo>
                    <a:pt x="79" y="321"/>
                    <a:pt x="134" y="392"/>
                    <a:pt x="210" y="392"/>
                  </a:cubicBezTo>
                  <a:cubicBezTo>
                    <a:pt x="285" y="392"/>
                    <a:pt x="341" y="321"/>
                    <a:pt x="341" y="224"/>
                  </a:cubicBezTo>
                  <a:cubicBezTo>
                    <a:pt x="341" y="151"/>
                    <a:pt x="305" y="58"/>
                    <a:pt x="212" y="58"/>
                  </a:cubicBezTo>
                  <a:cubicBezTo>
                    <a:pt x="119" y="58"/>
                    <a:pt x="79" y="144"/>
                    <a:pt x="79" y="22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fr-BE"/>
            </a:p>
          </p:txBody>
        </p:sp>
        <p:sp>
          <p:nvSpPr>
            <p:cNvPr id="12" name="Freeform 8">
              <a:extLst>
                <a:ext uri="{FF2B5EF4-FFF2-40B4-BE49-F238E27FC236}">
                  <a16:creationId xmlns:a16="http://schemas.microsoft.com/office/drawing/2014/main" id="{EBA2E10D-674E-CA3A-356C-61AEB011653A}"/>
                </a:ext>
              </a:extLst>
            </p:cNvPr>
            <p:cNvSpPr>
              <a:spLocks noEditPoints="1"/>
            </p:cNvSpPr>
            <p:nvPr userDrawn="1"/>
          </p:nvSpPr>
          <p:spPr bwMode="auto">
            <a:xfrm>
              <a:off x="1340" y="1917"/>
              <a:ext cx="451" cy="703"/>
            </a:xfrm>
            <a:custGeom>
              <a:avLst/>
              <a:gdLst>
                <a:gd name="T0" fmla="*/ 403 w 403"/>
                <a:gd name="T1" fmla="*/ 9 h 627"/>
                <a:gd name="T2" fmla="*/ 400 w 403"/>
                <a:gd name="T3" fmla="*/ 128 h 627"/>
                <a:gd name="T4" fmla="*/ 400 w 403"/>
                <a:gd name="T5" fmla="*/ 379 h 627"/>
                <a:gd name="T6" fmla="*/ 338 w 403"/>
                <a:gd name="T7" fmla="*/ 576 h 627"/>
                <a:gd name="T8" fmla="*/ 181 w 403"/>
                <a:gd name="T9" fmla="*/ 627 h 627"/>
                <a:gd name="T10" fmla="*/ 38 w 403"/>
                <a:gd name="T11" fmla="*/ 592 h 627"/>
                <a:gd name="T12" fmla="*/ 57 w 403"/>
                <a:gd name="T13" fmla="*/ 532 h 627"/>
                <a:gd name="T14" fmla="*/ 184 w 403"/>
                <a:gd name="T15" fmla="*/ 566 h 627"/>
                <a:gd name="T16" fmla="*/ 323 w 403"/>
                <a:gd name="T17" fmla="*/ 415 h 627"/>
                <a:gd name="T18" fmla="*/ 323 w 403"/>
                <a:gd name="T19" fmla="*/ 367 h 627"/>
                <a:gd name="T20" fmla="*/ 321 w 403"/>
                <a:gd name="T21" fmla="*/ 367 h 627"/>
                <a:gd name="T22" fmla="*/ 184 w 403"/>
                <a:gd name="T23" fmla="*/ 439 h 627"/>
                <a:gd name="T24" fmla="*/ 0 w 403"/>
                <a:gd name="T25" fmla="*/ 229 h 627"/>
                <a:gd name="T26" fmla="*/ 195 w 403"/>
                <a:gd name="T27" fmla="*/ 0 h 627"/>
                <a:gd name="T28" fmla="*/ 329 w 403"/>
                <a:gd name="T29" fmla="*/ 75 h 627"/>
                <a:gd name="T30" fmla="*/ 331 w 403"/>
                <a:gd name="T31" fmla="*/ 75 h 627"/>
                <a:gd name="T32" fmla="*/ 335 w 403"/>
                <a:gd name="T33" fmla="*/ 9 h 627"/>
                <a:gd name="T34" fmla="*/ 403 w 403"/>
                <a:gd name="T35" fmla="*/ 9 h 627"/>
                <a:gd name="T36" fmla="*/ 322 w 403"/>
                <a:gd name="T37" fmla="*/ 180 h 627"/>
                <a:gd name="T38" fmla="*/ 318 w 403"/>
                <a:gd name="T39" fmla="*/ 144 h 627"/>
                <a:gd name="T40" fmla="*/ 208 w 403"/>
                <a:gd name="T41" fmla="*/ 61 h 627"/>
                <a:gd name="T42" fmla="*/ 80 w 403"/>
                <a:gd name="T43" fmla="*/ 224 h 627"/>
                <a:gd name="T44" fmla="*/ 207 w 403"/>
                <a:gd name="T45" fmla="*/ 379 h 627"/>
                <a:gd name="T46" fmla="*/ 316 w 403"/>
                <a:gd name="T47" fmla="*/ 299 h 627"/>
                <a:gd name="T48" fmla="*/ 322 w 403"/>
                <a:gd name="T49" fmla="*/ 257 h 627"/>
                <a:gd name="T50" fmla="*/ 322 w 403"/>
                <a:gd name="T51" fmla="*/ 180 h 6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403" h="627">
                  <a:moveTo>
                    <a:pt x="403" y="9"/>
                  </a:moveTo>
                  <a:cubicBezTo>
                    <a:pt x="402" y="41"/>
                    <a:pt x="400" y="75"/>
                    <a:pt x="400" y="128"/>
                  </a:cubicBezTo>
                  <a:cubicBezTo>
                    <a:pt x="400" y="379"/>
                    <a:pt x="400" y="379"/>
                    <a:pt x="400" y="379"/>
                  </a:cubicBezTo>
                  <a:cubicBezTo>
                    <a:pt x="400" y="478"/>
                    <a:pt x="380" y="538"/>
                    <a:pt x="338" y="576"/>
                  </a:cubicBezTo>
                  <a:cubicBezTo>
                    <a:pt x="296" y="615"/>
                    <a:pt x="236" y="627"/>
                    <a:pt x="181" y="627"/>
                  </a:cubicBezTo>
                  <a:cubicBezTo>
                    <a:pt x="130" y="627"/>
                    <a:pt x="73" y="615"/>
                    <a:pt x="38" y="592"/>
                  </a:cubicBezTo>
                  <a:cubicBezTo>
                    <a:pt x="57" y="532"/>
                    <a:pt x="57" y="532"/>
                    <a:pt x="57" y="532"/>
                  </a:cubicBezTo>
                  <a:cubicBezTo>
                    <a:pt x="86" y="550"/>
                    <a:pt x="130" y="566"/>
                    <a:pt x="184" y="566"/>
                  </a:cubicBezTo>
                  <a:cubicBezTo>
                    <a:pt x="264" y="566"/>
                    <a:pt x="323" y="524"/>
                    <a:pt x="323" y="415"/>
                  </a:cubicBezTo>
                  <a:cubicBezTo>
                    <a:pt x="323" y="367"/>
                    <a:pt x="323" y="367"/>
                    <a:pt x="323" y="367"/>
                  </a:cubicBezTo>
                  <a:cubicBezTo>
                    <a:pt x="321" y="367"/>
                    <a:pt x="321" y="367"/>
                    <a:pt x="321" y="367"/>
                  </a:cubicBezTo>
                  <a:cubicBezTo>
                    <a:pt x="297" y="407"/>
                    <a:pt x="251" y="439"/>
                    <a:pt x="184" y="439"/>
                  </a:cubicBezTo>
                  <a:cubicBezTo>
                    <a:pt x="77" y="439"/>
                    <a:pt x="0" y="348"/>
                    <a:pt x="0" y="229"/>
                  </a:cubicBezTo>
                  <a:cubicBezTo>
                    <a:pt x="0" y="83"/>
                    <a:pt x="96" y="0"/>
                    <a:pt x="195" y="0"/>
                  </a:cubicBezTo>
                  <a:cubicBezTo>
                    <a:pt x="270" y="0"/>
                    <a:pt x="311" y="39"/>
                    <a:pt x="329" y="75"/>
                  </a:cubicBezTo>
                  <a:cubicBezTo>
                    <a:pt x="331" y="75"/>
                    <a:pt x="331" y="75"/>
                    <a:pt x="331" y="75"/>
                  </a:cubicBezTo>
                  <a:cubicBezTo>
                    <a:pt x="335" y="9"/>
                    <a:pt x="335" y="9"/>
                    <a:pt x="335" y="9"/>
                  </a:cubicBezTo>
                  <a:lnTo>
                    <a:pt x="403" y="9"/>
                  </a:lnTo>
                  <a:close/>
                  <a:moveTo>
                    <a:pt x="322" y="180"/>
                  </a:moveTo>
                  <a:cubicBezTo>
                    <a:pt x="322" y="166"/>
                    <a:pt x="321" y="155"/>
                    <a:pt x="318" y="144"/>
                  </a:cubicBezTo>
                  <a:cubicBezTo>
                    <a:pt x="303" y="99"/>
                    <a:pt x="265" y="61"/>
                    <a:pt x="208" y="61"/>
                  </a:cubicBezTo>
                  <a:cubicBezTo>
                    <a:pt x="133" y="61"/>
                    <a:pt x="80" y="124"/>
                    <a:pt x="80" y="224"/>
                  </a:cubicBezTo>
                  <a:cubicBezTo>
                    <a:pt x="80" y="309"/>
                    <a:pt x="122" y="379"/>
                    <a:pt x="207" y="379"/>
                  </a:cubicBezTo>
                  <a:cubicBezTo>
                    <a:pt x="255" y="379"/>
                    <a:pt x="299" y="349"/>
                    <a:pt x="316" y="299"/>
                  </a:cubicBezTo>
                  <a:cubicBezTo>
                    <a:pt x="320" y="286"/>
                    <a:pt x="322" y="271"/>
                    <a:pt x="322" y="257"/>
                  </a:cubicBezTo>
                  <a:lnTo>
                    <a:pt x="322" y="18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fr-BE"/>
            </a:p>
          </p:txBody>
        </p:sp>
        <p:sp>
          <p:nvSpPr>
            <p:cNvPr id="13" name="Freeform 9">
              <a:extLst>
                <a:ext uri="{FF2B5EF4-FFF2-40B4-BE49-F238E27FC236}">
                  <a16:creationId xmlns:a16="http://schemas.microsoft.com/office/drawing/2014/main" id="{8FFCF36E-12A9-5117-123D-A8509B49336E}"/>
                </a:ext>
              </a:extLst>
            </p:cNvPr>
            <p:cNvSpPr>
              <a:spLocks/>
            </p:cNvSpPr>
            <p:nvPr userDrawn="1"/>
          </p:nvSpPr>
          <p:spPr bwMode="auto">
            <a:xfrm>
              <a:off x="1923" y="1917"/>
              <a:ext cx="242" cy="495"/>
            </a:xfrm>
            <a:custGeom>
              <a:avLst/>
              <a:gdLst>
                <a:gd name="T0" fmla="*/ 4 w 217"/>
                <a:gd name="T1" fmla="*/ 144 h 441"/>
                <a:gd name="T2" fmla="*/ 0 w 217"/>
                <a:gd name="T3" fmla="*/ 9 h 441"/>
                <a:gd name="T4" fmla="*/ 69 w 217"/>
                <a:gd name="T5" fmla="*/ 9 h 441"/>
                <a:gd name="T6" fmla="*/ 71 w 217"/>
                <a:gd name="T7" fmla="*/ 94 h 441"/>
                <a:gd name="T8" fmla="*/ 75 w 217"/>
                <a:gd name="T9" fmla="*/ 94 h 441"/>
                <a:gd name="T10" fmla="*/ 194 w 217"/>
                <a:gd name="T11" fmla="*/ 0 h 441"/>
                <a:gd name="T12" fmla="*/ 217 w 217"/>
                <a:gd name="T13" fmla="*/ 2 h 441"/>
                <a:gd name="T14" fmla="*/ 217 w 217"/>
                <a:gd name="T15" fmla="*/ 76 h 441"/>
                <a:gd name="T16" fmla="*/ 190 w 217"/>
                <a:gd name="T17" fmla="*/ 74 h 441"/>
                <a:gd name="T18" fmla="*/ 85 w 217"/>
                <a:gd name="T19" fmla="*/ 174 h 441"/>
                <a:gd name="T20" fmla="*/ 81 w 217"/>
                <a:gd name="T21" fmla="*/ 211 h 441"/>
                <a:gd name="T22" fmla="*/ 81 w 217"/>
                <a:gd name="T23" fmla="*/ 441 h 441"/>
                <a:gd name="T24" fmla="*/ 4 w 217"/>
                <a:gd name="T25" fmla="*/ 441 h 441"/>
                <a:gd name="T26" fmla="*/ 4 w 217"/>
                <a:gd name="T27" fmla="*/ 144 h 4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17" h="441">
                  <a:moveTo>
                    <a:pt x="4" y="144"/>
                  </a:moveTo>
                  <a:cubicBezTo>
                    <a:pt x="4" y="93"/>
                    <a:pt x="3" y="50"/>
                    <a:pt x="0" y="9"/>
                  </a:cubicBezTo>
                  <a:cubicBezTo>
                    <a:pt x="69" y="9"/>
                    <a:pt x="69" y="9"/>
                    <a:pt x="69" y="9"/>
                  </a:cubicBezTo>
                  <a:cubicBezTo>
                    <a:pt x="71" y="94"/>
                    <a:pt x="71" y="94"/>
                    <a:pt x="71" y="94"/>
                  </a:cubicBezTo>
                  <a:cubicBezTo>
                    <a:pt x="75" y="94"/>
                    <a:pt x="75" y="94"/>
                    <a:pt x="75" y="94"/>
                  </a:cubicBezTo>
                  <a:cubicBezTo>
                    <a:pt x="95" y="36"/>
                    <a:pt x="142" y="0"/>
                    <a:pt x="194" y="0"/>
                  </a:cubicBezTo>
                  <a:cubicBezTo>
                    <a:pt x="203" y="0"/>
                    <a:pt x="210" y="1"/>
                    <a:pt x="217" y="2"/>
                  </a:cubicBezTo>
                  <a:cubicBezTo>
                    <a:pt x="217" y="76"/>
                    <a:pt x="217" y="76"/>
                    <a:pt x="217" y="76"/>
                  </a:cubicBezTo>
                  <a:cubicBezTo>
                    <a:pt x="209" y="75"/>
                    <a:pt x="201" y="74"/>
                    <a:pt x="190" y="74"/>
                  </a:cubicBezTo>
                  <a:cubicBezTo>
                    <a:pt x="135" y="74"/>
                    <a:pt x="95" y="116"/>
                    <a:pt x="85" y="174"/>
                  </a:cubicBezTo>
                  <a:cubicBezTo>
                    <a:pt x="83" y="185"/>
                    <a:pt x="81" y="198"/>
                    <a:pt x="81" y="211"/>
                  </a:cubicBezTo>
                  <a:cubicBezTo>
                    <a:pt x="81" y="441"/>
                    <a:pt x="81" y="441"/>
                    <a:pt x="81" y="441"/>
                  </a:cubicBezTo>
                  <a:cubicBezTo>
                    <a:pt x="4" y="441"/>
                    <a:pt x="4" y="441"/>
                    <a:pt x="4" y="441"/>
                  </a:cubicBezTo>
                  <a:lnTo>
                    <a:pt x="4" y="14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fr-BE"/>
            </a:p>
          </p:txBody>
        </p:sp>
        <p:sp>
          <p:nvSpPr>
            <p:cNvPr id="14" name="Freeform 10">
              <a:extLst>
                <a:ext uri="{FF2B5EF4-FFF2-40B4-BE49-F238E27FC236}">
                  <a16:creationId xmlns:a16="http://schemas.microsoft.com/office/drawing/2014/main" id="{5C7A9631-A1B7-0EF2-D8EA-DCB3522CBDA1}"/>
                </a:ext>
              </a:extLst>
            </p:cNvPr>
            <p:cNvSpPr>
              <a:spLocks noEditPoints="1"/>
            </p:cNvSpPr>
            <p:nvPr userDrawn="1"/>
          </p:nvSpPr>
          <p:spPr bwMode="auto">
            <a:xfrm>
              <a:off x="2208" y="1917"/>
              <a:ext cx="426" cy="505"/>
            </a:xfrm>
            <a:custGeom>
              <a:avLst/>
              <a:gdLst>
                <a:gd name="T0" fmla="*/ 75 w 381"/>
                <a:gd name="T1" fmla="*/ 239 h 450"/>
                <a:gd name="T2" fmla="*/ 223 w 381"/>
                <a:gd name="T3" fmla="*/ 389 h 450"/>
                <a:gd name="T4" fmla="*/ 342 w 381"/>
                <a:gd name="T5" fmla="*/ 367 h 450"/>
                <a:gd name="T6" fmla="*/ 356 w 381"/>
                <a:gd name="T7" fmla="*/ 423 h 450"/>
                <a:gd name="T8" fmla="*/ 212 w 381"/>
                <a:gd name="T9" fmla="*/ 450 h 450"/>
                <a:gd name="T10" fmla="*/ 0 w 381"/>
                <a:gd name="T11" fmla="*/ 232 h 450"/>
                <a:gd name="T12" fmla="*/ 202 w 381"/>
                <a:gd name="T13" fmla="*/ 0 h 450"/>
                <a:gd name="T14" fmla="*/ 381 w 381"/>
                <a:gd name="T15" fmla="*/ 203 h 450"/>
                <a:gd name="T16" fmla="*/ 378 w 381"/>
                <a:gd name="T17" fmla="*/ 239 h 450"/>
                <a:gd name="T18" fmla="*/ 75 w 381"/>
                <a:gd name="T19" fmla="*/ 239 h 450"/>
                <a:gd name="T20" fmla="*/ 305 w 381"/>
                <a:gd name="T21" fmla="*/ 183 h 450"/>
                <a:gd name="T22" fmla="*/ 196 w 381"/>
                <a:gd name="T23" fmla="*/ 56 h 450"/>
                <a:gd name="T24" fmla="*/ 76 w 381"/>
                <a:gd name="T25" fmla="*/ 183 h 450"/>
                <a:gd name="T26" fmla="*/ 305 w 381"/>
                <a:gd name="T27" fmla="*/ 183 h 4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81" h="450">
                  <a:moveTo>
                    <a:pt x="75" y="239"/>
                  </a:moveTo>
                  <a:cubicBezTo>
                    <a:pt x="77" y="346"/>
                    <a:pt x="144" y="389"/>
                    <a:pt x="223" y="389"/>
                  </a:cubicBezTo>
                  <a:cubicBezTo>
                    <a:pt x="279" y="389"/>
                    <a:pt x="313" y="379"/>
                    <a:pt x="342" y="367"/>
                  </a:cubicBezTo>
                  <a:cubicBezTo>
                    <a:pt x="356" y="423"/>
                    <a:pt x="356" y="423"/>
                    <a:pt x="356" y="423"/>
                  </a:cubicBezTo>
                  <a:cubicBezTo>
                    <a:pt x="328" y="436"/>
                    <a:pt x="281" y="450"/>
                    <a:pt x="212" y="450"/>
                  </a:cubicBezTo>
                  <a:cubicBezTo>
                    <a:pt x="79" y="450"/>
                    <a:pt x="0" y="363"/>
                    <a:pt x="0" y="232"/>
                  </a:cubicBezTo>
                  <a:cubicBezTo>
                    <a:pt x="0" y="102"/>
                    <a:pt x="77" y="0"/>
                    <a:pt x="202" y="0"/>
                  </a:cubicBezTo>
                  <a:cubicBezTo>
                    <a:pt x="343" y="0"/>
                    <a:pt x="381" y="124"/>
                    <a:pt x="381" y="203"/>
                  </a:cubicBezTo>
                  <a:cubicBezTo>
                    <a:pt x="381" y="219"/>
                    <a:pt x="379" y="231"/>
                    <a:pt x="378" y="239"/>
                  </a:cubicBezTo>
                  <a:lnTo>
                    <a:pt x="75" y="239"/>
                  </a:lnTo>
                  <a:close/>
                  <a:moveTo>
                    <a:pt x="305" y="183"/>
                  </a:moveTo>
                  <a:cubicBezTo>
                    <a:pt x="306" y="133"/>
                    <a:pt x="284" y="56"/>
                    <a:pt x="196" y="56"/>
                  </a:cubicBezTo>
                  <a:cubicBezTo>
                    <a:pt x="117" y="56"/>
                    <a:pt x="82" y="129"/>
                    <a:pt x="76" y="183"/>
                  </a:cubicBezTo>
                  <a:lnTo>
                    <a:pt x="305" y="18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fr-BE"/>
            </a:p>
          </p:txBody>
        </p:sp>
        <p:sp>
          <p:nvSpPr>
            <p:cNvPr id="15" name="Freeform 11">
              <a:extLst>
                <a:ext uri="{FF2B5EF4-FFF2-40B4-BE49-F238E27FC236}">
                  <a16:creationId xmlns:a16="http://schemas.microsoft.com/office/drawing/2014/main" id="{85A5169D-8C40-48A7-A26C-A047D9A8791C}"/>
                </a:ext>
              </a:extLst>
            </p:cNvPr>
            <p:cNvSpPr>
              <a:spLocks/>
            </p:cNvSpPr>
            <p:nvPr userDrawn="1"/>
          </p:nvSpPr>
          <p:spPr bwMode="auto">
            <a:xfrm>
              <a:off x="2709" y="1917"/>
              <a:ext cx="315" cy="505"/>
            </a:xfrm>
            <a:custGeom>
              <a:avLst/>
              <a:gdLst>
                <a:gd name="T0" fmla="*/ 19 w 282"/>
                <a:gd name="T1" fmla="*/ 361 h 450"/>
                <a:gd name="T2" fmla="*/ 123 w 282"/>
                <a:gd name="T3" fmla="*/ 392 h 450"/>
                <a:gd name="T4" fmla="*/ 206 w 282"/>
                <a:gd name="T5" fmla="*/ 328 h 450"/>
                <a:gd name="T6" fmla="*/ 126 w 282"/>
                <a:gd name="T7" fmla="*/ 248 h 450"/>
                <a:gd name="T8" fmla="*/ 12 w 282"/>
                <a:gd name="T9" fmla="*/ 126 h 450"/>
                <a:gd name="T10" fmla="*/ 161 w 282"/>
                <a:gd name="T11" fmla="*/ 0 h 450"/>
                <a:gd name="T12" fmla="*/ 267 w 282"/>
                <a:gd name="T13" fmla="*/ 26 h 450"/>
                <a:gd name="T14" fmla="*/ 247 w 282"/>
                <a:gd name="T15" fmla="*/ 83 h 450"/>
                <a:gd name="T16" fmla="*/ 159 w 282"/>
                <a:gd name="T17" fmla="*/ 58 h 450"/>
                <a:gd name="T18" fmla="*/ 87 w 282"/>
                <a:gd name="T19" fmla="*/ 117 h 450"/>
                <a:gd name="T20" fmla="*/ 169 w 282"/>
                <a:gd name="T21" fmla="*/ 190 h 450"/>
                <a:gd name="T22" fmla="*/ 282 w 282"/>
                <a:gd name="T23" fmla="*/ 321 h 450"/>
                <a:gd name="T24" fmla="*/ 121 w 282"/>
                <a:gd name="T25" fmla="*/ 450 h 450"/>
                <a:gd name="T26" fmla="*/ 0 w 282"/>
                <a:gd name="T27" fmla="*/ 420 h 450"/>
                <a:gd name="T28" fmla="*/ 19 w 282"/>
                <a:gd name="T29" fmla="*/ 361 h 4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82" h="450">
                  <a:moveTo>
                    <a:pt x="19" y="361"/>
                  </a:moveTo>
                  <a:cubicBezTo>
                    <a:pt x="42" y="376"/>
                    <a:pt x="83" y="392"/>
                    <a:pt x="123" y="392"/>
                  </a:cubicBezTo>
                  <a:cubicBezTo>
                    <a:pt x="180" y="392"/>
                    <a:pt x="206" y="363"/>
                    <a:pt x="206" y="328"/>
                  </a:cubicBezTo>
                  <a:cubicBezTo>
                    <a:pt x="206" y="290"/>
                    <a:pt x="184" y="270"/>
                    <a:pt x="126" y="248"/>
                  </a:cubicBezTo>
                  <a:cubicBezTo>
                    <a:pt x="49" y="221"/>
                    <a:pt x="12" y="178"/>
                    <a:pt x="12" y="126"/>
                  </a:cubicBezTo>
                  <a:cubicBezTo>
                    <a:pt x="12" y="57"/>
                    <a:pt x="68" y="0"/>
                    <a:pt x="161" y="0"/>
                  </a:cubicBezTo>
                  <a:cubicBezTo>
                    <a:pt x="205" y="0"/>
                    <a:pt x="243" y="12"/>
                    <a:pt x="267" y="26"/>
                  </a:cubicBezTo>
                  <a:cubicBezTo>
                    <a:pt x="247" y="83"/>
                    <a:pt x="247" y="83"/>
                    <a:pt x="247" y="83"/>
                  </a:cubicBezTo>
                  <a:cubicBezTo>
                    <a:pt x="231" y="73"/>
                    <a:pt x="199" y="58"/>
                    <a:pt x="159" y="58"/>
                  </a:cubicBezTo>
                  <a:cubicBezTo>
                    <a:pt x="113" y="58"/>
                    <a:pt x="87" y="85"/>
                    <a:pt x="87" y="117"/>
                  </a:cubicBezTo>
                  <a:cubicBezTo>
                    <a:pt x="87" y="153"/>
                    <a:pt x="113" y="169"/>
                    <a:pt x="169" y="190"/>
                  </a:cubicBezTo>
                  <a:cubicBezTo>
                    <a:pt x="244" y="219"/>
                    <a:pt x="282" y="256"/>
                    <a:pt x="282" y="321"/>
                  </a:cubicBezTo>
                  <a:cubicBezTo>
                    <a:pt x="282" y="396"/>
                    <a:pt x="223" y="450"/>
                    <a:pt x="121" y="450"/>
                  </a:cubicBezTo>
                  <a:cubicBezTo>
                    <a:pt x="74" y="450"/>
                    <a:pt x="30" y="438"/>
                    <a:pt x="0" y="420"/>
                  </a:cubicBezTo>
                  <a:lnTo>
                    <a:pt x="19" y="36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fr-BE"/>
            </a:p>
          </p:txBody>
        </p:sp>
        <p:sp>
          <p:nvSpPr>
            <p:cNvPr id="16" name="Freeform 12">
              <a:extLst>
                <a:ext uri="{FF2B5EF4-FFF2-40B4-BE49-F238E27FC236}">
                  <a16:creationId xmlns:a16="http://schemas.microsoft.com/office/drawing/2014/main" id="{907E264D-5B6E-7C0F-CB2E-2F23991E3534}"/>
                </a:ext>
              </a:extLst>
            </p:cNvPr>
            <p:cNvSpPr>
              <a:spLocks/>
            </p:cNvSpPr>
            <p:nvPr userDrawn="1"/>
          </p:nvSpPr>
          <p:spPr bwMode="auto">
            <a:xfrm>
              <a:off x="3104" y="1917"/>
              <a:ext cx="315" cy="505"/>
            </a:xfrm>
            <a:custGeom>
              <a:avLst/>
              <a:gdLst>
                <a:gd name="T0" fmla="*/ 19 w 282"/>
                <a:gd name="T1" fmla="*/ 361 h 450"/>
                <a:gd name="T2" fmla="*/ 123 w 282"/>
                <a:gd name="T3" fmla="*/ 392 h 450"/>
                <a:gd name="T4" fmla="*/ 207 w 282"/>
                <a:gd name="T5" fmla="*/ 328 h 450"/>
                <a:gd name="T6" fmla="*/ 126 w 282"/>
                <a:gd name="T7" fmla="*/ 248 h 450"/>
                <a:gd name="T8" fmla="*/ 12 w 282"/>
                <a:gd name="T9" fmla="*/ 126 h 450"/>
                <a:gd name="T10" fmla="*/ 161 w 282"/>
                <a:gd name="T11" fmla="*/ 0 h 450"/>
                <a:gd name="T12" fmla="*/ 267 w 282"/>
                <a:gd name="T13" fmla="*/ 26 h 450"/>
                <a:gd name="T14" fmla="*/ 248 w 282"/>
                <a:gd name="T15" fmla="*/ 83 h 450"/>
                <a:gd name="T16" fmla="*/ 159 w 282"/>
                <a:gd name="T17" fmla="*/ 58 h 450"/>
                <a:gd name="T18" fmla="*/ 87 w 282"/>
                <a:gd name="T19" fmla="*/ 117 h 450"/>
                <a:gd name="T20" fmla="*/ 169 w 282"/>
                <a:gd name="T21" fmla="*/ 190 h 450"/>
                <a:gd name="T22" fmla="*/ 282 w 282"/>
                <a:gd name="T23" fmla="*/ 321 h 450"/>
                <a:gd name="T24" fmla="*/ 121 w 282"/>
                <a:gd name="T25" fmla="*/ 450 h 450"/>
                <a:gd name="T26" fmla="*/ 0 w 282"/>
                <a:gd name="T27" fmla="*/ 420 h 450"/>
                <a:gd name="T28" fmla="*/ 19 w 282"/>
                <a:gd name="T29" fmla="*/ 361 h 4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82" h="450">
                  <a:moveTo>
                    <a:pt x="19" y="361"/>
                  </a:moveTo>
                  <a:cubicBezTo>
                    <a:pt x="42" y="376"/>
                    <a:pt x="83" y="392"/>
                    <a:pt x="123" y="392"/>
                  </a:cubicBezTo>
                  <a:cubicBezTo>
                    <a:pt x="180" y="392"/>
                    <a:pt x="207" y="363"/>
                    <a:pt x="207" y="328"/>
                  </a:cubicBezTo>
                  <a:cubicBezTo>
                    <a:pt x="207" y="290"/>
                    <a:pt x="184" y="270"/>
                    <a:pt x="126" y="248"/>
                  </a:cubicBezTo>
                  <a:cubicBezTo>
                    <a:pt x="49" y="221"/>
                    <a:pt x="12" y="178"/>
                    <a:pt x="12" y="126"/>
                  </a:cubicBezTo>
                  <a:cubicBezTo>
                    <a:pt x="12" y="57"/>
                    <a:pt x="68" y="0"/>
                    <a:pt x="161" y="0"/>
                  </a:cubicBezTo>
                  <a:cubicBezTo>
                    <a:pt x="205" y="0"/>
                    <a:pt x="243" y="12"/>
                    <a:pt x="267" y="26"/>
                  </a:cubicBezTo>
                  <a:cubicBezTo>
                    <a:pt x="248" y="83"/>
                    <a:pt x="248" y="83"/>
                    <a:pt x="248" y="83"/>
                  </a:cubicBezTo>
                  <a:cubicBezTo>
                    <a:pt x="231" y="73"/>
                    <a:pt x="199" y="58"/>
                    <a:pt x="159" y="58"/>
                  </a:cubicBezTo>
                  <a:cubicBezTo>
                    <a:pt x="113" y="58"/>
                    <a:pt x="87" y="85"/>
                    <a:pt x="87" y="117"/>
                  </a:cubicBezTo>
                  <a:cubicBezTo>
                    <a:pt x="87" y="153"/>
                    <a:pt x="113" y="169"/>
                    <a:pt x="169" y="190"/>
                  </a:cubicBezTo>
                  <a:cubicBezTo>
                    <a:pt x="244" y="219"/>
                    <a:pt x="282" y="256"/>
                    <a:pt x="282" y="321"/>
                  </a:cubicBezTo>
                  <a:cubicBezTo>
                    <a:pt x="282" y="396"/>
                    <a:pt x="223" y="450"/>
                    <a:pt x="121" y="450"/>
                  </a:cubicBezTo>
                  <a:cubicBezTo>
                    <a:pt x="74" y="450"/>
                    <a:pt x="30" y="438"/>
                    <a:pt x="0" y="420"/>
                  </a:cubicBezTo>
                  <a:lnTo>
                    <a:pt x="19" y="36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fr-BE"/>
            </a:p>
          </p:txBody>
        </p:sp>
        <p:sp>
          <p:nvSpPr>
            <p:cNvPr id="17" name="Freeform 13">
              <a:extLst>
                <a:ext uri="{FF2B5EF4-FFF2-40B4-BE49-F238E27FC236}">
                  <a16:creationId xmlns:a16="http://schemas.microsoft.com/office/drawing/2014/main" id="{9FE08D25-D917-6841-DA36-AAA1E9CF2AF7}"/>
                </a:ext>
              </a:extLst>
            </p:cNvPr>
            <p:cNvSpPr>
              <a:spLocks/>
            </p:cNvSpPr>
            <p:nvPr userDrawn="1"/>
          </p:nvSpPr>
          <p:spPr bwMode="auto">
            <a:xfrm>
              <a:off x="3501" y="2296"/>
              <a:ext cx="118" cy="127"/>
            </a:xfrm>
            <a:custGeom>
              <a:avLst/>
              <a:gdLst>
                <a:gd name="T0" fmla="*/ 0 w 106"/>
                <a:gd name="T1" fmla="*/ 57 h 113"/>
                <a:gd name="T2" fmla="*/ 53 w 106"/>
                <a:gd name="T3" fmla="*/ 0 h 113"/>
                <a:gd name="T4" fmla="*/ 106 w 106"/>
                <a:gd name="T5" fmla="*/ 57 h 113"/>
                <a:gd name="T6" fmla="*/ 52 w 106"/>
                <a:gd name="T7" fmla="*/ 113 h 113"/>
                <a:gd name="T8" fmla="*/ 0 w 106"/>
                <a:gd name="T9" fmla="*/ 57 h 113"/>
              </a:gdLst>
              <a:ahLst/>
              <a:cxnLst>
                <a:cxn ang="0">
                  <a:pos x="T0" y="T1"/>
                </a:cxn>
                <a:cxn ang="0">
                  <a:pos x="T2" y="T3"/>
                </a:cxn>
                <a:cxn ang="0">
                  <a:pos x="T4" y="T5"/>
                </a:cxn>
                <a:cxn ang="0">
                  <a:pos x="T6" y="T7"/>
                </a:cxn>
                <a:cxn ang="0">
                  <a:pos x="T8" y="T9"/>
                </a:cxn>
              </a:cxnLst>
              <a:rect l="0" t="0" r="r" b="b"/>
              <a:pathLst>
                <a:path w="106" h="113">
                  <a:moveTo>
                    <a:pt x="0" y="57"/>
                  </a:moveTo>
                  <a:cubicBezTo>
                    <a:pt x="0" y="24"/>
                    <a:pt x="22" y="0"/>
                    <a:pt x="53" y="0"/>
                  </a:cubicBezTo>
                  <a:cubicBezTo>
                    <a:pt x="84" y="0"/>
                    <a:pt x="106" y="24"/>
                    <a:pt x="106" y="57"/>
                  </a:cubicBezTo>
                  <a:cubicBezTo>
                    <a:pt x="106" y="89"/>
                    <a:pt x="85" y="113"/>
                    <a:pt x="52" y="113"/>
                  </a:cubicBezTo>
                  <a:cubicBezTo>
                    <a:pt x="21" y="113"/>
                    <a:pt x="0" y="89"/>
                    <a:pt x="0" y="5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fr-BE"/>
            </a:p>
          </p:txBody>
        </p:sp>
        <p:sp>
          <p:nvSpPr>
            <p:cNvPr id="18" name="Freeform 14">
              <a:extLst>
                <a:ext uri="{FF2B5EF4-FFF2-40B4-BE49-F238E27FC236}">
                  <a16:creationId xmlns:a16="http://schemas.microsoft.com/office/drawing/2014/main" id="{3721D01E-D1D3-E2D0-9578-6779E16B13C7}"/>
                </a:ext>
              </a:extLst>
            </p:cNvPr>
            <p:cNvSpPr>
              <a:spLocks/>
            </p:cNvSpPr>
            <p:nvPr userDrawn="1"/>
          </p:nvSpPr>
          <p:spPr bwMode="auto">
            <a:xfrm>
              <a:off x="3824" y="1738"/>
              <a:ext cx="498" cy="674"/>
            </a:xfrm>
            <a:custGeom>
              <a:avLst/>
              <a:gdLst>
                <a:gd name="T0" fmla="*/ 205 w 498"/>
                <a:gd name="T1" fmla="*/ 74 h 674"/>
                <a:gd name="T2" fmla="*/ 0 w 498"/>
                <a:gd name="T3" fmla="*/ 74 h 674"/>
                <a:gd name="T4" fmla="*/ 0 w 498"/>
                <a:gd name="T5" fmla="*/ 0 h 674"/>
                <a:gd name="T6" fmla="*/ 498 w 498"/>
                <a:gd name="T7" fmla="*/ 0 h 674"/>
                <a:gd name="T8" fmla="*/ 498 w 498"/>
                <a:gd name="T9" fmla="*/ 74 h 674"/>
                <a:gd name="T10" fmla="*/ 293 w 498"/>
                <a:gd name="T11" fmla="*/ 74 h 674"/>
                <a:gd name="T12" fmla="*/ 293 w 498"/>
                <a:gd name="T13" fmla="*/ 674 h 674"/>
                <a:gd name="T14" fmla="*/ 205 w 498"/>
                <a:gd name="T15" fmla="*/ 674 h 674"/>
                <a:gd name="T16" fmla="*/ 205 w 498"/>
                <a:gd name="T17" fmla="*/ 74 h 6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8" h="674">
                  <a:moveTo>
                    <a:pt x="205" y="74"/>
                  </a:moveTo>
                  <a:lnTo>
                    <a:pt x="0" y="74"/>
                  </a:lnTo>
                  <a:lnTo>
                    <a:pt x="0" y="0"/>
                  </a:lnTo>
                  <a:lnTo>
                    <a:pt x="498" y="0"/>
                  </a:lnTo>
                  <a:lnTo>
                    <a:pt x="498" y="74"/>
                  </a:lnTo>
                  <a:lnTo>
                    <a:pt x="293" y="74"/>
                  </a:lnTo>
                  <a:lnTo>
                    <a:pt x="293" y="674"/>
                  </a:lnTo>
                  <a:lnTo>
                    <a:pt x="205" y="674"/>
                  </a:lnTo>
                  <a:lnTo>
                    <a:pt x="205" y="7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fr-BE"/>
            </a:p>
          </p:txBody>
        </p:sp>
        <p:sp>
          <p:nvSpPr>
            <p:cNvPr id="19" name="Freeform 15">
              <a:extLst>
                <a:ext uri="{FF2B5EF4-FFF2-40B4-BE49-F238E27FC236}">
                  <a16:creationId xmlns:a16="http://schemas.microsoft.com/office/drawing/2014/main" id="{496CFC74-C945-2468-3AD7-482362758C28}"/>
                </a:ext>
              </a:extLst>
            </p:cNvPr>
            <p:cNvSpPr>
              <a:spLocks noEditPoints="1"/>
            </p:cNvSpPr>
            <p:nvPr userDrawn="1"/>
          </p:nvSpPr>
          <p:spPr bwMode="auto">
            <a:xfrm>
              <a:off x="4288" y="1917"/>
              <a:ext cx="472" cy="506"/>
            </a:xfrm>
            <a:custGeom>
              <a:avLst/>
              <a:gdLst>
                <a:gd name="T0" fmla="*/ 422 w 422"/>
                <a:gd name="T1" fmla="*/ 222 h 451"/>
                <a:gd name="T2" fmla="*/ 207 w 422"/>
                <a:gd name="T3" fmla="*/ 451 h 451"/>
                <a:gd name="T4" fmla="*/ 0 w 422"/>
                <a:gd name="T5" fmla="*/ 229 h 451"/>
                <a:gd name="T6" fmla="*/ 214 w 422"/>
                <a:gd name="T7" fmla="*/ 0 h 451"/>
                <a:gd name="T8" fmla="*/ 422 w 422"/>
                <a:gd name="T9" fmla="*/ 222 h 451"/>
                <a:gd name="T10" fmla="*/ 79 w 422"/>
                <a:gd name="T11" fmla="*/ 226 h 451"/>
                <a:gd name="T12" fmla="*/ 210 w 422"/>
                <a:gd name="T13" fmla="*/ 392 h 451"/>
                <a:gd name="T14" fmla="*/ 341 w 422"/>
                <a:gd name="T15" fmla="*/ 224 h 451"/>
                <a:gd name="T16" fmla="*/ 212 w 422"/>
                <a:gd name="T17" fmla="*/ 58 h 451"/>
                <a:gd name="T18" fmla="*/ 79 w 422"/>
                <a:gd name="T19" fmla="*/ 226 h 4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22" h="451">
                  <a:moveTo>
                    <a:pt x="422" y="222"/>
                  </a:moveTo>
                  <a:cubicBezTo>
                    <a:pt x="422" y="381"/>
                    <a:pt x="311" y="451"/>
                    <a:pt x="207" y="451"/>
                  </a:cubicBezTo>
                  <a:cubicBezTo>
                    <a:pt x="90" y="451"/>
                    <a:pt x="0" y="365"/>
                    <a:pt x="0" y="229"/>
                  </a:cubicBezTo>
                  <a:cubicBezTo>
                    <a:pt x="0" y="84"/>
                    <a:pt x="94" y="0"/>
                    <a:pt x="214" y="0"/>
                  </a:cubicBezTo>
                  <a:cubicBezTo>
                    <a:pt x="338" y="0"/>
                    <a:pt x="422" y="90"/>
                    <a:pt x="422" y="222"/>
                  </a:cubicBezTo>
                  <a:close/>
                  <a:moveTo>
                    <a:pt x="79" y="226"/>
                  </a:moveTo>
                  <a:cubicBezTo>
                    <a:pt x="79" y="321"/>
                    <a:pt x="134" y="392"/>
                    <a:pt x="210" y="392"/>
                  </a:cubicBezTo>
                  <a:cubicBezTo>
                    <a:pt x="285" y="392"/>
                    <a:pt x="341" y="321"/>
                    <a:pt x="341" y="224"/>
                  </a:cubicBezTo>
                  <a:cubicBezTo>
                    <a:pt x="341" y="151"/>
                    <a:pt x="305" y="58"/>
                    <a:pt x="212" y="58"/>
                  </a:cubicBezTo>
                  <a:cubicBezTo>
                    <a:pt x="119" y="58"/>
                    <a:pt x="79" y="144"/>
                    <a:pt x="79" y="22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fr-BE"/>
            </a:p>
          </p:txBody>
        </p:sp>
        <p:sp>
          <p:nvSpPr>
            <p:cNvPr id="20" name="Freeform 16">
              <a:extLst>
                <a:ext uri="{FF2B5EF4-FFF2-40B4-BE49-F238E27FC236}">
                  <a16:creationId xmlns:a16="http://schemas.microsoft.com/office/drawing/2014/main" id="{733A49E6-F20E-1AEC-CBF6-8692869FC996}"/>
                </a:ext>
              </a:extLst>
            </p:cNvPr>
            <p:cNvSpPr>
              <a:spLocks noEditPoints="1"/>
            </p:cNvSpPr>
            <p:nvPr userDrawn="1"/>
          </p:nvSpPr>
          <p:spPr bwMode="auto">
            <a:xfrm>
              <a:off x="4835" y="1917"/>
              <a:ext cx="451" cy="703"/>
            </a:xfrm>
            <a:custGeom>
              <a:avLst/>
              <a:gdLst>
                <a:gd name="T0" fmla="*/ 403 w 403"/>
                <a:gd name="T1" fmla="*/ 9 h 627"/>
                <a:gd name="T2" fmla="*/ 400 w 403"/>
                <a:gd name="T3" fmla="*/ 128 h 627"/>
                <a:gd name="T4" fmla="*/ 400 w 403"/>
                <a:gd name="T5" fmla="*/ 379 h 627"/>
                <a:gd name="T6" fmla="*/ 338 w 403"/>
                <a:gd name="T7" fmla="*/ 576 h 627"/>
                <a:gd name="T8" fmla="*/ 181 w 403"/>
                <a:gd name="T9" fmla="*/ 627 h 627"/>
                <a:gd name="T10" fmla="*/ 38 w 403"/>
                <a:gd name="T11" fmla="*/ 592 h 627"/>
                <a:gd name="T12" fmla="*/ 57 w 403"/>
                <a:gd name="T13" fmla="*/ 532 h 627"/>
                <a:gd name="T14" fmla="*/ 184 w 403"/>
                <a:gd name="T15" fmla="*/ 566 h 627"/>
                <a:gd name="T16" fmla="*/ 323 w 403"/>
                <a:gd name="T17" fmla="*/ 415 h 627"/>
                <a:gd name="T18" fmla="*/ 323 w 403"/>
                <a:gd name="T19" fmla="*/ 367 h 627"/>
                <a:gd name="T20" fmla="*/ 321 w 403"/>
                <a:gd name="T21" fmla="*/ 367 h 627"/>
                <a:gd name="T22" fmla="*/ 184 w 403"/>
                <a:gd name="T23" fmla="*/ 439 h 627"/>
                <a:gd name="T24" fmla="*/ 0 w 403"/>
                <a:gd name="T25" fmla="*/ 229 h 627"/>
                <a:gd name="T26" fmla="*/ 195 w 403"/>
                <a:gd name="T27" fmla="*/ 0 h 627"/>
                <a:gd name="T28" fmla="*/ 329 w 403"/>
                <a:gd name="T29" fmla="*/ 75 h 627"/>
                <a:gd name="T30" fmla="*/ 331 w 403"/>
                <a:gd name="T31" fmla="*/ 75 h 627"/>
                <a:gd name="T32" fmla="*/ 335 w 403"/>
                <a:gd name="T33" fmla="*/ 9 h 627"/>
                <a:gd name="T34" fmla="*/ 403 w 403"/>
                <a:gd name="T35" fmla="*/ 9 h 627"/>
                <a:gd name="T36" fmla="*/ 322 w 403"/>
                <a:gd name="T37" fmla="*/ 180 h 627"/>
                <a:gd name="T38" fmla="*/ 318 w 403"/>
                <a:gd name="T39" fmla="*/ 144 h 627"/>
                <a:gd name="T40" fmla="*/ 208 w 403"/>
                <a:gd name="T41" fmla="*/ 61 h 627"/>
                <a:gd name="T42" fmla="*/ 80 w 403"/>
                <a:gd name="T43" fmla="*/ 224 h 627"/>
                <a:gd name="T44" fmla="*/ 207 w 403"/>
                <a:gd name="T45" fmla="*/ 379 h 627"/>
                <a:gd name="T46" fmla="*/ 316 w 403"/>
                <a:gd name="T47" fmla="*/ 299 h 627"/>
                <a:gd name="T48" fmla="*/ 322 w 403"/>
                <a:gd name="T49" fmla="*/ 257 h 627"/>
                <a:gd name="T50" fmla="*/ 322 w 403"/>
                <a:gd name="T51" fmla="*/ 180 h 6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403" h="627">
                  <a:moveTo>
                    <a:pt x="403" y="9"/>
                  </a:moveTo>
                  <a:cubicBezTo>
                    <a:pt x="402" y="41"/>
                    <a:pt x="400" y="75"/>
                    <a:pt x="400" y="128"/>
                  </a:cubicBezTo>
                  <a:cubicBezTo>
                    <a:pt x="400" y="379"/>
                    <a:pt x="400" y="379"/>
                    <a:pt x="400" y="379"/>
                  </a:cubicBezTo>
                  <a:cubicBezTo>
                    <a:pt x="400" y="478"/>
                    <a:pt x="380" y="538"/>
                    <a:pt x="338" y="576"/>
                  </a:cubicBezTo>
                  <a:cubicBezTo>
                    <a:pt x="296" y="615"/>
                    <a:pt x="236" y="627"/>
                    <a:pt x="181" y="627"/>
                  </a:cubicBezTo>
                  <a:cubicBezTo>
                    <a:pt x="130" y="627"/>
                    <a:pt x="73" y="615"/>
                    <a:pt x="38" y="592"/>
                  </a:cubicBezTo>
                  <a:cubicBezTo>
                    <a:pt x="57" y="532"/>
                    <a:pt x="57" y="532"/>
                    <a:pt x="57" y="532"/>
                  </a:cubicBezTo>
                  <a:cubicBezTo>
                    <a:pt x="86" y="550"/>
                    <a:pt x="131" y="566"/>
                    <a:pt x="184" y="566"/>
                  </a:cubicBezTo>
                  <a:cubicBezTo>
                    <a:pt x="264" y="566"/>
                    <a:pt x="323" y="524"/>
                    <a:pt x="323" y="415"/>
                  </a:cubicBezTo>
                  <a:cubicBezTo>
                    <a:pt x="323" y="367"/>
                    <a:pt x="323" y="367"/>
                    <a:pt x="323" y="367"/>
                  </a:cubicBezTo>
                  <a:cubicBezTo>
                    <a:pt x="321" y="367"/>
                    <a:pt x="321" y="367"/>
                    <a:pt x="321" y="367"/>
                  </a:cubicBezTo>
                  <a:cubicBezTo>
                    <a:pt x="297" y="407"/>
                    <a:pt x="251" y="439"/>
                    <a:pt x="184" y="439"/>
                  </a:cubicBezTo>
                  <a:cubicBezTo>
                    <a:pt x="77" y="439"/>
                    <a:pt x="0" y="348"/>
                    <a:pt x="0" y="229"/>
                  </a:cubicBezTo>
                  <a:cubicBezTo>
                    <a:pt x="0" y="83"/>
                    <a:pt x="96" y="0"/>
                    <a:pt x="195" y="0"/>
                  </a:cubicBezTo>
                  <a:cubicBezTo>
                    <a:pt x="270" y="0"/>
                    <a:pt x="311" y="39"/>
                    <a:pt x="329" y="75"/>
                  </a:cubicBezTo>
                  <a:cubicBezTo>
                    <a:pt x="331" y="75"/>
                    <a:pt x="331" y="75"/>
                    <a:pt x="331" y="75"/>
                  </a:cubicBezTo>
                  <a:cubicBezTo>
                    <a:pt x="335" y="9"/>
                    <a:pt x="335" y="9"/>
                    <a:pt x="335" y="9"/>
                  </a:cubicBezTo>
                  <a:lnTo>
                    <a:pt x="403" y="9"/>
                  </a:lnTo>
                  <a:close/>
                  <a:moveTo>
                    <a:pt x="322" y="180"/>
                  </a:moveTo>
                  <a:cubicBezTo>
                    <a:pt x="322" y="166"/>
                    <a:pt x="321" y="155"/>
                    <a:pt x="318" y="144"/>
                  </a:cubicBezTo>
                  <a:cubicBezTo>
                    <a:pt x="304" y="99"/>
                    <a:pt x="265" y="61"/>
                    <a:pt x="208" y="61"/>
                  </a:cubicBezTo>
                  <a:cubicBezTo>
                    <a:pt x="133" y="61"/>
                    <a:pt x="80" y="124"/>
                    <a:pt x="80" y="224"/>
                  </a:cubicBezTo>
                  <a:cubicBezTo>
                    <a:pt x="80" y="309"/>
                    <a:pt x="123" y="379"/>
                    <a:pt x="207" y="379"/>
                  </a:cubicBezTo>
                  <a:cubicBezTo>
                    <a:pt x="255" y="379"/>
                    <a:pt x="299" y="349"/>
                    <a:pt x="316" y="299"/>
                  </a:cubicBezTo>
                  <a:cubicBezTo>
                    <a:pt x="320" y="286"/>
                    <a:pt x="322" y="271"/>
                    <a:pt x="322" y="257"/>
                  </a:cubicBezTo>
                  <a:lnTo>
                    <a:pt x="322" y="18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fr-BE"/>
            </a:p>
          </p:txBody>
        </p:sp>
        <p:sp>
          <p:nvSpPr>
            <p:cNvPr id="21" name="Freeform 17">
              <a:extLst>
                <a:ext uri="{FF2B5EF4-FFF2-40B4-BE49-F238E27FC236}">
                  <a16:creationId xmlns:a16="http://schemas.microsoft.com/office/drawing/2014/main" id="{AAA2DB2C-C07B-B0FE-7528-816853EFBC14}"/>
                </a:ext>
              </a:extLst>
            </p:cNvPr>
            <p:cNvSpPr>
              <a:spLocks noEditPoints="1"/>
            </p:cNvSpPr>
            <p:nvPr userDrawn="1"/>
          </p:nvSpPr>
          <p:spPr bwMode="auto">
            <a:xfrm>
              <a:off x="5393" y="1917"/>
              <a:ext cx="425" cy="505"/>
            </a:xfrm>
            <a:custGeom>
              <a:avLst/>
              <a:gdLst>
                <a:gd name="T0" fmla="*/ 75 w 380"/>
                <a:gd name="T1" fmla="*/ 239 h 450"/>
                <a:gd name="T2" fmla="*/ 223 w 380"/>
                <a:gd name="T3" fmla="*/ 389 h 450"/>
                <a:gd name="T4" fmla="*/ 342 w 380"/>
                <a:gd name="T5" fmla="*/ 367 h 450"/>
                <a:gd name="T6" fmla="*/ 356 w 380"/>
                <a:gd name="T7" fmla="*/ 423 h 450"/>
                <a:gd name="T8" fmla="*/ 212 w 380"/>
                <a:gd name="T9" fmla="*/ 450 h 450"/>
                <a:gd name="T10" fmla="*/ 0 w 380"/>
                <a:gd name="T11" fmla="*/ 232 h 450"/>
                <a:gd name="T12" fmla="*/ 202 w 380"/>
                <a:gd name="T13" fmla="*/ 0 h 450"/>
                <a:gd name="T14" fmla="*/ 380 w 380"/>
                <a:gd name="T15" fmla="*/ 203 h 450"/>
                <a:gd name="T16" fmla="*/ 378 w 380"/>
                <a:gd name="T17" fmla="*/ 239 h 450"/>
                <a:gd name="T18" fmla="*/ 75 w 380"/>
                <a:gd name="T19" fmla="*/ 239 h 450"/>
                <a:gd name="T20" fmla="*/ 305 w 380"/>
                <a:gd name="T21" fmla="*/ 183 h 450"/>
                <a:gd name="T22" fmla="*/ 196 w 380"/>
                <a:gd name="T23" fmla="*/ 56 h 450"/>
                <a:gd name="T24" fmla="*/ 76 w 380"/>
                <a:gd name="T25" fmla="*/ 183 h 450"/>
                <a:gd name="T26" fmla="*/ 305 w 380"/>
                <a:gd name="T27" fmla="*/ 183 h 4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80" h="450">
                  <a:moveTo>
                    <a:pt x="75" y="239"/>
                  </a:moveTo>
                  <a:cubicBezTo>
                    <a:pt x="76" y="346"/>
                    <a:pt x="144" y="389"/>
                    <a:pt x="223" y="389"/>
                  </a:cubicBezTo>
                  <a:cubicBezTo>
                    <a:pt x="279" y="389"/>
                    <a:pt x="313" y="379"/>
                    <a:pt x="342" y="367"/>
                  </a:cubicBezTo>
                  <a:cubicBezTo>
                    <a:pt x="356" y="423"/>
                    <a:pt x="356" y="423"/>
                    <a:pt x="356" y="423"/>
                  </a:cubicBezTo>
                  <a:cubicBezTo>
                    <a:pt x="328" y="436"/>
                    <a:pt x="281" y="450"/>
                    <a:pt x="212" y="450"/>
                  </a:cubicBezTo>
                  <a:cubicBezTo>
                    <a:pt x="79" y="450"/>
                    <a:pt x="0" y="363"/>
                    <a:pt x="0" y="232"/>
                  </a:cubicBezTo>
                  <a:cubicBezTo>
                    <a:pt x="0" y="102"/>
                    <a:pt x="76" y="0"/>
                    <a:pt x="202" y="0"/>
                  </a:cubicBezTo>
                  <a:cubicBezTo>
                    <a:pt x="343" y="0"/>
                    <a:pt x="380" y="124"/>
                    <a:pt x="380" y="203"/>
                  </a:cubicBezTo>
                  <a:cubicBezTo>
                    <a:pt x="380" y="219"/>
                    <a:pt x="379" y="231"/>
                    <a:pt x="378" y="239"/>
                  </a:cubicBezTo>
                  <a:lnTo>
                    <a:pt x="75" y="239"/>
                  </a:lnTo>
                  <a:close/>
                  <a:moveTo>
                    <a:pt x="305" y="183"/>
                  </a:moveTo>
                  <a:cubicBezTo>
                    <a:pt x="306" y="133"/>
                    <a:pt x="284" y="56"/>
                    <a:pt x="196" y="56"/>
                  </a:cubicBezTo>
                  <a:cubicBezTo>
                    <a:pt x="117" y="56"/>
                    <a:pt x="82" y="129"/>
                    <a:pt x="76" y="183"/>
                  </a:cubicBezTo>
                  <a:lnTo>
                    <a:pt x="305" y="18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fr-BE"/>
            </a:p>
          </p:txBody>
        </p:sp>
        <p:sp>
          <p:nvSpPr>
            <p:cNvPr id="22" name="Freeform 18">
              <a:extLst>
                <a:ext uri="{FF2B5EF4-FFF2-40B4-BE49-F238E27FC236}">
                  <a16:creationId xmlns:a16="http://schemas.microsoft.com/office/drawing/2014/main" id="{BC95C780-0034-13F6-B928-B0052DEAA7FA}"/>
                </a:ext>
              </a:extLst>
            </p:cNvPr>
            <p:cNvSpPr>
              <a:spLocks/>
            </p:cNvSpPr>
            <p:nvPr userDrawn="1"/>
          </p:nvSpPr>
          <p:spPr bwMode="auto">
            <a:xfrm>
              <a:off x="5873" y="1790"/>
              <a:ext cx="286" cy="632"/>
            </a:xfrm>
            <a:custGeom>
              <a:avLst/>
              <a:gdLst>
                <a:gd name="T0" fmla="*/ 143 w 256"/>
                <a:gd name="T1" fmla="*/ 0 h 564"/>
                <a:gd name="T2" fmla="*/ 143 w 256"/>
                <a:gd name="T3" fmla="*/ 123 h 564"/>
                <a:gd name="T4" fmla="*/ 256 w 256"/>
                <a:gd name="T5" fmla="*/ 123 h 564"/>
                <a:gd name="T6" fmla="*/ 256 w 256"/>
                <a:gd name="T7" fmla="*/ 183 h 564"/>
                <a:gd name="T8" fmla="*/ 143 w 256"/>
                <a:gd name="T9" fmla="*/ 183 h 564"/>
                <a:gd name="T10" fmla="*/ 143 w 256"/>
                <a:gd name="T11" fmla="*/ 416 h 564"/>
                <a:gd name="T12" fmla="*/ 202 w 256"/>
                <a:gd name="T13" fmla="*/ 500 h 564"/>
                <a:gd name="T14" fmla="*/ 248 w 256"/>
                <a:gd name="T15" fmla="*/ 494 h 564"/>
                <a:gd name="T16" fmla="*/ 251 w 256"/>
                <a:gd name="T17" fmla="*/ 553 h 564"/>
                <a:gd name="T18" fmla="*/ 182 w 256"/>
                <a:gd name="T19" fmla="*/ 564 h 564"/>
                <a:gd name="T20" fmla="*/ 97 w 256"/>
                <a:gd name="T21" fmla="*/ 531 h 564"/>
                <a:gd name="T22" fmla="*/ 67 w 256"/>
                <a:gd name="T23" fmla="*/ 419 h 564"/>
                <a:gd name="T24" fmla="*/ 67 w 256"/>
                <a:gd name="T25" fmla="*/ 183 h 564"/>
                <a:gd name="T26" fmla="*/ 0 w 256"/>
                <a:gd name="T27" fmla="*/ 183 h 564"/>
                <a:gd name="T28" fmla="*/ 0 w 256"/>
                <a:gd name="T29" fmla="*/ 123 h 564"/>
                <a:gd name="T30" fmla="*/ 67 w 256"/>
                <a:gd name="T31" fmla="*/ 123 h 564"/>
                <a:gd name="T32" fmla="*/ 67 w 256"/>
                <a:gd name="T33" fmla="*/ 20 h 564"/>
                <a:gd name="T34" fmla="*/ 143 w 256"/>
                <a:gd name="T35" fmla="*/ 0 h 5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56" h="564">
                  <a:moveTo>
                    <a:pt x="143" y="0"/>
                  </a:moveTo>
                  <a:cubicBezTo>
                    <a:pt x="143" y="123"/>
                    <a:pt x="143" y="123"/>
                    <a:pt x="143" y="123"/>
                  </a:cubicBezTo>
                  <a:cubicBezTo>
                    <a:pt x="256" y="123"/>
                    <a:pt x="256" y="123"/>
                    <a:pt x="256" y="123"/>
                  </a:cubicBezTo>
                  <a:cubicBezTo>
                    <a:pt x="256" y="183"/>
                    <a:pt x="256" y="183"/>
                    <a:pt x="256" y="183"/>
                  </a:cubicBezTo>
                  <a:cubicBezTo>
                    <a:pt x="143" y="183"/>
                    <a:pt x="143" y="183"/>
                    <a:pt x="143" y="183"/>
                  </a:cubicBezTo>
                  <a:cubicBezTo>
                    <a:pt x="143" y="416"/>
                    <a:pt x="143" y="416"/>
                    <a:pt x="143" y="416"/>
                  </a:cubicBezTo>
                  <a:cubicBezTo>
                    <a:pt x="143" y="469"/>
                    <a:pt x="158" y="500"/>
                    <a:pt x="202" y="500"/>
                  </a:cubicBezTo>
                  <a:cubicBezTo>
                    <a:pt x="223" y="500"/>
                    <a:pt x="238" y="497"/>
                    <a:pt x="248" y="494"/>
                  </a:cubicBezTo>
                  <a:cubicBezTo>
                    <a:pt x="251" y="553"/>
                    <a:pt x="251" y="553"/>
                    <a:pt x="251" y="553"/>
                  </a:cubicBezTo>
                  <a:cubicBezTo>
                    <a:pt x="236" y="559"/>
                    <a:pt x="212" y="564"/>
                    <a:pt x="182" y="564"/>
                  </a:cubicBezTo>
                  <a:cubicBezTo>
                    <a:pt x="145" y="564"/>
                    <a:pt x="116" y="552"/>
                    <a:pt x="97" y="531"/>
                  </a:cubicBezTo>
                  <a:cubicBezTo>
                    <a:pt x="75" y="508"/>
                    <a:pt x="67" y="469"/>
                    <a:pt x="67" y="419"/>
                  </a:cubicBezTo>
                  <a:cubicBezTo>
                    <a:pt x="67" y="183"/>
                    <a:pt x="67" y="183"/>
                    <a:pt x="67" y="183"/>
                  </a:cubicBezTo>
                  <a:cubicBezTo>
                    <a:pt x="0" y="183"/>
                    <a:pt x="0" y="183"/>
                    <a:pt x="0" y="183"/>
                  </a:cubicBezTo>
                  <a:cubicBezTo>
                    <a:pt x="0" y="123"/>
                    <a:pt x="0" y="123"/>
                    <a:pt x="0" y="123"/>
                  </a:cubicBezTo>
                  <a:cubicBezTo>
                    <a:pt x="67" y="123"/>
                    <a:pt x="67" y="123"/>
                    <a:pt x="67" y="123"/>
                  </a:cubicBezTo>
                  <a:cubicBezTo>
                    <a:pt x="67" y="20"/>
                    <a:pt x="67" y="20"/>
                    <a:pt x="67" y="20"/>
                  </a:cubicBezTo>
                  <a:lnTo>
                    <a:pt x="143"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fr-BE"/>
            </a:p>
          </p:txBody>
        </p:sp>
        <p:sp>
          <p:nvSpPr>
            <p:cNvPr id="23" name="Freeform 19">
              <a:extLst>
                <a:ext uri="{FF2B5EF4-FFF2-40B4-BE49-F238E27FC236}">
                  <a16:creationId xmlns:a16="http://schemas.microsoft.com/office/drawing/2014/main" id="{699CC788-62BE-11F8-DF99-C9F3F257B54A}"/>
                </a:ext>
              </a:extLst>
            </p:cNvPr>
            <p:cNvSpPr>
              <a:spLocks/>
            </p:cNvSpPr>
            <p:nvPr userDrawn="1"/>
          </p:nvSpPr>
          <p:spPr bwMode="auto">
            <a:xfrm>
              <a:off x="6257" y="1702"/>
              <a:ext cx="411" cy="710"/>
            </a:xfrm>
            <a:custGeom>
              <a:avLst/>
              <a:gdLst>
                <a:gd name="T0" fmla="*/ 0 w 367"/>
                <a:gd name="T1" fmla="*/ 0 h 633"/>
                <a:gd name="T2" fmla="*/ 78 w 367"/>
                <a:gd name="T3" fmla="*/ 0 h 633"/>
                <a:gd name="T4" fmla="*/ 78 w 367"/>
                <a:gd name="T5" fmla="*/ 269 h 633"/>
                <a:gd name="T6" fmla="*/ 80 w 367"/>
                <a:gd name="T7" fmla="*/ 269 h 633"/>
                <a:gd name="T8" fmla="*/ 136 w 367"/>
                <a:gd name="T9" fmla="*/ 214 h 633"/>
                <a:gd name="T10" fmla="*/ 216 w 367"/>
                <a:gd name="T11" fmla="*/ 192 h 633"/>
                <a:gd name="T12" fmla="*/ 367 w 367"/>
                <a:gd name="T13" fmla="*/ 376 h 633"/>
                <a:gd name="T14" fmla="*/ 367 w 367"/>
                <a:gd name="T15" fmla="*/ 633 h 633"/>
                <a:gd name="T16" fmla="*/ 289 w 367"/>
                <a:gd name="T17" fmla="*/ 633 h 633"/>
                <a:gd name="T18" fmla="*/ 289 w 367"/>
                <a:gd name="T19" fmla="*/ 385 h 633"/>
                <a:gd name="T20" fmla="*/ 189 w 367"/>
                <a:gd name="T21" fmla="*/ 257 h 633"/>
                <a:gd name="T22" fmla="*/ 84 w 367"/>
                <a:gd name="T23" fmla="*/ 335 h 633"/>
                <a:gd name="T24" fmla="*/ 78 w 367"/>
                <a:gd name="T25" fmla="*/ 373 h 633"/>
                <a:gd name="T26" fmla="*/ 78 w 367"/>
                <a:gd name="T27" fmla="*/ 633 h 633"/>
                <a:gd name="T28" fmla="*/ 0 w 367"/>
                <a:gd name="T29" fmla="*/ 633 h 633"/>
                <a:gd name="T30" fmla="*/ 0 w 367"/>
                <a:gd name="T31" fmla="*/ 0 h 6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67" h="633">
                  <a:moveTo>
                    <a:pt x="0" y="0"/>
                  </a:moveTo>
                  <a:cubicBezTo>
                    <a:pt x="78" y="0"/>
                    <a:pt x="78" y="0"/>
                    <a:pt x="78" y="0"/>
                  </a:cubicBezTo>
                  <a:cubicBezTo>
                    <a:pt x="78" y="269"/>
                    <a:pt x="78" y="269"/>
                    <a:pt x="78" y="269"/>
                  </a:cubicBezTo>
                  <a:cubicBezTo>
                    <a:pt x="80" y="269"/>
                    <a:pt x="80" y="269"/>
                    <a:pt x="80" y="269"/>
                  </a:cubicBezTo>
                  <a:cubicBezTo>
                    <a:pt x="93" y="247"/>
                    <a:pt x="112" y="227"/>
                    <a:pt x="136" y="214"/>
                  </a:cubicBezTo>
                  <a:cubicBezTo>
                    <a:pt x="159" y="201"/>
                    <a:pt x="187" y="192"/>
                    <a:pt x="216" y="192"/>
                  </a:cubicBezTo>
                  <a:cubicBezTo>
                    <a:pt x="274" y="192"/>
                    <a:pt x="367" y="227"/>
                    <a:pt x="367" y="376"/>
                  </a:cubicBezTo>
                  <a:cubicBezTo>
                    <a:pt x="367" y="633"/>
                    <a:pt x="367" y="633"/>
                    <a:pt x="367" y="633"/>
                  </a:cubicBezTo>
                  <a:cubicBezTo>
                    <a:pt x="289" y="633"/>
                    <a:pt x="289" y="633"/>
                    <a:pt x="289" y="633"/>
                  </a:cubicBezTo>
                  <a:cubicBezTo>
                    <a:pt x="289" y="385"/>
                    <a:pt x="289" y="385"/>
                    <a:pt x="289" y="385"/>
                  </a:cubicBezTo>
                  <a:cubicBezTo>
                    <a:pt x="289" y="316"/>
                    <a:pt x="263" y="257"/>
                    <a:pt x="189" y="257"/>
                  </a:cubicBezTo>
                  <a:cubicBezTo>
                    <a:pt x="138" y="257"/>
                    <a:pt x="98" y="292"/>
                    <a:pt x="84" y="335"/>
                  </a:cubicBezTo>
                  <a:cubicBezTo>
                    <a:pt x="79" y="346"/>
                    <a:pt x="78" y="357"/>
                    <a:pt x="78" y="373"/>
                  </a:cubicBezTo>
                  <a:cubicBezTo>
                    <a:pt x="78" y="633"/>
                    <a:pt x="78" y="633"/>
                    <a:pt x="78" y="633"/>
                  </a:cubicBezTo>
                  <a:cubicBezTo>
                    <a:pt x="0" y="633"/>
                    <a:pt x="0" y="633"/>
                    <a:pt x="0" y="633"/>
                  </a:cubicBez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fr-BE"/>
            </a:p>
          </p:txBody>
        </p:sp>
        <p:sp>
          <p:nvSpPr>
            <p:cNvPr id="24" name="Freeform 20">
              <a:extLst>
                <a:ext uri="{FF2B5EF4-FFF2-40B4-BE49-F238E27FC236}">
                  <a16:creationId xmlns:a16="http://schemas.microsoft.com/office/drawing/2014/main" id="{C39FD289-7AAD-B723-610F-44A43113FA00}"/>
                </a:ext>
              </a:extLst>
            </p:cNvPr>
            <p:cNvSpPr>
              <a:spLocks noEditPoints="1"/>
            </p:cNvSpPr>
            <p:nvPr userDrawn="1"/>
          </p:nvSpPr>
          <p:spPr bwMode="auto">
            <a:xfrm>
              <a:off x="6775" y="1917"/>
              <a:ext cx="426" cy="505"/>
            </a:xfrm>
            <a:custGeom>
              <a:avLst/>
              <a:gdLst>
                <a:gd name="T0" fmla="*/ 75 w 381"/>
                <a:gd name="T1" fmla="*/ 239 h 450"/>
                <a:gd name="T2" fmla="*/ 223 w 381"/>
                <a:gd name="T3" fmla="*/ 389 h 450"/>
                <a:gd name="T4" fmla="*/ 343 w 381"/>
                <a:gd name="T5" fmla="*/ 367 h 450"/>
                <a:gd name="T6" fmla="*/ 356 w 381"/>
                <a:gd name="T7" fmla="*/ 423 h 450"/>
                <a:gd name="T8" fmla="*/ 213 w 381"/>
                <a:gd name="T9" fmla="*/ 450 h 450"/>
                <a:gd name="T10" fmla="*/ 0 w 381"/>
                <a:gd name="T11" fmla="*/ 232 h 450"/>
                <a:gd name="T12" fmla="*/ 203 w 381"/>
                <a:gd name="T13" fmla="*/ 0 h 450"/>
                <a:gd name="T14" fmla="*/ 381 w 381"/>
                <a:gd name="T15" fmla="*/ 203 h 450"/>
                <a:gd name="T16" fmla="*/ 378 w 381"/>
                <a:gd name="T17" fmla="*/ 239 h 450"/>
                <a:gd name="T18" fmla="*/ 75 w 381"/>
                <a:gd name="T19" fmla="*/ 239 h 450"/>
                <a:gd name="T20" fmla="*/ 305 w 381"/>
                <a:gd name="T21" fmla="*/ 183 h 450"/>
                <a:gd name="T22" fmla="*/ 197 w 381"/>
                <a:gd name="T23" fmla="*/ 56 h 450"/>
                <a:gd name="T24" fmla="*/ 76 w 381"/>
                <a:gd name="T25" fmla="*/ 183 h 450"/>
                <a:gd name="T26" fmla="*/ 305 w 381"/>
                <a:gd name="T27" fmla="*/ 183 h 4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81" h="450">
                  <a:moveTo>
                    <a:pt x="75" y="239"/>
                  </a:moveTo>
                  <a:cubicBezTo>
                    <a:pt x="77" y="346"/>
                    <a:pt x="145" y="389"/>
                    <a:pt x="223" y="389"/>
                  </a:cubicBezTo>
                  <a:cubicBezTo>
                    <a:pt x="280" y="389"/>
                    <a:pt x="313" y="379"/>
                    <a:pt x="343" y="367"/>
                  </a:cubicBezTo>
                  <a:cubicBezTo>
                    <a:pt x="356" y="423"/>
                    <a:pt x="356" y="423"/>
                    <a:pt x="356" y="423"/>
                  </a:cubicBezTo>
                  <a:cubicBezTo>
                    <a:pt x="329" y="436"/>
                    <a:pt x="281" y="450"/>
                    <a:pt x="213" y="450"/>
                  </a:cubicBezTo>
                  <a:cubicBezTo>
                    <a:pt x="80" y="450"/>
                    <a:pt x="0" y="363"/>
                    <a:pt x="0" y="232"/>
                  </a:cubicBezTo>
                  <a:cubicBezTo>
                    <a:pt x="0" y="102"/>
                    <a:pt x="77" y="0"/>
                    <a:pt x="203" y="0"/>
                  </a:cubicBezTo>
                  <a:cubicBezTo>
                    <a:pt x="344" y="0"/>
                    <a:pt x="381" y="124"/>
                    <a:pt x="381" y="203"/>
                  </a:cubicBezTo>
                  <a:cubicBezTo>
                    <a:pt x="381" y="219"/>
                    <a:pt x="379" y="231"/>
                    <a:pt x="378" y="239"/>
                  </a:cubicBezTo>
                  <a:lnTo>
                    <a:pt x="75" y="239"/>
                  </a:lnTo>
                  <a:close/>
                  <a:moveTo>
                    <a:pt x="305" y="183"/>
                  </a:moveTo>
                  <a:cubicBezTo>
                    <a:pt x="306" y="133"/>
                    <a:pt x="285" y="56"/>
                    <a:pt x="197" y="56"/>
                  </a:cubicBezTo>
                  <a:cubicBezTo>
                    <a:pt x="117" y="56"/>
                    <a:pt x="82" y="129"/>
                    <a:pt x="76" y="183"/>
                  </a:cubicBezTo>
                  <a:lnTo>
                    <a:pt x="305" y="18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fr-BE"/>
            </a:p>
          </p:txBody>
        </p:sp>
        <p:sp>
          <p:nvSpPr>
            <p:cNvPr id="25" name="Freeform 21">
              <a:extLst>
                <a:ext uri="{FF2B5EF4-FFF2-40B4-BE49-F238E27FC236}">
                  <a16:creationId xmlns:a16="http://schemas.microsoft.com/office/drawing/2014/main" id="{40AD6AEB-3CF1-7EBC-111C-2D734BA885FC}"/>
                </a:ext>
              </a:extLst>
            </p:cNvPr>
            <p:cNvSpPr>
              <a:spLocks/>
            </p:cNvSpPr>
            <p:nvPr userDrawn="1"/>
          </p:nvSpPr>
          <p:spPr bwMode="auto">
            <a:xfrm>
              <a:off x="7307" y="1917"/>
              <a:ext cx="241" cy="495"/>
            </a:xfrm>
            <a:custGeom>
              <a:avLst/>
              <a:gdLst>
                <a:gd name="T0" fmla="*/ 3 w 216"/>
                <a:gd name="T1" fmla="*/ 144 h 441"/>
                <a:gd name="T2" fmla="*/ 0 w 216"/>
                <a:gd name="T3" fmla="*/ 9 h 441"/>
                <a:gd name="T4" fmla="*/ 68 w 216"/>
                <a:gd name="T5" fmla="*/ 9 h 441"/>
                <a:gd name="T6" fmla="*/ 71 w 216"/>
                <a:gd name="T7" fmla="*/ 94 h 441"/>
                <a:gd name="T8" fmla="*/ 75 w 216"/>
                <a:gd name="T9" fmla="*/ 94 h 441"/>
                <a:gd name="T10" fmla="*/ 194 w 216"/>
                <a:gd name="T11" fmla="*/ 0 h 441"/>
                <a:gd name="T12" fmla="*/ 216 w 216"/>
                <a:gd name="T13" fmla="*/ 2 h 441"/>
                <a:gd name="T14" fmla="*/ 216 w 216"/>
                <a:gd name="T15" fmla="*/ 76 h 441"/>
                <a:gd name="T16" fmla="*/ 190 w 216"/>
                <a:gd name="T17" fmla="*/ 74 h 441"/>
                <a:gd name="T18" fmla="*/ 84 w 216"/>
                <a:gd name="T19" fmla="*/ 174 h 441"/>
                <a:gd name="T20" fmla="*/ 81 w 216"/>
                <a:gd name="T21" fmla="*/ 211 h 441"/>
                <a:gd name="T22" fmla="*/ 81 w 216"/>
                <a:gd name="T23" fmla="*/ 441 h 441"/>
                <a:gd name="T24" fmla="*/ 3 w 216"/>
                <a:gd name="T25" fmla="*/ 441 h 441"/>
                <a:gd name="T26" fmla="*/ 3 w 216"/>
                <a:gd name="T27" fmla="*/ 144 h 4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16" h="441">
                  <a:moveTo>
                    <a:pt x="3" y="144"/>
                  </a:moveTo>
                  <a:cubicBezTo>
                    <a:pt x="3" y="93"/>
                    <a:pt x="2" y="50"/>
                    <a:pt x="0" y="9"/>
                  </a:cubicBezTo>
                  <a:cubicBezTo>
                    <a:pt x="68" y="9"/>
                    <a:pt x="68" y="9"/>
                    <a:pt x="68" y="9"/>
                  </a:cubicBezTo>
                  <a:cubicBezTo>
                    <a:pt x="71" y="94"/>
                    <a:pt x="71" y="94"/>
                    <a:pt x="71" y="94"/>
                  </a:cubicBezTo>
                  <a:cubicBezTo>
                    <a:pt x="75" y="94"/>
                    <a:pt x="75" y="94"/>
                    <a:pt x="75" y="94"/>
                  </a:cubicBezTo>
                  <a:cubicBezTo>
                    <a:pt x="94" y="36"/>
                    <a:pt x="142" y="0"/>
                    <a:pt x="194" y="0"/>
                  </a:cubicBezTo>
                  <a:cubicBezTo>
                    <a:pt x="203" y="0"/>
                    <a:pt x="209" y="1"/>
                    <a:pt x="216" y="2"/>
                  </a:cubicBezTo>
                  <a:cubicBezTo>
                    <a:pt x="216" y="76"/>
                    <a:pt x="216" y="76"/>
                    <a:pt x="216" y="76"/>
                  </a:cubicBezTo>
                  <a:cubicBezTo>
                    <a:pt x="208" y="75"/>
                    <a:pt x="200" y="74"/>
                    <a:pt x="190" y="74"/>
                  </a:cubicBezTo>
                  <a:cubicBezTo>
                    <a:pt x="134" y="74"/>
                    <a:pt x="95" y="116"/>
                    <a:pt x="84" y="174"/>
                  </a:cubicBezTo>
                  <a:cubicBezTo>
                    <a:pt x="83" y="185"/>
                    <a:pt x="81" y="198"/>
                    <a:pt x="81" y="211"/>
                  </a:cubicBezTo>
                  <a:cubicBezTo>
                    <a:pt x="81" y="441"/>
                    <a:pt x="81" y="441"/>
                    <a:pt x="81" y="441"/>
                  </a:cubicBezTo>
                  <a:cubicBezTo>
                    <a:pt x="3" y="441"/>
                    <a:pt x="3" y="441"/>
                    <a:pt x="3" y="441"/>
                  </a:cubicBezTo>
                  <a:lnTo>
                    <a:pt x="3" y="14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fr-BE"/>
            </a:p>
          </p:txBody>
        </p:sp>
        <p:sp>
          <p:nvSpPr>
            <p:cNvPr id="26" name="Freeform 22">
              <a:extLst>
                <a:ext uri="{FF2B5EF4-FFF2-40B4-BE49-F238E27FC236}">
                  <a16:creationId xmlns:a16="http://schemas.microsoft.com/office/drawing/2014/main" id="{7E5A8373-16DD-40BC-1C53-41D31482B0C4}"/>
                </a:ext>
              </a:extLst>
            </p:cNvPr>
            <p:cNvSpPr>
              <a:spLocks/>
            </p:cNvSpPr>
            <p:nvPr userDrawn="1"/>
          </p:nvSpPr>
          <p:spPr bwMode="auto">
            <a:xfrm>
              <a:off x="7563" y="2296"/>
              <a:ext cx="118" cy="127"/>
            </a:xfrm>
            <a:custGeom>
              <a:avLst/>
              <a:gdLst>
                <a:gd name="T0" fmla="*/ 0 w 106"/>
                <a:gd name="T1" fmla="*/ 57 h 113"/>
                <a:gd name="T2" fmla="*/ 53 w 106"/>
                <a:gd name="T3" fmla="*/ 0 h 113"/>
                <a:gd name="T4" fmla="*/ 106 w 106"/>
                <a:gd name="T5" fmla="*/ 57 h 113"/>
                <a:gd name="T6" fmla="*/ 53 w 106"/>
                <a:gd name="T7" fmla="*/ 113 h 113"/>
                <a:gd name="T8" fmla="*/ 0 w 106"/>
                <a:gd name="T9" fmla="*/ 57 h 113"/>
              </a:gdLst>
              <a:ahLst/>
              <a:cxnLst>
                <a:cxn ang="0">
                  <a:pos x="T0" y="T1"/>
                </a:cxn>
                <a:cxn ang="0">
                  <a:pos x="T2" y="T3"/>
                </a:cxn>
                <a:cxn ang="0">
                  <a:pos x="T4" y="T5"/>
                </a:cxn>
                <a:cxn ang="0">
                  <a:pos x="T6" y="T7"/>
                </a:cxn>
                <a:cxn ang="0">
                  <a:pos x="T8" y="T9"/>
                </a:cxn>
              </a:cxnLst>
              <a:rect l="0" t="0" r="r" b="b"/>
              <a:pathLst>
                <a:path w="106" h="113">
                  <a:moveTo>
                    <a:pt x="0" y="57"/>
                  </a:moveTo>
                  <a:cubicBezTo>
                    <a:pt x="0" y="24"/>
                    <a:pt x="22" y="0"/>
                    <a:pt x="53" y="0"/>
                  </a:cubicBezTo>
                  <a:cubicBezTo>
                    <a:pt x="85" y="0"/>
                    <a:pt x="106" y="24"/>
                    <a:pt x="106" y="57"/>
                  </a:cubicBezTo>
                  <a:cubicBezTo>
                    <a:pt x="106" y="89"/>
                    <a:pt x="86" y="113"/>
                    <a:pt x="53" y="113"/>
                  </a:cubicBezTo>
                  <a:cubicBezTo>
                    <a:pt x="21" y="113"/>
                    <a:pt x="0" y="89"/>
                    <a:pt x="0" y="5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fr-BE"/>
            </a:p>
          </p:txBody>
        </p:sp>
        <p:sp>
          <p:nvSpPr>
            <p:cNvPr id="27" name="Freeform 23">
              <a:extLst>
                <a:ext uri="{FF2B5EF4-FFF2-40B4-BE49-F238E27FC236}">
                  <a16:creationId xmlns:a16="http://schemas.microsoft.com/office/drawing/2014/main" id="{706D4302-D47D-6CC7-96BB-D29B53390276}"/>
                </a:ext>
              </a:extLst>
            </p:cNvPr>
            <p:cNvSpPr>
              <a:spLocks noEditPoints="1"/>
            </p:cNvSpPr>
            <p:nvPr userDrawn="1"/>
          </p:nvSpPr>
          <p:spPr bwMode="auto">
            <a:xfrm>
              <a:off x="0" y="1734"/>
              <a:ext cx="414" cy="678"/>
            </a:xfrm>
            <a:custGeom>
              <a:avLst/>
              <a:gdLst>
                <a:gd name="T0" fmla="*/ 0 w 370"/>
                <a:gd name="T1" fmla="*/ 11 h 605"/>
                <a:gd name="T2" fmla="*/ 149 w 370"/>
                <a:gd name="T3" fmla="*/ 0 h 605"/>
                <a:gd name="T4" fmla="*/ 317 w 370"/>
                <a:gd name="T5" fmla="*/ 50 h 605"/>
                <a:gd name="T6" fmla="*/ 370 w 370"/>
                <a:gd name="T7" fmla="*/ 175 h 605"/>
                <a:gd name="T8" fmla="*/ 324 w 370"/>
                <a:gd name="T9" fmla="*/ 304 h 605"/>
                <a:gd name="T10" fmla="*/ 140 w 370"/>
                <a:gd name="T11" fmla="*/ 370 h 605"/>
                <a:gd name="T12" fmla="*/ 78 w 370"/>
                <a:gd name="T13" fmla="*/ 364 h 605"/>
                <a:gd name="T14" fmla="*/ 78 w 370"/>
                <a:gd name="T15" fmla="*/ 605 h 605"/>
                <a:gd name="T16" fmla="*/ 0 w 370"/>
                <a:gd name="T17" fmla="*/ 605 h 605"/>
                <a:gd name="T18" fmla="*/ 0 w 370"/>
                <a:gd name="T19" fmla="*/ 11 h 605"/>
                <a:gd name="T20" fmla="*/ 78 w 370"/>
                <a:gd name="T21" fmla="*/ 301 h 605"/>
                <a:gd name="T22" fmla="*/ 142 w 370"/>
                <a:gd name="T23" fmla="*/ 307 h 605"/>
                <a:gd name="T24" fmla="*/ 292 w 370"/>
                <a:gd name="T25" fmla="*/ 179 h 605"/>
                <a:gd name="T26" fmla="*/ 151 w 370"/>
                <a:gd name="T27" fmla="*/ 61 h 605"/>
                <a:gd name="T28" fmla="*/ 78 w 370"/>
                <a:gd name="T29" fmla="*/ 67 h 605"/>
                <a:gd name="T30" fmla="*/ 78 w 370"/>
                <a:gd name="T31" fmla="*/ 301 h 6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70" h="605">
                  <a:moveTo>
                    <a:pt x="0" y="11"/>
                  </a:moveTo>
                  <a:cubicBezTo>
                    <a:pt x="37" y="5"/>
                    <a:pt x="86" y="0"/>
                    <a:pt x="149" y="0"/>
                  </a:cubicBezTo>
                  <a:cubicBezTo>
                    <a:pt x="226" y="0"/>
                    <a:pt x="282" y="17"/>
                    <a:pt x="317" y="50"/>
                  </a:cubicBezTo>
                  <a:cubicBezTo>
                    <a:pt x="350" y="78"/>
                    <a:pt x="370" y="122"/>
                    <a:pt x="370" y="175"/>
                  </a:cubicBezTo>
                  <a:cubicBezTo>
                    <a:pt x="370" y="230"/>
                    <a:pt x="354" y="272"/>
                    <a:pt x="324" y="304"/>
                  </a:cubicBezTo>
                  <a:cubicBezTo>
                    <a:pt x="283" y="347"/>
                    <a:pt x="216" y="370"/>
                    <a:pt x="140" y="370"/>
                  </a:cubicBezTo>
                  <a:cubicBezTo>
                    <a:pt x="117" y="370"/>
                    <a:pt x="95" y="369"/>
                    <a:pt x="78" y="364"/>
                  </a:cubicBezTo>
                  <a:cubicBezTo>
                    <a:pt x="78" y="605"/>
                    <a:pt x="78" y="605"/>
                    <a:pt x="78" y="605"/>
                  </a:cubicBezTo>
                  <a:cubicBezTo>
                    <a:pt x="0" y="605"/>
                    <a:pt x="0" y="605"/>
                    <a:pt x="0" y="605"/>
                  </a:cubicBezTo>
                  <a:lnTo>
                    <a:pt x="0" y="11"/>
                  </a:lnTo>
                  <a:close/>
                  <a:moveTo>
                    <a:pt x="78" y="301"/>
                  </a:moveTo>
                  <a:cubicBezTo>
                    <a:pt x="95" y="305"/>
                    <a:pt x="116" y="307"/>
                    <a:pt x="142" y="307"/>
                  </a:cubicBezTo>
                  <a:cubicBezTo>
                    <a:pt x="235" y="307"/>
                    <a:pt x="292" y="262"/>
                    <a:pt x="292" y="179"/>
                  </a:cubicBezTo>
                  <a:cubicBezTo>
                    <a:pt x="292" y="99"/>
                    <a:pt x="236" y="61"/>
                    <a:pt x="151" y="61"/>
                  </a:cubicBezTo>
                  <a:cubicBezTo>
                    <a:pt x="117" y="61"/>
                    <a:pt x="91" y="64"/>
                    <a:pt x="78" y="67"/>
                  </a:cubicBezTo>
                  <a:lnTo>
                    <a:pt x="78" y="30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fr-BE"/>
            </a:p>
          </p:txBody>
        </p:sp>
        <p:sp>
          <p:nvSpPr>
            <p:cNvPr id="28" name="Freeform 24">
              <a:extLst>
                <a:ext uri="{FF2B5EF4-FFF2-40B4-BE49-F238E27FC236}">
                  <a16:creationId xmlns:a16="http://schemas.microsoft.com/office/drawing/2014/main" id="{4EBA3CA5-ECED-5668-E676-4D649A052D41}"/>
                </a:ext>
              </a:extLst>
            </p:cNvPr>
            <p:cNvSpPr>
              <a:spLocks/>
            </p:cNvSpPr>
            <p:nvPr userDrawn="1"/>
          </p:nvSpPr>
          <p:spPr bwMode="auto">
            <a:xfrm>
              <a:off x="508" y="1917"/>
              <a:ext cx="241" cy="495"/>
            </a:xfrm>
            <a:custGeom>
              <a:avLst/>
              <a:gdLst>
                <a:gd name="T0" fmla="*/ 3 w 216"/>
                <a:gd name="T1" fmla="*/ 144 h 441"/>
                <a:gd name="T2" fmla="*/ 0 w 216"/>
                <a:gd name="T3" fmla="*/ 9 h 441"/>
                <a:gd name="T4" fmla="*/ 68 w 216"/>
                <a:gd name="T5" fmla="*/ 9 h 441"/>
                <a:gd name="T6" fmla="*/ 71 w 216"/>
                <a:gd name="T7" fmla="*/ 94 h 441"/>
                <a:gd name="T8" fmla="*/ 75 w 216"/>
                <a:gd name="T9" fmla="*/ 94 h 441"/>
                <a:gd name="T10" fmla="*/ 194 w 216"/>
                <a:gd name="T11" fmla="*/ 0 h 441"/>
                <a:gd name="T12" fmla="*/ 216 w 216"/>
                <a:gd name="T13" fmla="*/ 2 h 441"/>
                <a:gd name="T14" fmla="*/ 216 w 216"/>
                <a:gd name="T15" fmla="*/ 76 h 441"/>
                <a:gd name="T16" fmla="*/ 190 w 216"/>
                <a:gd name="T17" fmla="*/ 74 h 441"/>
                <a:gd name="T18" fmla="*/ 85 w 216"/>
                <a:gd name="T19" fmla="*/ 174 h 441"/>
                <a:gd name="T20" fmla="*/ 81 w 216"/>
                <a:gd name="T21" fmla="*/ 211 h 441"/>
                <a:gd name="T22" fmla="*/ 81 w 216"/>
                <a:gd name="T23" fmla="*/ 441 h 441"/>
                <a:gd name="T24" fmla="*/ 3 w 216"/>
                <a:gd name="T25" fmla="*/ 441 h 441"/>
                <a:gd name="T26" fmla="*/ 3 w 216"/>
                <a:gd name="T27" fmla="*/ 144 h 4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16" h="441">
                  <a:moveTo>
                    <a:pt x="3" y="144"/>
                  </a:moveTo>
                  <a:cubicBezTo>
                    <a:pt x="3" y="93"/>
                    <a:pt x="3" y="50"/>
                    <a:pt x="0" y="9"/>
                  </a:cubicBezTo>
                  <a:cubicBezTo>
                    <a:pt x="68" y="9"/>
                    <a:pt x="68" y="9"/>
                    <a:pt x="68" y="9"/>
                  </a:cubicBezTo>
                  <a:cubicBezTo>
                    <a:pt x="71" y="94"/>
                    <a:pt x="71" y="94"/>
                    <a:pt x="71" y="94"/>
                  </a:cubicBezTo>
                  <a:cubicBezTo>
                    <a:pt x="75" y="94"/>
                    <a:pt x="75" y="94"/>
                    <a:pt x="75" y="94"/>
                  </a:cubicBezTo>
                  <a:cubicBezTo>
                    <a:pt x="94" y="36"/>
                    <a:pt x="142" y="0"/>
                    <a:pt x="194" y="0"/>
                  </a:cubicBezTo>
                  <a:cubicBezTo>
                    <a:pt x="203" y="0"/>
                    <a:pt x="209" y="1"/>
                    <a:pt x="216" y="2"/>
                  </a:cubicBezTo>
                  <a:cubicBezTo>
                    <a:pt x="216" y="76"/>
                    <a:pt x="216" y="76"/>
                    <a:pt x="216" y="76"/>
                  </a:cubicBezTo>
                  <a:cubicBezTo>
                    <a:pt x="208" y="75"/>
                    <a:pt x="200" y="74"/>
                    <a:pt x="190" y="74"/>
                  </a:cubicBezTo>
                  <a:cubicBezTo>
                    <a:pt x="134" y="74"/>
                    <a:pt x="95" y="116"/>
                    <a:pt x="85" y="174"/>
                  </a:cubicBezTo>
                  <a:cubicBezTo>
                    <a:pt x="83" y="185"/>
                    <a:pt x="81" y="198"/>
                    <a:pt x="81" y="211"/>
                  </a:cubicBezTo>
                  <a:cubicBezTo>
                    <a:pt x="81" y="441"/>
                    <a:pt x="81" y="441"/>
                    <a:pt x="81" y="441"/>
                  </a:cubicBezTo>
                  <a:cubicBezTo>
                    <a:pt x="3" y="441"/>
                    <a:pt x="3" y="441"/>
                    <a:pt x="3" y="441"/>
                  </a:cubicBezTo>
                  <a:lnTo>
                    <a:pt x="3" y="14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fr-BE"/>
            </a:p>
          </p:txBody>
        </p:sp>
        <p:sp>
          <p:nvSpPr>
            <p:cNvPr id="29" name="Freeform 25">
              <a:extLst>
                <a:ext uri="{FF2B5EF4-FFF2-40B4-BE49-F238E27FC236}">
                  <a16:creationId xmlns:a16="http://schemas.microsoft.com/office/drawing/2014/main" id="{48D45B0A-3344-2DD3-1364-3B53F80B5AC4}"/>
                </a:ext>
              </a:extLst>
            </p:cNvPr>
            <p:cNvSpPr>
              <a:spLocks noEditPoints="1"/>
            </p:cNvSpPr>
            <p:nvPr userDrawn="1"/>
          </p:nvSpPr>
          <p:spPr bwMode="auto">
            <a:xfrm>
              <a:off x="793" y="1917"/>
              <a:ext cx="472" cy="506"/>
            </a:xfrm>
            <a:custGeom>
              <a:avLst/>
              <a:gdLst>
                <a:gd name="T0" fmla="*/ 422 w 422"/>
                <a:gd name="T1" fmla="*/ 222 h 451"/>
                <a:gd name="T2" fmla="*/ 207 w 422"/>
                <a:gd name="T3" fmla="*/ 451 h 451"/>
                <a:gd name="T4" fmla="*/ 0 w 422"/>
                <a:gd name="T5" fmla="*/ 229 h 451"/>
                <a:gd name="T6" fmla="*/ 214 w 422"/>
                <a:gd name="T7" fmla="*/ 0 h 451"/>
                <a:gd name="T8" fmla="*/ 422 w 422"/>
                <a:gd name="T9" fmla="*/ 222 h 451"/>
                <a:gd name="T10" fmla="*/ 79 w 422"/>
                <a:gd name="T11" fmla="*/ 226 h 451"/>
                <a:gd name="T12" fmla="*/ 210 w 422"/>
                <a:gd name="T13" fmla="*/ 392 h 451"/>
                <a:gd name="T14" fmla="*/ 341 w 422"/>
                <a:gd name="T15" fmla="*/ 224 h 451"/>
                <a:gd name="T16" fmla="*/ 212 w 422"/>
                <a:gd name="T17" fmla="*/ 58 h 451"/>
                <a:gd name="T18" fmla="*/ 79 w 422"/>
                <a:gd name="T19" fmla="*/ 226 h 4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22" h="451">
                  <a:moveTo>
                    <a:pt x="422" y="222"/>
                  </a:moveTo>
                  <a:cubicBezTo>
                    <a:pt x="422" y="381"/>
                    <a:pt x="311" y="451"/>
                    <a:pt x="207" y="451"/>
                  </a:cubicBezTo>
                  <a:cubicBezTo>
                    <a:pt x="90" y="451"/>
                    <a:pt x="0" y="365"/>
                    <a:pt x="0" y="229"/>
                  </a:cubicBezTo>
                  <a:cubicBezTo>
                    <a:pt x="0" y="84"/>
                    <a:pt x="94" y="0"/>
                    <a:pt x="214" y="0"/>
                  </a:cubicBezTo>
                  <a:cubicBezTo>
                    <a:pt x="338" y="0"/>
                    <a:pt x="422" y="90"/>
                    <a:pt x="422" y="222"/>
                  </a:cubicBezTo>
                  <a:close/>
                  <a:moveTo>
                    <a:pt x="79" y="226"/>
                  </a:moveTo>
                  <a:cubicBezTo>
                    <a:pt x="79" y="321"/>
                    <a:pt x="134" y="392"/>
                    <a:pt x="210" y="392"/>
                  </a:cubicBezTo>
                  <a:cubicBezTo>
                    <a:pt x="285" y="392"/>
                    <a:pt x="341" y="321"/>
                    <a:pt x="341" y="224"/>
                  </a:cubicBezTo>
                  <a:cubicBezTo>
                    <a:pt x="341" y="151"/>
                    <a:pt x="305" y="58"/>
                    <a:pt x="212" y="58"/>
                  </a:cubicBezTo>
                  <a:cubicBezTo>
                    <a:pt x="119" y="58"/>
                    <a:pt x="79" y="144"/>
                    <a:pt x="79" y="22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fr-BE"/>
            </a:p>
          </p:txBody>
        </p:sp>
        <p:sp>
          <p:nvSpPr>
            <p:cNvPr id="30" name="Freeform 26">
              <a:extLst>
                <a:ext uri="{FF2B5EF4-FFF2-40B4-BE49-F238E27FC236}">
                  <a16:creationId xmlns:a16="http://schemas.microsoft.com/office/drawing/2014/main" id="{7ADF949E-2026-7304-7844-D39A94F1E293}"/>
                </a:ext>
              </a:extLst>
            </p:cNvPr>
            <p:cNvSpPr>
              <a:spLocks noEditPoints="1"/>
            </p:cNvSpPr>
            <p:nvPr userDrawn="1"/>
          </p:nvSpPr>
          <p:spPr bwMode="auto">
            <a:xfrm>
              <a:off x="1340" y="1917"/>
              <a:ext cx="451" cy="703"/>
            </a:xfrm>
            <a:custGeom>
              <a:avLst/>
              <a:gdLst>
                <a:gd name="T0" fmla="*/ 403 w 403"/>
                <a:gd name="T1" fmla="*/ 9 h 627"/>
                <a:gd name="T2" fmla="*/ 400 w 403"/>
                <a:gd name="T3" fmla="*/ 128 h 627"/>
                <a:gd name="T4" fmla="*/ 400 w 403"/>
                <a:gd name="T5" fmla="*/ 379 h 627"/>
                <a:gd name="T6" fmla="*/ 338 w 403"/>
                <a:gd name="T7" fmla="*/ 576 h 627"/>
                <a:gd name="T8" fmla="*/ 181 w 403"/>
                <a:gd name="T9" fmla="*/ 627 h 627"/>
                <a:gd name="T10" fmla="*/ 38 w 403"/>
                <a:gd name="T11" fmla="*/ 592 h 627"/>
                <a:gd name="T12" fmla="*/ 57 w 403"/>
                <a:gd name="T13" fmla="*/ 532 h 627"/>
                <a:gd name="T14" fmla="*/ 184 w 403"/>
                <a:gd name="T15" fmla="*/ 566 h 627"/>
                <a:gd name="T16" fmla="*/ 323 w 403"/>
                <a:gd name="T17" fmla="*/ 415 h 627"/>
                <a:gd name="T18" fmla="*/ 323 w 403"/>
                <a:gd name="T19" fmla="*/ 367 h 627"/>
                <a:gd name="T20" fmla="*/ 321 w 403"/>
                <a:gd name="T21" fmla="*/ 367 h 627"/>
                <a:gd name="T22" fmla="*/ 184 w 403"/>
                <a:gd name="T23" fmla="*/ 439 h 627"/>
                <a:gd name="T24" fmla="*/ 0 w 403"/>
                <a:gd name="T25" fmla="*/ 229 h 627"/>
                <a:gd name="T26" fmla="*/ 195 w 403"/>
                <a:gd name="T27" fmla="*/ 0 h 627"/>
                <a:gd name="T28" fmla="*/ 329 w 403"/>
                <a:gd name="T29" fmla="*/ 75 h 627"/>
                <a:gd name="T30" fmla="*/ 331 w 403"/>
                <a:gd name="T31" fmla="*/ 75 h 627"/>
                <a:gd name="T32" fmla="*/ 335 w 403"/>
                <a:gd name="T33" fmla="*/ 9 h 627"/>
                <a:gd name="T34" fmla="*/ 403 w 403"/>
                <a:gd name="T35" fmla="*/ 9 h 627"/>
                <a:gd name="T36" fmla="*/ 322 w 403"/>
                <a:gd name="T37" fmla="*/ 180 h 627"/>
                <a:gd name="T38" fmla="*/ 318 w 403"/>
                <a:gd name="T39" fmla="*/ 144 h 627"/>
                <a:gd name="T40" fmla="*/ 208 w 403"/>
                <a:gd name="T41" fmla="*/ 61 h 627"/>
                <a:gd name="T42" fmla="*/ 80 w 403"/>
                <a:gd name="T43" fmla="*/ 224 h 627"/>
                <a:gd name="T44" fmla="*/ 207 w 403"/>
                <a:gd name="T45" fmla="*/ 379 h 627"/>
                <a:gd name="T46" fmla="*/ 316 w 403"/>
                <a:gd name="T47" fmla="*/ 299 h 627"/>
                <a:gd name="T48" fmla="*/ 322 w 403"/>
                <a:gd name="T49" fmla="*/ 257 h 627"/>
                <a:gd name="T50" fmla="*/ 322 w 403"/>
                <a:gd name="T51" fmla="*/ 180 h 6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403" h="627">
                  <a:moveTo>
                    <a:pt x="403" y="9"/>
                  </a:moveTo>
                  <a:cubicBezTo>
                    <a:pt x="402" y="41"/>
                    <a:pt x="400" y="75"/>
                    <a:pt x="400" y="128"/>
                  </a:cubicBezTo>
                  <a:cubicBezTo>
                    <a:pt x="400" y="379"/>
                    <a:pt x="400" y="379"/>
                    <a:pt x="400" y="379"/>
                  </a:cubicBezTo>
                  <a:cubicBezTo>
                    <a:pt x="400" y="478"/>
                    <a:pt x="380" y="538"/>
                    <a:pt x="338" y="576"/>
                  </a:cubicBezTo>
                  <a:cubicBezTo>
                    <a:pt x="296" y="615"/>
                    <a:pt x="236" y="627"/>
                    <a:pt x="181" y="627"/>
                  </a:cubicBezTo>
                  <a:cubicBezTo>
                    <a:pt x="130" y="627"/>
                    <a:pt x="73" y="615"/>
                    <a:pt x="38" y="592"/>
                  </a:cubicBezTo>
                  <a:cubicBezTo>
                    <a:pt x="57" y="532"/>
                    <a:pt x="57" y="532"/>
                    <a:pt x="57" y="532"/>
                  </a:cubicBezTo>
                  <a:cubicBezTo>
                    <a:pt x="86" y="550"/>
                    <a:pt x="130" y="566"/>
                    <a:pt x="184" y="566"/>
                  </a:cubicBezTo>
                  <a:cubicBezTo>
                    <a:pt x="264" y="566"/>
                    <a:pt x="323" y="524"/>
                    <a:pt x="323" y="415"/>
                  </a:cubicBezTo>
                  <a:cubicBezTo>
                    <a:pt x="323" y="367"/>
                    <a:pt x="323" y="367"/>
                    <a:pt x="323" y="367"/>
                  </a:cubicBezTo>
                  <a:cubicBezTo>
                    <a:pt x="321" y="367"/>
                    <a:pt x="321" y="367"/>
                    <a:pt x="321" y="367"/>
                  </a:cubicBezTo>
                  <a:cubicBezTo>
                    <a:pt x="297" y="407"/>
                    <a:pt x="251" y="439"/>
                    <a:pt x="184" y="439"/>
                  </a:cubicBezTo>
                  <a:cubicBezTo>
                    <a:pt x="77" y="439"/>
                    <a:pt x="0" y="348"/>
                    <a:pt x="0" y="229"/>
                  </a:cubicBezTo>
                  <a:cubicBezTo>
                    <a:pt x="0" y="83"/>
                    <a:pt x="96" y="0"/>
                    <a:pt x="195" y="0"/>
                  </a:cubicBezTo>
                  <a:cubicBezTo>
                    <a:pt x="270" y="0"/>
                    <a:pt x="311" y="39"/>
                    <a:pt x="329" y="75"/>
                  </a:cubicBezTo>
                  <a:cubicBezTo>
                    <a:pt x="331" y="75"/>
                    <a:pt x="331" y="75"/>
                    <a:pt x="331" y="75"/>
                  </a:cubicBezTo>
                  <a:cubicBezTo>
                    <a:pt x="335" y="9"/>
                    <a:pt x="335" y="9"/>
                    <a:pt x="335" y="9"/>
                  </a:cubicBezTo>
                  <a:lnTo>
                    <a:pt x="403" y="9"/>
                  </a:lnTo>
                  <a:close/>
                  <a:moveTo>
                    <a:pt x="322" y="180"/>
                  </a:moveTo>
                  <a:cubicBezTo>
                    <a:pt x="322" y="166"/>
                    <a:pt x="321" y="155"/>
                    <a:pt x="318" y="144"/>
                  </a:cubicBezTo>
                  <a:cubicBezTo>
                    <a:pt x="303" y="99"/>
                    <a:pt x="265" y="61"/>
                    <a:pt x="208" y="61"/>
                  </a:cubicBezTo>
                  <a:cubicBezTo>
                    <a:pt x="133" y="61"/>
                    <a:pt x="80" y="124"/>
                    <a:pt x="80" y="224"/>
                  </a:cubicBezTo>
                  <a:cubicBezTo>
                    <a:pt x="80" y="309"/>
                    <a:pt x="122" y="379"/>
                    <a:pt x="207" y="379"/>
                  </a:cubicBezTo>
                  <a:cubicBezTo>
                    <a:pt x="255" y="379"/>
                    <a:pt x="299" y="349"/>
                    <a:pt x="316" y="299"/>
                  </a:cubicBezTo>
                  <a:cubicBezTo>
                    <a:pt x="320" y="286"/>
                    <a:pt x="322" y="271"/>
                    <a:pt x="322" y="257"/>
                  </a:cubicBezTo>
                  <a:lnTo>
                    <a:pt x="322" y="18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fr-BE"/>
            </a:p>
          </p:txBody>
        </p:sp>
        <p:sp>
          <p:nvSpPr>
            <p:cNvPr id="31" name="Freeform 27">
              <a:extLst>
                <a:ext uri="{FF2B5EF4-FFF2-40B4-BE49-F238E27FC236}">
                  <a16:creationId xmlns:a16="http://schemas.microsoft.com/office/drawing/2014/main" id="{2E59577B-D5E2-9700-D84B-324A050A1A27}"/>
                </a:ext>
              </a:extLst>
            </p:cNvPr>
            <p:cNvSpPr>
              <a:spLocks/>
            </p:cNvSpPr>
            <p:nvPr userDrawn="1"/>
          </p:nvSpPr>
          <p:spPr bwMode="auto">
            <a:xfrm>
              <a:off x="1923" y="1917"/>
              <a:ext cx="242" cy="495"/>
            </a:xfrm>
            <a:custGeom>
              <a:avLst/>
              <a:gdLst>
                <a:gd name="T0" fmla="*/ 4 w 217"/>
                <a:gd name="T1" fmla="*/ 144 h 441"/>
                <a:gd name="T2" fmla="*/ 0 w 217"/>
                <a:gd name="T3" fmla="*/ 9 h 441"/>
                <a:gd name="T4" fmla="*/ 69 w 217"/>
                <a:gd name="T5" fmla="*/ 9 h 441"/>
                <a:gd name="T6" fmla="*/ 71 w 217"/>
                <a:gd name="T7" fmla="*/ 94 h 441"/>
                <a:gd name="T8" fmla="*/ 75 w 217"/>
                <a:gd name="T9" fmla="*/ 94 h 441"/>
                <a:gd name="T10" fmla="*/ 194 w 217"/>
                <a:gd name="T11" fmla="*/ 0 h 441"/>
                <a:gd name="T12" fmla="*/ 217 w 217"/>
                <a:gd name="T13" fmla="*/ 2 h 441"/>
                <a:gd name="T14" fmla="*/ 217 w 217"/>
                <a:gd name="T15" fmla="*/ 76 h 441"/>
                <a:gd name="T16" fmla="*/ 190 w 217"/>
                <a:gd name="T17" fmla="*/ 74 h 441"/>
                <a:gd name="T18" fmla="*/ 85 w 217"/>
                <a:gd name="T19" fmla="*/ 174 h 441"/>
                <a:gd name="T20" fmla="*/ 81 w 217"/>
                <a:gd name="T21" fmla="*/ 211 h 441"/>
                <a:gd name="T22" fmla="*/ 81 w 217"/>
                <a:gd name="T23" fmla="*/ 441 h 441"/>
                <a:gd name="T24" fmla="*/ 4 w 217"/>
                <a:gd name="T25" fmla="*/ 441 h 441"/>
                <a:gd name="T26" fmla="*/ 4 w 217"/>
                <a:gd name="T27" fmla="*/ 144 h 4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17" h="441">
                  <a:moveTo>
                    <a:pt x="4" y="144"/>
                  </a:moveTo>
                  <a:cubicBezTo>
                    <a:pt x="4" y="93"/>
                    <a:pt x="3" y="50"/>
                    <a:pt x="0" y="9"/>
                  </a:cubicBezTo>
                  <a:cubicBezTo>
                    <a:pt x="69" y="9"/>
                    <a:pt x="69" y="9"/>
                    <a:pt x="69" y="9"/>
                  </a:cubicBezTo>
                  <a:cubicBezTo>
                    <a:pt x="71" y="94"/>
                    <a:pt x="71" y="94"/>
                    <a:pt x="71" y="94"/>
                  </a:cubicBezTo>
                  <a:cubicBezTo>
                    <a:pt x="75" y="94"/>
                    <a:pt x="75" y="94"/>
                    <a:pt x="75" y="94"/>
                  </a:cubicBezTo>
                  <a:cubicBezTo>
                    <a:pt x="95" y="36"/>
                    <a:pt x="142" y="0"/>
                    <a:pt x="194" y="0"/>
                  </a:cubicBezTo>
                  <a:cubicBezTo>
                    <a:pt x="203" y="0"/>
                    <a:pt x="210" y="1"/>
                    <a:pt x="217" y="2"/>
                  </a:cubicBezTo>
                  <a:cubicBezTo>
                    <a:pt x="217" y="76"/>
                    <a:pt x="217" y="76"/>
                    <a:pt x="217" y="76"/>
                  </a:cubicBezTo>
                  <a:cubicBezTo>
                    <a:pt x="209" y="75"/>
                    <a:pt x="201" y="74"/>
                    <a:pt x="190" y="74"/>
                  </a:cubicBezTo>
                  <a:cubicBezTo>
                    <a:pt x="135" y="74"/>
                    <a:pt x="95" y="116"/>
                    <a:pt x="85" y="174"/>
                  </a:cubicBezTo>
                  <a:cubicBezTo>
                    <a:pt x="83" y="185"/>
                    <a:pt x="81" y="198"/>
                    <a:pt x="81" y="211"/>
                  </a:cubicBezTo>
                  <a:cubicBezTo>
                    <a:pt x="81" y="441"/>
                    <a:pt x="81" y="441"/>
                    <a:pt x="81" y="441"/>
                  </a:cubicBezTo>
                  <a:cubicBezTo>
                    <a:pt x="4" y="441"/>
                    <a:pt x="4" y="441"/>
                    <a:pt x="4" y="441"/>
                  </a:cubicBezTo>
                  <a:lnTo>
                    <a:pt x="4" y="14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fr-BE"/>
            </a:p>
          </p:txBody>
        </p:sp>
        <p:sp>
          <p:nvSpPr>
            <p:cNvPr id="32" name="Freeform 28">
              <a:extLst>
                <a:ext uri="{FF2B5EF4-FFF2-40B4-BE49-F238E27FC236}">
                  <a16:creationId xmlns:a16="http://schemas.microsoft.com/office/drawing/2014/main" id="{1304FFB1-C8F5-30DC-0233-ECB0F4786B09}"/>
                </a:ext>
              </a:extLst>
            </p:cNvPr>
            <p:cNvSpPr>
              <a:spLocks noEditPoints="1"/>
            </p:cNvSpPr>
            <p:nvPr userDrawn="1"/>
          </p:nvSpPr>
          <p:spPr bwMode="auto">
            <a:xfrm>
              <a:off x="2208" y="1917"/>
              <a:ext cx="426" cy="505"/>
            </a:xfrm>
            <a:custGeom>
              <a:avLst/>
              <a:gdLst>
                <a:gd name="T0" fmla="*/ 75 w 381"/>
                <a:gd name="T1" fmla="*/ 239 h 450"/>
                <a:gd name="T2" fmla="*/ 223 w 381"/>
                <a:gd name="T3" fmla="*/ 389 h 450"/>
                <a:gd name="T4" fmla="*/ 342 w 381"/>
                <a:gd name="T5" fmla="*/ 367 h 450"/>
                <a:gd name="T6" fmla="*/ 356 w 381"/>
                <a:gd name="T7" fmla="*/ 423 h 450"/>
                <a:gd name="T8" fmla="*/ 212 w 381"/>
                <a:gd name="T9" fmla="*/ 450 h 450"/>
                <a:gd name="T10" fmla="*/ 0 w 381"/>
                <a:gd name="T11" fmla="*/ 232 h 450"/>
                <a:gd name="T12" fmla="*/ 202 w 381"/>
                <a:gd name="T13" fmla="*/ 0 h 450"/>
                <a:gd name="T14" fmla="*/ 381 w 381"/>
                <a:gd name="T15" fmla="*/ 203 h 450"/>
                <a:gd name="T16" fmla="*/ 378 w 381"/>
                <a:gd name="T17" fmla="*/ 239 h 450"/>
                <a:gd name="T18" fmla="*/ 75 w 381"/>
                <a:gd name="T19" fmla="*/ 239 h 450"/>
                <a:gd name="T20" fmla="*/ 305 w 381"/>
                <a:gd name="T21" fmla="*/ 183 h 450"/>
                <a:gd name="T22" fmla="*/ 196 w 381"/>
                <a:gd name="T23" fmla="*/ 56 h 450"/>
                <a:gd name="T24" fmla="*/ 76 w 381"/>
                <a:gd name="T25" fmla="*/ 183 h 450"/>
                <a:gd name="T26" fmla="*/ 305 w 381"/>
                <a:gd name="T27" fmla="*/ 183 h 4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81" h="450">
                  <a:moveTo>
                    <a:pt x="75" y="239"/>
                  </a:moveTo>
                  <a:cubicBezTo>
                    <a:pt x="77" y="346"/>
                    <a:pt x="144" y="389"/>
                    <a:pt x="223" y="389"/>
                  </a:cubicBezTo>
                  <a:cubicBezTo>
                    <a:pt x="279" y="389"/>
                    <a:pt x="313" y="379"/>
                    <a:pt x="342" y="367"/>
                  </a:cubicBezTo>
                  <a:cubicBezTo>
                    <a:pt x="356" y="423"/>
                    <a:pt x="356" y="423"/>
                    <a:pt x="356" y="423"/>
                  </a:cubicBezTo>
                  <a:cubicBezTo>
                    <a:pt x="328" y="436"/>
                    <a:pt x="281" y="450"/>
                    <a:pt x="212" y="450"/>
                  </a:cubicBezTo>
                  <a:cubicBezTo>
                    <a:pt x="79" y="450"/>
                    <a:pt x="0" y="363"/>
                    <a:pt x="0" y="232"/>
                  </a:cubicBezTo>
                  <a:cubicBezTo>
                    <a:pt x="0" y="102"/>
                    <a:pt x="77" y="0"/>
                    <a:pt x="202" y="0"/>
                  </a:cubicBezTo>
                  <a:cubicBezTo>
                    <a:pt x="343" y="0"/>
                    <a:pt x="381" y="124"/>
                    <a:pt x="381" y="203"/>
                  </a:cubicBezTo>
                  <a:cubicBezTo>
                    <a:pt x="381" y="219"/>
                    <a:pt x="379" y="231"/>
                    <a:pt x="378" y="239"/>
                  </a:cubicBezTo>
                  <a:lnTo>
                    <a:pt x="75" y="239"/>
                  </a:lnTo>
                  <a:close/>
                  <a:moveTo>
                    <a:pt x="305" y="183"/>
                  </a:moveTo>
                  <a:cubicBezTo>
                    <a:pt x="306" y="133"/>
                    <a:pt x="284" y="56"/>
                    <a:pt x="196" y="56"/>
                  </a:cubicBezTo>
                  <a:cubicBezTo>
                    <a:pt x="117" y="56"/>
                    <a:pt x="82" y="129"/>
                    <a:pt x="76" y="183"/>
                  </a:cubicBezTo>
                  <a:lnTo>
                    <a:pt x="305" y="18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fr-BE"/>
            </a:p>
          </p:txBody>
        </p:sp>
        <p:sp>
          <p:nvSpPr>
            <p:cNvPr id="33" name="Freeform 29">
              <a:extLst>
                <a:ext uri="{FF2B5EF4-FFF2-40B4-BE49-F238E27FC236}">
                  <a16:creationId xmlns:a16="http://schemas.microsoft.com/office/drawing/2014/main" id="{D37A53F6-5CE8-F462-AECE-80327D90B1FF}"/>
                </a:ext>
              </a:extLst>
            </p:cNvPr>
            <p:cNvSpPr>
              <a:spLocks/>
            </p:cNvSpPr>
            <p:nvPr userDrawn="1"/>
          </p:nvSpPr>
          <p:spPr bwMode="auto">
            <a:xfrm>
              <a:off x="2709" y="1917"/>
              <a:ext cx="315" cy="505"/>
            </a:xfrm>
            <a:custGeom>
              <a:avLst/>
              <a:gdLst>
                <a:gd name="T0" fmla="*/ 19 w 282"/>
                <a:gd name="T1" fmla="*/ 361 h 450"/>
                <a:gd name="T2" fmla="*/ 123 w 282"/>
                <a:gd name="T3" fmla="*/ 392 h 450"/>
                <a:gd name="T4" fmla="*/ 206 w 282"/>
                <a:gd name="T5" fmla="*/ 328 h 450"/>
                <a:gd name="T6" fmla="*/ 126 w 282"/>
                <a:gd name="T7" fmla="*/ 248 h 450"/>
                <a:gd name="T8" fmla="*/ 12 w 282"/>
                <a:gd name="T9" fmla="*/ 126 h 450"/>
                <a:gd name="T10" fmla="*/ 161 w 282"/>
                <a:gd name="T11" fmla="*/ 0 h 450"/>
                <a:gd name="T12" fmla="*/ 267 w 282"/>
                <a:gd name="T13" fmla="*/ 26 h 450"/>
                <a:gd name="T14" fmla="*/ 247 w 282"/>
                <a:gd name="T15" fmla="*/ 83 h 450"/>
                <a:gd name="T16" fmla="*/ 159 w 282"/>
                <a:gd name="T17" fmla="*/ 58 h 450"/>
                <a:gd name="T18" fmla="*/ 87 w 282"/>
                <a:gd name="T19" fmla="*/ 117 h 450"/>
                <a:gd name="T20" fmla="*/ 169 w 282"/>
                <a:gd name="T21" fmla="*/ 190 h 450"/>
                <a:gd name="T22" fmla="*/ 282 w 282"/>
                <a:gd name="T23" fmla="*/ 321 h 450"/>
                <a:gd name="T24" fmla="*/ 121 w 282"/>
                <a:gd name="T25" fmla="*/ 450 h 450"/>
                <a:gd name="T26" fmla="*/ 0 w 282"/>
                <a:gd name="T27" fmla="*/ 420 h 450"/>
                <a:gd name="T28" fmla="*/ 19 w 282"/>
                <a:gd name="T29" fmla="*/ 361 h 4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82" h="450">
                  <a:moveTo>
                    <a:pt x="19" y="361"/>
                  </a:moveTo>
                  <a:cubicBezTo>
                    <a:pt x="42" y="376"/>
                    <a:pt x="83" y="392"/>
                    <a:pt x="123" y="392"/>
                  </a:cubicBezTo>
                  <a:cubicBezTo>
                    <a:pt x="180" y="392"/>
                    <a:pt x="206" y="363"/>
                    <a:pt x="206" y="328"/>
                  </a:cubicBezTo>
                  <a:cubicBezTo>
                    <a:pt x="206" y="290"/>
                    <a:pt x="184" y="270"/>
                    <a:pt x="126" y="248"/>
                  </a:cubicBezTo>
                  <a:cubicBezTo>
                    <a:pt x="49" y="221"/>
                    <a:pt x="12" y="178"/>
                    <a:pt x="12" y="126"/>
                  </a:cubicBezTo>
                  <a:cubicBezTo>
                    <a:pt x="12" y="57"/>
                    <a:pt x="68" y="0"/>
                    <a:pt x="161" y="0"/>
                  </a:cubicBezTo>
                  <a:cubicBezTo>
                    <a:pt x="205" y="0"/>
                    <a:pt x="243" y="12"/>
                    <a:pt x="267" y="26"/>
                  </a:cubicBezTo>
                  <a:cubicBezTo>
                    <a:pt x="247" y="83"/>
                    <a:pt x="247" y="83"/>
                    <a:pt x="247" y="83"/>
                  </a:cubicBezTo>
                  <a:cubicBezTo>
                    <a:pt x="231" y="73"/>
                    <a:pt x="199" y="58"/>
                    <a:pt x="159" y="58"/>
                  </a:cubicBezTo>
                  <a:cubicBezTo>
                    <a:pt x="113" y="58"/>
                    <a:pt x="87" y="85"/>
                    <a:pt x="87" y="117"/>
                  </a:cubicBezTo>
                  <a:cubicBezTo>
                    <a:pt x="87" y="153"/>
                    <a:pt x="113" y="169"/>
                    <a:pt x="169" y="190"/>
                  </a:cubicBezTo>
                  <a:cubicBezTo>
                    <a:pt x="244" y="219"/>
                    <a:pt x="282" y="256"/>
                    <a:pt x="282" y="321"/>
                  </a:cubicBezTo>
                  <a:cubicBezTo>
                    <a:pt x="282" y="396"/>
                    <a:pt x="223" y="450"/>
                    <a:pt x="121" y="450"/>
                  </a:cubicBezTo>
                  <a:cubicBezTo>
                    <a:pt x="74" y="450"/>
                    <a:pt x="30" y="438"/>
                    <a:pt x="0" y="420"/>
                  </a:cubicBezTo>
                  <a:lnTo>
                    <a:pt x="19" y="36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fr-BE"/>
            </a:p>
          </p:txBody>
        </p:sp>
        <p:sp>
          <p:nvSpPr>
            <p:cNvPr id="34" name="Freeform 30">
              <a:extLst>
                <a:ext uri="{FF2B5EF4-FFF2-40B4-BE49-F238E27FC236}">
                  <a16:creationId xmlns:a16="http://schemas.microsoft.com/office/drawing/2014/main" id="{B522E53D-03F2-F01D-5F3C-9CD820894E36}"/>
                </a:ext>
              </a:extLst>
            </p:cNvPr>
            <p:cNvSpPr>
              <a:spLocks/>
            </p:cNvSpPr>
            <p:nvPr userDrawn="1"/>
          </p:nvSpPr>
          <p:spPr bwMode="auto">
            <a:xfrm>
              <a:off x="3104" y="1917"/>
              <a:ext cx="315" cy="505"/>
            </a:xfrm>
            <a:custGeom>
              <a:avLst/>
              <a:gdLst>
                <a:gd name="T0" fmla="*/ 19 w 282"/>
                <a:gd name="T1" fmla="*/ 361 h 450"/>
                <a:gd name="T2" fmla="*/ 123 w 282"/>
                <a:gd name="T3" fmla="*/ 392 h 450"/>
                <a:gd name="T4" fmla="*/ 207 w 282"/>
                <a:gd name="T5" fmla="*/ 328 h 450"/>
                <a:gd name="T6" fmla="*/ 126 w 282"/>
                <a:gd name="T7" fmla="*/ 248 h 450"/>
                <a:gd name="T8" fmla="*/ 12 w 282"/>
                <a:gd name="T9" fmla="*/ 126 h 450"/>
                <a:gd name="T10" fmla="*/ 161 w 282"/>
                <a:gd name="T11" fmla="*/ 0 h 450"/>
                <a:gd name="T12" fmla="*/ 267 w 282"/>
                <a:gd name="T13" fmla="*/ 26 h 450"/>
                <a:gd name="T14" fmla="*/ 248 w 282"/>
                <a:gd name="T15" fmla="*/ 83 h 450"/>
                <a:gd name="T16" fmla="*/ 159 w 282"/>
                <a:gd name="T17" fmla="*/ 58 h 450"/>
                <a:gd name="T18" fmla="*/ 87 w 282"/>
                <a:gd name="T19" fmla="*/ 117 h 450"/>
                <a:gd name="T20" fmla="*/ 169 w 282"/>
                <a:gd name="T21" fmla="*/ 190 h 450"/>
                <a:gd name="T22" fmla="*/ 282 w 282"/>
                <a:gd name="T23" fmla="*/ 321 h 450"/>
                <a:gd name="T24" fmla="*/ 121 w 282"/>
                <a:gd name="T25" fmla="*/ 450 h 450"/>
                <a:gd name="T26" fmla="*/ 0 w 282"/>
                <a:gd name="T27" fmla="*/ 420 h 450"/>
                <a:gd name="T28" fmla="*/ 19 w 282"/>
                <a:gd name="T29" fmla="*/ 361 h 4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82" h="450">
                  <a:moveTo>
                    <a:pt x="19" y="361"/>
                  </a:moveTo>
                  <a:cubicBezTo>
                    <a:pt x="42" y="376"/>
                    <a:pt x="83" y="392"/>
                    <a:pt x="123" y="392"/>
                  </a:cubicBezTo>
                  <a:cubicBezTo>
                    <a:pt x="180" y="392"/>
                    <a:pt x="207" y="363"/>
                    <a:pt x="207" y="328"/>
                  </a:cubicBezTo>
                  <a:cubicBezTo>
                    <a:pt x="207" y="290"/>
                    <a:pt x="184" y="270"/>
                    <a:pt x="126" y="248"/>
                  </a:cubicBezTo>
                  <a:cubicBezTo>
                    <a:pt x="49" y="221"/>
                    <a:pt x="12" y="178"/>
                    <a:pt x="12" y="126"/>
                  </a:cubicBezTo>
                  <a:cubicBezTo>
                    <a:pt x="12" y="57"/>
                    <a:pt x="68" y="0"/>
                    <a:pt x="161" y="0"/>
                  </a:cubicBezTo>
                  <a:cubicBezTo>
                    <a:pt x="205" y="0"/>
                    <a:pt x="243" y="12"/>
                    <a:pt x="267" y="26"/>
                  </a:cubicBezTo>
                  <a:cubicBezTo>
                    <a:pt x="248" y="83"/>
                    <a:pt x="248" y="83"/>
                    <a:pt x="248" y="83"/>
                  </a:cubicBezTo>
                  <a:cubicBezTo>
                    <a:pt x="231" y="73"/>
                    <a:pt x="199" y="58"/>
                    <a:pt x="159" y="58"/>
                  </a:cubicBezTo>
                  <a:cubicBezTo>
                    <a:pt x="113" y="58"/>
                    <a:pt x="87" y="85"/>
                    <a:pt x="87" y="117"/>
                  </a:cubicBezTo>
                  <a:cubicBezTo>
                    <a:pt x="87" y="153"/>
                    <a:pt x="113" y="169"/>
                    <a:pt x="169" y="190"/>
                  </a:cubicBezTo>
                  <a:cubicBezTo>
                    <a:pt x="244" y="219"/>
                    <a:pt x="282" y="256"/>
                    <a:pt x="282" y="321"/>
                  </a:cubicBezTo>
                  <a:cubicBezTo>
                    <a:pt x="282" y="396"/>
                    <a:pt x="223" y="450"/>
                    <a:pt x="121" y="450"/>
                  </a:cubicBezTo>
                  <a:cubicBezTo>
                    <a:pt x="74" y="450"/>
                    <a:pt x="30" y="438"/>
                    <a:pt x="0" y="420"/>
                  </a:cubicBezTo>
                  <a:lnTo>
                    <a:pt x="19" y="36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fr-BE"/>
            </a:p>
          </p:txBody>
        </p:sp>
        <p:sp>
          <p:nvSpPr>
            <p:cNvPr id="35" name="Freeform 31">
              <a:extLst>
                <a:ext uri="{FF2B5EF4-FFF2-40B4-BE49-F238E27FC236}">
                  <a16:creationId xmlns:a16="http://schemas.microsoft.com/office/drawing/2014/main" id="{FA854661-4A29-9155-4EDD-59E01E48B533}"/>
                </a:ext>
              </a:extLst>
            </p:cNvPr>
            <p:cNvSpPr>
              <a:spLocks/>
            </p:cNvSpPr>
            <p:nvPr userDrawn="1"/>
          </p:nvSpPr>
          <p:spPr bwMode="auto">
            <a:xfrm>
              <a:off x="3501" y="2296"/>
              <a:ext cx="118" cy="127"/>
            </a:xfrm>
            <a:custGeom>
              <a:avLst/>
              <a:gdLst>
                <a:gd name="T0" fmla="*/ 0 w 106"/>
                <a:gd name="T1" fmla="*/ 57 h 113"/>
                <a:gd name="T2" fmla="*/ 53 w 106"/>
                <a:gd name="T3" fmla="*/ 0 h 113"/>
                <a:gd name="T4" fmla="*/ 106 w 106"/>
                <a:gd name="T5" fmla="*/ 57 h 113"/>
                <a:gd name="T6" fmla="*/ 52 w 106"/>
                <a:gd name="T7" fmla="*/ 113 h 113"/>
                <a:gd name="T8" fmla="*/ 0 w 106"/>
                <a:gd name="T9" fmla="*/ 57 h 113"/>
              </a:gdLst>
              <a:ahLst/>
              <a:cxnLst>
                <a:cxn ang="0">
                  <a:pos x="T0" y="T1"/>
                </a:cxn>
                <a:cxn ang="0">
                  <a:pos x="T2" y="T3"/>
                </a:cxn>
                <a:cxn ang="0">
                  <a:pos x="T4" y="T5"/>
                </a:cxn>
                <a:cxn ang="0">
                  <a:pos x="T6" y="T7"/>
                </a:cxn>
                <a:cxn ang="0">
                  <a:pos x="T8" y="T9"/>
                </a:cxn>
              </a:cxnLst>
              <a:rect l="0" t="0" r="r" b="b"/>
              <a:pathLst>
                <a:path w="106" h="113">
                  <a:moveTo>
                    <a:pt x="0" y="57"/>
                  </a:moveTo>
                  <a:cubicBezTo>
                    <a:pt x="0" y="24"/>
                    <a:pt x="22" y="0"/>
                    <a:pt x="53" y="0"/>
                  </a:cubicBezTo>
                  <a:cubicBezTo>
                    <a:pt x="84" y="0"/>
                    <a:pt x="106" y="24"/>
                    <a:pt x="106" y="57"/>
                  </a:cubicBezTo>
                  <a:cubicBezTo>
                    <a:pt x="106" y="89"/>
                    <a:pt x="85" y="113"/>
                    <a:pt x="52" y="113"/>
                  </a:cubicBezTo>
                  <a:cubicBezTo>
                    <a:pt x="21" y="113"/>
                    <a:pt x="0" y="89"/>
                    <a:pt x="0" y="5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fr-BE"/>
            </a:p>
          </p:txBody>
        </p:sp>
        <p:sp>
          <p:nvSpPr>
            <p:cNvPr id="36" name="Freeform 32">
              <a:extLst>
                <a:ext uri="{FF2B5EF4-FFF2-40B4-BE49-F238E27FC236}">
                  <a16:creationId xmlns:a16="http://schemas.microsoft.com/office/drawing/2014/main" id="{AB644586-9CA9-71C5-3558-9BE1733B8D96}"/>
                </a:ext>
              </a:extLst>
            </p:cNvPr>
            <p:cNvSpPr>
              <a:spLocks/>
            </p:cNvSpPr>
            <p:nvPr userDrawn="1"/>
          </p:nvSpPr>
          <p:spPr bwMode="auto">
            <a:xfrm>
              <a:off x="3824" y="1738"/>
              <a:ext cx="498" cy="674"/>
            </a:xfrm>
            <a:custGeom>
              <a:avLst/>
              <a:gdLst>
                <a:gd name="T0" fmla="*/ 205 w 498"/>
                <a:gd name="T1" fmla="*/ 74 h 674"/>
                <a:gd name="T2" fmla="*/ 0 w 498"/>
                <a:gd name="T3" fmla="*/ 74 h 674"/>
                <a:gd name="T4" fmla="*/ 0 w 498"/>
                <a:gd name="T5" fmla="*/ 0 h 674"/>
                <a:gd name="T6" fmla="*/ 498 w 498"/>
                <a:gd name="T7" fmla="*/ 0 h 674"/>
                <a:gd name="T8" fmla="*/ 498 w 498"/>
                <a:gd name="T9" fmla="*/ 74 h 674"/>
                <a:gd name="T10" fmla="*/ 293 w 498"/>
                <a:gd name="T11" fmla="*/ 74 h 674"/>
                <a:gd name="T12" fmla="*/ 293 w 498"/>
                <a:gd name="T13" fmla="*/ 674 h 674"/>
                <a:gd name="T14" fmla="*/ 205 w 498"/>
                <a:gd name="T15" fmla="*/ 674 h 674"/>
                <a:gd name="T16" fmla="*/ 205 w 498"/>
                <a:gd name="T17" fmla="*/ 74 h 6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8" h="674">
                  <a:moveTo>
                    <a:pt x="205" y="74"/>
                  </a:moveTo>
                  <a:lnTo>
                    <a:pt x="0" y="74"/>
                  </a:lnTo>
                  <a:lnTo>
                    <a:pt x="0" y="0"/>
                  </a:lnTo>
                  <a:lnTo>
                    <a:pt x="498" y="0"/>
                  </a:lnTo>
                  <a:lnTo>
                    <a:pt x="498" y="74"/>
                  </a:lnTo>
                  <a:lnTo>
                    <a:pt x="293" y="74"/>
                  </a:lnTo>
                  <a:lnTo>
                    <a:pt x="293" y="674"/>
                  </a:lnTo>
                  <a:lnTo>
                    <a:pt x="205" y="674"/>
                  </a:lnTo>
                  <a:lnTo>
                    <a:pt x="205" y="7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fr-BE"/>
            </a:p>
          </p:txBody>
        </p:sp>
        <p:sp>
          <p:nvSpPr>
            <p:cNvPr id="37" name="Freeform 33">
              <a:extLst>
                <a:ext uri="{FF2B5EF4-FFF2-40B4-BE49-F238E27FC236}">
                  <a16:creationId xmlns:a16="http://schemas.microsoft.com/office/drawing/2014/main" id="{4B74501C-E5CE-BBB9-5607-FF5CA929FAB3}"/>
                </a:ext>
              </a:extLst>
            </p:cNvPr>
            <p:cNvSpPr>
              <a:spLocks noEditPoints="1"/>
            </p:cNvSpPr>
            <p:nvPr userDrawn="1"/>
          </p:nvSpPr>
          <p:spPr bwMode="auto">
            <a:xfrm>
              <a:off x="4288" y="1917"/>
              <a:ext cx="472" cy="506"/>
            </a:xfrm>
            <a:custGeom>
              <a:avLst/>
              <a:gdLst>
                <a:gd name="T0" fmla="*/ 422 w 422"/>
                <a:gd name="T1" fmla="*/ 222 h 451"/>
                <a:gd name="T2" fmla="*/ 207 w 422"/>
                <a:gd name="T3" fmla="*/ 451 h 451"/>
                <a:gd name="T4" fmla="*/ 0 w 422"/>
                <a:gd name="T5" fmla="*/ 229 h 451"/>
                <a:gd name="T6" fmla="*/ 214 w 422"/>
                <a:gd name="T7" fmla="*/ 0 h 451"/>
                <a:gd name="T8" fmla="*/ 422 w 422"/>
                <a:gd name="T9" fmla="*/ 222 h 451"/>
                <a:gd name="T10" fmla="*/ 79 w 422"/>
                <a:gd name="T11" fmla="*/ 226 h 451"/>
                <a:gd name="T12" fmla="*/ 210 w 422"/>
                <a:gd name="T13" fmla="*/ 392 h 451"/>
                <a:gd name="T14" fmla="*/ 341 w 422"/>
                <a:gd name="T15" fmla="*/ 224 h 451"/>
                <a:gd name="T16" fmla="*/ 212 w 422"/>
                <a:gd name="T17" fmla="*/ 58 h 451"/>
                <a:gd name="T18" fmla="*/ 79 w 422"/>
                <a:gd name="T19" fmla="*/ 226 h 4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22" h="451">
                  <a:moveTo>
                    <a:pt x="422" y="222"/>
                  </a:moveTo>
                  <a:cubicBezTo>
                    <a:pt x="422" y="381"/>
                    <a:pt x="311" y="451"/>
                    <a:pt x="207" y="451"/>
                  </a:cubicBezTo>
                  <a:cubicBezTo>
                    <a:pt x="90" y="451"/>
                    <a:pt x="0" y="365"/>
                    <a:pt x="0" y="229"/>
                  </a:cubicBezTo>
                  <a:cubicBezTo>
                    <a:pt x="0" y="84"/>
                    <a:pt x="94" y="0"/>
                    <a:pt x="214" y="0"/>
                  </a:cubicBezTo>
                  <a:cubicBezTo>
                    <a:pt x="338" y="0"/>
                    <a:pt x="422" y="90"/>
                    <a:pt x="422" y="222"/>
                  </a:cubicBezTo>
                  <a:close/>
                  <a:moveTo>
                    <a:pt x="79" y="226"/>
                  </a:moveTo>
                  <a:cubicBezTo>
                    <a:pt x="79" y="321"/>
                    <a:pt x="134" y="392"/>
                    <a:pt x="210" y="392"/>
                  </a:cubicBezTo>
                  <a:cubicBezTo>
                    <a:pt x="285" y="392"/>
                    <a:pt x="341" y="321"/>
                    <a:pt x="341" y="224"/>
                  </a:cubicBezTo>
                  <a:cubicBezTo>
                    <a:pt x="341" y="151"/>
                    <a:pt x="305" y="58"/>
                    <a:pt x="212" y="58"/>
                  </a:cubicBezTo>
                  <a:cubicBezTo>
                    <a:pt x="119" y="58"/>
                    <a:pt x="79" y="144"/>
                    <a:pt x="79" y="22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fr-BE"/>
            </a:p>
          </p:txBody>
        </p:sp>
        <p:sp>
          <p:nvSpPr>
            <p:cNvPr id="38" name="Freeform 34">
              <a:extLst>
                <a:ext uri="{FF2B5EF4-FFF2-40B4-BE49-F238E27FC236}">
                  <a16:creationId xmlns:a16="http://schemas.microsoft.com/office/drawing/2014/main" id="{4FFA9D19-4963-2E76-25DD-1991663D479E}"/>
                </a:ext>
              </a:extLst>
            </p:cNvPr>
            <p:cNvSpPr>
              <a:spLocks noEditPoints="1"/>
            </p:cNvSpPr>
            <p:nvPr userDrawn="1"/>
          </p:nvSpPr>
          <p:spPr bwMode="auto">
            <a:xfrm>
              <a:off x="4835" y="1917"/>
              <a:ext cx="451" cy="703"/>
            </a:xfrm>
            <a:custGeom>
              <a:avLst/>
              <a:gdLst>
                <a:gd name="T0" fmla="*/ 403 w 403"/>
                <a:gd name="T1" fmla="*/ 9 h 627"/>
                <a:gd name="T2" fmla="*/ 400 w 403"/>
                <a:gd name="T3" fmla="*/ 128 h 627"/>
                <a:gd name="T4" fmla="*/ 400 w 403"/>
                <a:gd name="T5" fmla="*/ 379 h 627"/>
                <a:gd name="T6" fmla="*/ 338 w 403"/>
                <a:gd name="T7" fmla="*/ 576 h 627"/>
                <a:gd name="T8" fmla="*/ 181 w 403"/>
                <a:gd name="T9" fmla="*/ 627 h 627"/>
                <a:gd name="T10" fmla="*/ 38 w 403"/>
                <a:gd name="T11" fmla="*/ 592 h 627"/>
                <a:gd name="T12" fmla="*/ 57 w 403"/>
                <a:gd name="T13" fmla="*/ 532 h 627"/>
                <a:gd name="T14" fmla="*/ 184 w 403"/>
                <a:gd name="T15" fmla="*/ 566 h 627"/>
                <a:gd name="T16" fmla="*/ 323 w 403"/>
                <a:gd name="T17" fmla="*/ 415 h 627"/>
                <a:gd name="T18" fmla="*/ 323 w 403"/>
                <a:gd name="T19" fmla="*/ 367 h 627"/>
                <a:gd name="T20" fmla="*/ 321 w 403"/>
                <a:gd name="T21" fmla="*/ 367 h 627"/>
                <a:gd name="T22" fmla="*/ 184 w 403"/>
                <a:gd name="T23" fmla="*/ 439 h 627"/>
                <a:gd name="T24" fmla="*/ 0 w 403"/>
                <a:gd name="T25" fmla="*/ 229 h 627"/>
                <a:gd name="T26" fmla="*/ 195 w 403"/>
                <a:gd name="T27" fmla="*/ 0 h 627"/>
                <a:gd name="T28" fmla="*/ 329 w 403"/>
                <a:gd name="T29" fmla="*/ 75 h 627"/>
                <a:gd name="T30" fmla="*/ 331 w 403"/>
                <a:gd name="T31" fmla="*/ 75 h 627"/>
                <a:gd name="T32" fmla="*/ 335 w 403"/>
                <a:gd name="T33" fmla="*/ 9 h 627"/>
                <a:gd name="T34" fmla="*/ 403 w 403"/>
                <a:gd name="T35" fmla="*/ 9 h 627"/>
                <a:gd name="T36" fmla="*/ 322 w 403"/>
                <a:gd name="T37" fmla="*/ 180 h 627"/>
                <a:gd name="T38" fmla="*/ 318 w 403"/>
                <a:gd name="T39" fmla="*/ 144 h 627"/>
                <a:gd name="T40" fmla="*/ 208 w 403"/>
                <a:gd name="T41" fmla="*/ 61 h 627"/>
                <a:gd name="T42" fmla="*/ 80 w 403"/>
                <a:gd name="T43" fmla="*/ 224 h 627"/>
                <a:gd name="T44" fmla="*/ 207 w 403"/>
                <a:gd name="T45" fmla="*/ 379 h 627"/>
                <a:gd name="T46" fmla="*/ 316 w 403"/>
                <a:gd name="T47" fmla="*/ 299 h 627"/>
                <a:gd name="T48" fmla="*/ 322 w 403"/>
                <a:gd name="T49" fmla="*/ 257 h 627"/>
                <a:gd name="T50" fmla="*/ 322 w 403"/>
                <a:gd name="T51" fmla="*/ 180 h 6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403" h="627">
                  <a:moveTo>
                    <a:pt x="403" y="9"/>
                  </a:moveTo>
                  <a:cubicBezTo>
                    <a:pt x="402" y="41"/>
                    <a:pt x="400" y="75"/>
                    <a:pt x="400" y="128"/>
                  </a:cubicBezTo>
                  <a:cubicBezTo>
                    <a:pt x="400" y="379"/>
                    <a:pt x="400" y="379"/>
                    <a:pt x="400" y="379"/>
                  </a:cubicBezTo>
                  <a:cubicBezTo>
                    <a:pt x="400" y="478"/>
                    <a:pt x="380" y="538"/>
                    <a:pt x="338" y="576"/>
                  </a:cubicBezTo>
                  <a:cubicBezTo>
                    <a:pt x="296" y="615"/>
                    <a:pt x="236" y="627"/>
                    <a:pt x="181" y="627"/>
                  </a:cubicBezTo>
                  <a:cubicBezTo>
                    <a:pt x="130" y="627"/>
                    <a:pt x="73" y="615"/>
                    <a:pt x="38" y="592"/>
                  </a:cubicBezTo>
                  <a:cubicBezTo>
                    <a:pt x="57" y="532"/>
                    <a:pt x="57" y="532"/>
                    <a:pt x="57" y="532"/>
                  </a:cubicBezTo>
                  <a:cubicBezTo>
                    <a:pt x="86" y="550"/>
                    <a:pt x="131" y="566"/>
                    <a:pt x="184" y="566"/>
                  </a:cubicBezTo>
                  <a:cubicBezTo>
                    <a:pt x="264" y="566"/>
                    <a:pt x="323" y="524"/>
                    <a:pt x="323" y="415"/>
                  </a:cubicBezTo>
                  <a:cubicBezTo>
                    <a:pt x="323" y="367"/>
                    <a:pt x="323" y="367"/>
                    <a:pt x="323" y="367"/>
                  </a:cubicBezTo>
                  <a:cubicBezTo>
                    <a:pt x="321" y="367"/>
                    <a:pt x="321" y="367"/>
                    <a:pt x="321" y="367"/>
                  </a:cubicBezTo>
                  <a:cubicBezTo>
                    <a:pt x="297" y="407"/>
                    <a:pt x="251" y="439"/>
                    <a:pt x="184" y="439"/>
                  </a:cubicBezTo>
                  <a:cubicBezTo>
                    <a:pt x="77" y="439"/>
                    <a:pt x="0" y="348"/>
                    <a:pt x="0" y="229"/>
                  </a:cubicBezTo>
                  <a:cubicBezTo>
                    <a:pt x="0" y="83"/>
                    <a:pt x="96" y="0"/>
                    <a:pt x="195" y="0"/>
                  </a:cubicBezTo>
                  <a:cubicBezTo>
                    <a:pt x="270" y="0"/>
                    <a:pt x="311" y="39"/>
                    <a:pt x="329" y="75"/>
                  </a:cubicBezTo>
                  <a:cubicBezTo>
                    <a:pt x="331" y="75"/>
                    <a:pt x="331" y="75"/>
                    <a:pt x="331" y="75"/>
                  </a:cubicBezTo>
                  <a:cubicBezTo>
                    <a:pt x="335" y="9"/>
                    <a:pt x="335" y="9"/>
                    <a:pt x="335" y="9"/>
                  </a:cubicBezTo>
                  <a:lnTo>
                    <a:pt x="403" y="9"/>
                  </a:lnTo>
                  <a:close/>
                  <a:moveTo>
                    <a:pt x="322" y="180"/>
                  </a:moveTo>
                  <a:cubicBezTo>
                    <a:pt x="322" y="166"/>
                    <a:pt x="321" y="155"/>
                    <a:pt x="318" y="144"/>
                  </a:cubicBezTo>
                  <a:cubicBezTo>
                    <a:pt x="304" y="99"/>
                    <a:pt x="265" y="61"/>
                    <a:pt x="208" y="61"/>
                  </a:cubicBezTo>
                  <a:cubicBezTo>
                    <a:pt x="133" y="61"/>
                    <a:pt x="80" y="124"/>
                    <a:pt x="80" y="224"/>
                  </a:cubicBezTo>
                  <a:cubicBezTo>
                    <a:pt x="80" y="309"/>
                    <a:pt x="123" y="379"/>
                    <a:pt x="207" y="379"/>
                  </a:cubicBezTo>
                  <a:cubicBezTo>
                    <a:pt x="255" y="379"/>
                    <a:pt x="299" y="349"/>
                    <a:pt x="316" y="299"/>
                  </a:cubicBezTo>
                  <a:cubicBezTo>
                    <a:pt x="320" y="286"/>
                    <a:pt x="322" y="271"/>
                    <a:pt x="322" y="257"/>
                  </a:cubicBezTo>
                  <a:lnTo>
                    <a:pt x="322" y="18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fr-BE"/>
            </a:p>
          </p:txBody>
        </p:sp>
        <p:sp>
          <p:nvSpPr>
            <p:cNvPr id="39" name="Freeform 35">
              <a:extLst>
                <a:ext uri="{FF2B5EF4-FFF2-40B4-BE49-F238E27FC236}">
                  <a16:creationId xmlns:a16="http://schemas.microsoft.com/office/drawing/2014/main" id="{CF5AB74E-FE61-BD4B-CC29-FB8D43E3C862}"/>
                </a:ext>
              </a:extLst>
            </p:cNvPr>
            <p:cNvSpPr>
              <a:spLocks noEditPoints="1"/>
            </p:cNvSpPr>
            <p:nvPr userDrawn="1"/>
          </p:nvSpPr>
          <p:spPr bwMode="auto">
            <a:xfrm>
              <a:off x="5393" y="1917"/>
              <a:ext cx="425" cy="505"/>
            </a:xfrm>
            <a:custGeom>
              <a:avLst/>
              <a:gdLst>
                <a:gd name="T0" fmla="*/ 75 w 380"/>
                <a:gd name="T1" fmla="*/ 239 h 450"/>
                <a:gd name="T2" fmla="*/ 223 w 380"/>
                <a:gd name="T3" fmla="*/ 389 h 450"/>
                <a:gd name="T4" fmla="*/ 342 w 380"/>
                <a:gd name="T5" fmla="*/ 367 h 450"/>
                <a:gd name="T6" fmla="*/ 356 w 380"/>
                <a:gd name="T7" fmla="*/ 423 h 450"/>
                <a:gd name="T8" fmla="*/ 212 w 380"/>
                <a:gd name="T9" fmla="*/ 450 h 450"/>
                <a:gd name="T10" fmla="*/ 0 w 380"/>
                <a:gd name="T11" fmla="*/ 232 h 450"/>
                <a:gd name="T12" fmla="*/ 202 w 380"/>
                <a:gd name="T13" fmla="*/ 0 h 450"/>
                <a:gd name="T14" fmla="*/ 380 w 380"/>
                <a:gd name="T15" fmla="*/ 203 h 450"/>
                <a:gd name="T16" fmla="*/ 378 w 380"/>
                <a:gd name="T17" fmla="*/ 239 h 450"/>
                <a:gd name="T18" fmla="*/ 75 w 380"/>
                <a:gd name="T19" fmla="*/ 239 h 450"/>
                <a:gd name="T20" fmla="*/ 305 w 380"/>
                <a:gd name="T21" fmla="*/ 183 h 450"/>
                <a:gd name="T22" fmla="*/ 196 w 380"/>
                <a:gd name="T23" fmla="*/ 56 h 450"/>
                <a:gd name="T24" fmla="*/ 76 w 380"/>
                <a:gd name="T25" fmla="*/ 183 h 450"/>
                <a:gd name="T26" fmla="*/ 305 w 380"/>
                <a:gd name="T27" fmla="*/ 183 h 4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80" h="450">
                  <a:moveTo>
                    <a:pt x="75" y="239"/>
                  </a:moveTo>
                  <a:cubicBezTo>
                    <a:pt x="76" y="346"/>
                    <a:pt x="144" y="389"/>
                    <a:pt x="223" y="389"/>
                  </a:cubicBezTo>
                  <a:cubicBezTo>
                    <a:pt x="279" y="389"/>
                    <a:pt x="313" y="379"/>
                    <a:pt x="342" y="367"/>
                  </a:cubicBezTo>
                  <a:cubicBezTo>
                    <a:pt x="356" y="423"/>
                    <a:pt x="356" y="423"/>
                    <a:pt x="356" y="423"/>
                  </a:cubicBezTo>
                  <a:cubicBezTo>
                    <a:pt x="328" y="436"/>
                    <a:pt x="281" y="450"/>
                    <a:pt x="212" y="450"/>
                  </a:cubicBezTo>
                  <a:cubicBezTo>
                    <a:pt x="79" y="450"/>
                    <a:pt x="0" y="363"/>
                    <a:pt x="0" y="232"/>
                  </a:cubicBezTo>
                  <a:cubicBezTo>
                    <a:pt x="0" y="102"/>
                    <a:pt x="76" y="0"/>
                    <a:pt x="202" y="0"/>
                  </a:cubicBezTo>
                  <a:cubicBezTo>
                    <a:pt x="343" y="0"/>
                    <a:pt x="380" y="124"/>
                    <a:pt x="380" y="203"/>
                  </a:cubicBezTo>
                  <a:cubicBezTo>
                    <a:pt x="380" y="219"/>
                    <a:pt x="379" y="231"/>
                    <a:pt x="378" y="239"/>
                  </a:cubicBezTo>
                  <a:lnTo>
                    <a:pt x="75" y="239"/>
                  </a:lnTo>
                  <a:close/>
                  <a:moveTo>
                    <a:pt x="305" y="183"/>
                  </a:moveTo>
                  <a:cubicBezTo>
                    <a:pt x="306" y="133"/>
                    <a:pt x="284" y="56"/>
                    <a:pt x="196" y="56"/>
                  </a:cubicBezTo>
                  <a:cubicBezTo>
                    <a:pt x="117" y="56"/>
                    <a:pt x="82" y="129"/>
                    <a:pt x="76" y="183"/>
                  </a:cubicBezTo>
                  <a:lnTo>
                    <a:pt x="305" y="18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fr-BE"/>
            </a:p>
          </p:txBody>
        </p:sp>
        <p:sp>
          <p:nvSpPr>
            <p:cNvPr id="40" name="Freeform 36">
              <a:extLst>
                <a:ext uri="{FF2B5EF4-FFF2-40B4-BE49-F238E27FC236}">
                  <a16:creationId xmlns:a16="http://schemas.microsoft.com/office/drawing/2014/main" id="{63BD100C-36D1-2368-FC1B-902833D3552C}"/>
                </a:ext>
              </a:extLst>
            </p:cNvPr>
            <p:cNvSpPr>
              <a:spLocks/>
            </p:cNvSpPr>
            <p:nvPr userDrawn="1"/>
          </p:nvSpPr>
          <p:spPr bwMode="auto">
            <a:xfrm>
              <a:off x="5873" y="1790"/>
              <a:ext cx="286" cy="632"/>
            </a:xfrm>
            <a:custGeom>
              <a:avLst/>
              <a:gdLst>
                <a:gd name="T0" fmla="*/ 143 w 256"/>
                <a:gd name="T1" fmla="*/ 0 h 564"/>
                <a:gd name="T2" fmla="*/ 143 w 256"/>
                <a:gd name="T3" fmla="*/ 123 h 564"/>
                <a:gd name="T4" fmla="*/ 256 w 256"/>
                <a:gd name="T5" fmla="*/ 123 h 564"/>
                <a:gd name="T6" fmla="*/ 256 w 256"/>
                <a:gd name="T7" fmla="*/ 183 h 564"/>
                <a:gd name="T8" fmla="*/ 143 w 256"/>
                <a:gd name="T9" fmla="*/ 183 h 564"/>
                <a:gd name="T10" fmla="*/ 143 w 256"/>
                <a:gd name="T11" fmla="*/ 416 h 564"/>
                <a:gd name="T12" fmla="*/ 202 w 256"/>
                <a:gd name="T13" fmla="*/ 500 h 564"/>
                <a:gd name="T14" fmla="*/ 248 w 256"/>
                <a:gd name="T15" fmla="*/ 494 h 564"/>
                <a:gd name="T16" fmla="*/ 251 w 256"/>
                <a:gd name="T17" fmla="*/ 553 h 564"/>
                <a:gd name="T18" fmla="*/ 182 w 256"/>
                <a:gd name="T19" fmla="*/ 564 h 564"/>
                <a:gd name="T20" fmla="*/ 97 w 256"/>
                <a:gd name="T21" fmla="*/ 531 h 564"/>
                <a:gd name="T22" fmla="*/ 67 w 256"/>
                <a:gd name="T23" fmla="*/ 419 h 564"/>
                <a:gd name="T24" fmla="*/ 67 w 256"/>
                <a:gd name="T25" fmla="*/ 183 h 564"/>
                <a:gd name="T26" fmla="*/ 0 w 256"/>
                <a:gd name="T27" fmla="*/ 183 h 564"/>
                <a:gd name="T28" fmla="*/ 0 w 256"/>
                <a:gd name="T29" fmla="*/ 123 h 564"/>
                <a:gd name="T30" fmla="*/ 67 w 256"/>
                <a:gd name="T31" fmla="*/ 123 h 564"/>
                <a:gd name="T32" fmla="*/ 67 w 256"/>
                <a:gd name="T33" fmla="*/ 20 h 564"/>
                <a:gd name="T34" fmla="*/ 143 w 256"/>
                <a:gd name="T35" fmla="*/ 0 h 5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56" h="564">
                  <a:moveTo>
                    <a:pt x="143" y="0"/>
                  </a:moveTo>
                  <a:cubicBezTo>
                    <a:pt x="143" y="123"/>
                    <a:pt x="143" y="123"/>
                    <a:pt x="143" y="123"/>
                  </a:cubicBezTo>
                  <a:cubicBezTo>
                    <a:pt x="256" y="123"/>
                    <a:pt x="256" y="123"/>
                    <a:pt x="256" y="123"/>
                  </a:cubicBezTo>
                  <a:cubicBezTo>
                    <a:pt x="256" y="183"/>
                    <a:pt x="256" y="183"/>
                    <a:pt x="256" y="183"/>
                  </a:cubicBezTo>
                  <a:cubicBezTo>
                    <a:pt x="143" y="183"/>
                    <a:pt x="143" y="183"/>
                    <a:pt x="143" y="183"/>
                  </a:cubicBezTo>
                  <a:cubicBezTo>
                    <a:pt x="143" y="416"/>
                    <a:pt x="143" y="416"/>
                    <a:pt x="143" y="416"/>
                  </a:cubicBezTo>
                  <a:cubicBezTo>
                    <a:pt x="143" y="469"/>
                    <a:pt x="158" y="500"/>
                    <a:pt x="202" y="500"/>
                  </a:cubicBezTo>
                  <a:cubicBezTo>
                    <a:pt x="223" y="500"/>
                    <a:pt x="238" y="497"/>
                    <a:pt x="248" y="494"/>
                  </a:cubicBezTo>
                  <a:cubicBezTo>
                    <a:pt x="251" y="553"/>
                    <a:pt x="251" y="553"/>
                    <a:pt x="251" y="553"/>
                  </a:cubicBezTo>
                  <a:cubicBezTo>
                    <a:pt x="236" y="559"/>
                    <a:pt x="212" y="564"/>
                    <a:pt x="182" y="564"/>
                  </a:cubicBezTo>
                  <a:cubicBezTo>
                    <a:pt x="145" y="564"/>
                    <a:pt x="116" y="552"/>
                    <a:pt x="97" y="531"/>
                  </a:cubicBezTo>
                  <a:cubicBezTo>
                    <a:pt x="75" y="508"/>
                    <a:pt x="67" y="469"/>
                    <a:pt x="67" y="419"/>
                  </a:cubicBezTo>
                  <a:cubicBezTo>
                    <a:pt x="67" y="183"/>
                    <a:pt x="67" y="183"/>
                    <a:pt x="67" y="183"/>
                  </a:cubicBezTo>
                  <a:cubicBezTo>
                    <a:pt x="0" y="183"/>
                    <a:pt x="0" y="183"/>
                    <a:pt x="0" y="183"/>
                  </a:cubicBezTo>
                  <a:cubicBezTo>
                    <a:pt x="0" y="123"/>
                    <a:pt x="0" y="123"/>
                    <a:pt x="0" y="123"/>
                  </a:cubicBezTo>
                  <a:cubicBezTo>
                    <a:pt x="67" y="123"/>
                    <a:pt x="67" y="123"/>
                    <a:pt x="67" y="123"/>
                  </a:cubicBezTo>
                  <a:cubicBezTo>
                    <a:pt x="67" y="20"/>
                    <a:pt x="67" y="20"/>
                    <a:pt x="67" y="20"/>
                  </a:cubicBezTo>
                  <a:lnTo>
                    <a:pt x="143"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fr-BE"/>
            </a:p>
          </p:txBody>
        </p:sp>
        <p:sp>
          <p:nvSpPr>
            <p:cNvPr id="41" name="Freeform 37">
              <a:extLst>
                <a:ext uri="{FF2B5EF4-FFF2-40B4-BE49-F238E27FC236}">
                  <a16:creationId xmlns:a16="http://schemas.microsoft.com/office/drawing/2014/main" id="{41138CBD-47FD-BEEA-5BA0-F0E58CEBE874}"/>
                </a:ext>
              </a:extLst>
            </p:cNvPr>
            <p:cNvSpPr>
              <a:spLocks/>
            </p:cNvSpPr>
            <p:nvPr userDrawn="1"/>
          </p:nvSpPr>
          <p:spPr bwMode="auto">
            <a:xfrm>
              <a:off x="6257" y="1702"/>
              <a:ext cx="411" cy="710"/>
            </a:xfrm>
            <a:custGeom>
              <a:avLst/>
              <a:gdLst>
                <a:gd name="T0" fmla="*/ 0 w 367"/>
                <a:gd name="T1" fmla="*/ 0 h 633"/>
                <a:gd name="T2" fmla="*/ 78 w 367"/>
                <a:gd name="T3" fmla="*/ 0 h 633"/>
                <a:gd name="T4" fmla="*/ 78 w 367"/>
                <a:gd name="T5" fmla="*/ 269 h 633"/>
                <a:gd name="T6" fmla="*/ 80 w 367"/>
                <a:gd name="T7" fmla="*/ 269 h 633"/>
                <a:gd name="T8" fmla="*/ 136 w 367"/>
                <a:gd name="T9" fmla="*/ 214 h 633"/>
                <a:gd name="T10" fmla="*/ 216 w 367"/>
                <a:gd name="T11" fmla="*/ 192 h 633"/>
                <a:gd name="T12" fmla="*/ 367 w 367"/>
                <a:gd name="T13" fmla="*/ 376 h 633"/>
                <a:gd name="T14" fmla="*/ 367 w 367"/>
                <a:gd name="T15" fmla="*/ 633 h 633"/>
                <a:gd name="T16" fmla="*/ 289 w 367"/>
                <a:gd name="T17" fmla="*/ 633 h 633"/>
                <a:gd name="T18" fmla="*/ 289 w 367"/>
                <a:gd name="T19" fmla="*/ 385 h 633"/>
                <a:gd name="T20" fmla="*/ 189 w 367"/>
                <a:gd name="T21" fmla="*/ 257 h 633"/>
                <a:gd name="T22" fmla="*/ 84 w 367"/>
                <a:gd name="T23" fmla="*/ 335 h 633"/>
                <a:gd name="T24" fmla="*/ 78 w 367"/>
                <a:gd name="T25" fmla="*/ 373 h 633"/>
                <a:gd name="T26" fmla="*/ 78 w 367"/>
                <a:gd name="T27" fmla="*/ 633 h 633"/>
                <a:gd name="T28" fmla="*/ 0 w 367"/>
                <a:gd name="T29" fmla="*/ 633 h 633"/>
                <a:gd name="T30" fmla="*/ 0 w 367"/>
                <a:gd name="T31" fmla="*/ 0 h 6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67" h="633">
                  <a:moveTo>
                    <a:pt x="0" y="0"/>
                  </a:moveTo>
                  <a:cubicBezTo>
                    <a:pt x="78" y="0"/>
                    <a:pt x="78" y="0"/>
                    <a:pt x="78" y="0"/>
                  </a:cubicBezTo>
                  <a:cubicBezTo>
                    <a:pt x="78" y="269"/>
                    <a:pt x="78" y="269"/>
                    <a:pt x="78" y="269"/>
                  </a:cubicBezTo>
                  <a:cubicBezTo>
                    <a:pt x="80" y="269"/>
                    <a:pt x="80" y="269"/>
                    <a:pt x="80" y="269"/>
                  </a:cubicBezTo>
                  <a:cubicBezTo>
                    <a:pt x="93" y="247"/>
                    <a:pt x="112" y="227"/>
                    <a:pt x="136" y="214"/>
                  </a:cubicBezTo>
                  <a:cubicBezTo>
                    <a:pt x="159" y="201"/>
                    <a:pt x="187" y="192"/>
                    <a:pt x="216" y="192"/>
                  </a:cubicBezTo>
                  <a:cubicBezTo>
                    <a:pt x="274" y="192"/>
                    <a:pt x="367" y="227"/>
                    <a:pt x="367" y="376"/>
                  </a:cubicBezTo>
                  <a:cubicBezTo>
                    <a:pt x="367" y="633"/>
                    <a:pt x="367" y="633"/>
                    <a:pt x="367" y="633"/>
                  </a:cubicBezTo>
                  <a:cubicBezTo>
                    <a:pt x="289" y="633"/>
                    <a:pt x="289" y="633"/>
                    <a:pt x="289" y="633"/>
                  </a:cubicBezTo>
                  <a:cubicBezTo>
                    <a:pt x="289" y="385"/>
                    <a:pt x="289" y="385"/>
                    <a:pt x="289" y="385"/>
                  </a:cubicBezTo>
                  <a:cubicBezTo>
                    <a:pt x="289" y="316"/>
                    <a:pt x="263" y="257"/>
                    <a:pt x="189" y="257"/>
                  </a:cubicBezTo>
                  <a:cubicBezTo>
                    <a:pt x="138" y="257"/>
                    <a:pt x="98" y="292"/>
                    <a:pt x="84" y="335"/>
                  </a:cubicBezTo>
                  <a:cubicBezTo>
                    <a:pt x="79" y="346"/>
                    <a:pt x="78" y="357"/>
                    <a:pt x="78" y="373"/>
                  </a:cubicBezTo>
                  <a:cubicBezTo>
                    <a:pt x="78" y="633"/>
                    <a:pt x="78" y="633"/>
                    <a:pt x="78" y="633"/>
                  </a:cubicBezTo>
                  <a:cubicBezTo>
                    <a:pt x="0" y="633"/>
                    <a:pt x="0" y="633"/>
                    <a:pt x="0" y="633"/>
                  </a:cubicBez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fr-BE"/>
            </a:p>
          </p:txBody>
        </p:sp>
        <p:sp>
          <p:nvSpPr>
            <p:cNvPr id="42" name="Freeform 38">
              <a:extLst>
                <a:ext uri="{FF2B5EF4-FFF2-40B4-BE49-F238E27FC236}">
                  <a16:creationId xmlns:a16="http://schemas.microsoft.com/office/drawing/2014/main" id="{C29BA99A-ED17-1DA1-62CF-7EA1A5636520}"/>
                </a:ext>
              </a:extLst>
            </p:cNvPr>
            <p:cNvSpPr>
              <a:spLocks noEditPoints="1"/>
            </p:cNvSpPr>
            <p:nvPr userDrawn="1"/>
          </p:nvSpPr>
          <p:spPr bwMode="auto">
            <a:xfrm>
              <a:off x="6775" y="1917"/>
              <a:ext cx="426" cy="505"/>
            </a:xfrm>
            <a:custGeom>
              <a:avLst/>
              <a:gdLst>
                <a:gd name="T0" fmla="*/ 75 w 381"/>
                <a:gd name="T1" fmla="*/ 239 h 450"/>
                <a:gd name="T2" fmla="*/ 223 w 381"/>
                <a:gd name="T3" fmla="*/ 389 h 450"/>
                <a:gd name="T4" fmla="*/ 343 w 381"/>
                <a:gd name="T5" fmla="*/ 367 h 450"/>
                <a:gd name="T6" fmla="*/ 356 w 381"/>
                <a:gd name="T7" fmla="*/ 423 h 450"/>
                <a:gd name="T8" fmla="*/ 213 w 381"/>
                <a:gd name="T9" fmla="*/ 450 h 450"/>
                <a:gd name="T10" fmla="*/ 0 w 381"/>
                <a:gd name="T11" fmla="*/ 232 h 450"/>
                <a:gd name="T12" fmla="*/ 203 w 381"/>
                <a:gd name="T13" fmla="*/ 0 h 450"/>
                <a:gd name="T14" fmla="*/ 381 w 381"/>
                <a:gd name="T15" fmla="*/ 203 h 450"/>
                <a:gd name="T16" fmla="*/ 378 w 381"/>
                <a:gd name="T17" fmla="*/ 239 h 450"/>
                <a:gd name="T18" fmla="*/ 75 w 381"/>
                <a:gd name="T19" fmla="*/ 239 h 450"/>
                <a:gd name="T20" fmla="*/ 305 w 381"/>
                <a:gd name="T21" fmla="*/ 183 h 450"/>
                <a:gd name="T22" fmla="*/ 197 w 381"/>
                <a:gd name="T23" fmla="*/ 56 h 450"/>
                <a:gd name="T24" fmla="*/ 76 w 381"/>
                <a:gd name="T25" fmla="*/ 183 h 450"/>
                <a:gd name="T26" fmla="*/ 305 w 381"/>
                <a:gd name="T27" fmla="*/ 183 h 4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81" h="450">
                  <a:moveTo>
                    <a:pt x="75" y="239"/>
                  </a:moveTo>
                  <a:cubicBezTo>
                    <a:pt x="77" y="346"/>
                    <a:pt x="145" y="389"/>
                    <a:pt x="223" y="389"/>
                  </a:cubicBezTo>
                  <a:cubicBezTo>
                    <a:pt x="280" y="389"/>
                    <a:pt x="313" y="379"/>
                    <a:pt x="343" y="367"/>
                  </a:cubicBezTo>
                  <a:cubicBezTo>
                    <a:pt x="356" y="423"/>
                    <a:pt x="356" y="423"/>
                    <a:pt x="356" y="423"/>
                  </a:cubicBezTo>
                  <a:cubicBezTo>
                    <a:pt x="329" y="436"/>
                    <a:pt x="281" y="450"/>
                    <a:pt x="213" y="450"/>
                  </a:cubicBezTo>
                  <a:cubicBezTo>
                    <a:pt x="80" y="450"/>
                    <a:pt x="0" y="363"/>
                    <a:pt x="0" y="232"/>
                  </a:cubicBezTo>
                  <a:cubicBezTo>
                    <a:pt x="0" y="102"/>
                    <a:pt x="77" y="0"/>
                    <a:pt x="203" y="0"/>
                  </a:cubicBezTo>
                  <a:cubicBezTo>
                    <a:pt x="344" y="0"/>
                    <a:pt x="381" y="124"/>
                    <a:pt x="381" y="203"/>
                  </a:cubicBezTo>
                  <a:cubicBezTo>
                    <a:pt x="381" y="219"/>
                    <a:pt x="379" y="231"/>
                    <a:pt x="378" y="239"/>
                  </a:cubicBezTo>
                  <a:lnTo>
                    <a:pt x="75" y="239"/>
                  </a:lnTo>
                  <a:close/>
                  <a:moveTo>
                    <a:pt x="305" y="183"/>
                  </a:moveTo>
                  <a:cubicBezTo>
                    <a:pt x="306" y="133"/>
                    <a:pt x="285" y="56"/>
                    <a:pt x="197" y="56"/>
                  </a:cubicBezTo>
                  <a:cubicBezTo>
                    <a:pt x="117" y="56"/>
                    <a:pt x="82" y="129"/>
                    <a:pt x="76" y="183"/>
                  </a:cubicBezTo>
                  <a:lnTo>
                    <a:pt x="305" y="18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fr-BE"/>
            </a:p>
          </p:txBody>
        </p:sp>
        <p:sp>
          <p:nvSpPr>
            <p:cNvPr id="43" name="Freeform 39">
              <a:extLst>
                <a:ext uri="{FF2B5EF4-FFF2-40B4-BE49-F238E27FC236}">
                  <a16:creationId xmlns:a16="http://schemas.microsoft.com/office/drawing/2014/main" id="{63AE5DDA-707B-7557-4435-CABC65D4DA51}"/>
                </a:ext>
              </a:extLst>
            </p:cNvPr>
            <p:cNvSpPr>
              <a:spLocks/>
            </p:cNvSpPr>
            <p:nvPr userDrawn="1"/>
          </p:nvSpPr>
          <p:spPr bwMode="auto">
            <a:xfrm>
              <a:off x="7307" y="1917"/>
              <a:ext cx="241" cy="495"/>
            </a:xfrm>
            <a:custGeom>
              <a:avLst/>
              <a:gdLst>
                <a:gd name="T0" fmla="*/ 3 w 216"/>
                <a:gd name="T1" fmla="*/ 144 h 441"/>
                <a:gd name="T2" fmla="*/ 0 w 216"/>
                <a:gd name="T3" fmla="*/ 9 h 441"/>
                <a:gd name="T4" fmla="*/ 68 w 216"/>
                <a:gd name="T5" fmla="*/ 9 h 441"/>
                <a:gd name="T6" fmla="*/ 71 w 216"/>
                <a:gd name="T7" fmla="*/ 94 h 441"/>
                <a:gd name="T8" fmla="*/ 75 w 216"/>
                <a:gd name="T9" fmla="*/ 94 h 441"/>
                <a:gd name="T10" fmla="*/ 194 w 216"/>
                <a:gd name="T11" fmla="*/ 0 h 441"/>
                <a:gd name="T12" fmla="*/ 216 w 216"/>
                <a:gd name="T13" fmla="*/ 2 h 441"/>
                <a:gd name="T14" fmla="*/ 216 w 216"/>
                <a:gd name="T15" fmla="*/ 76 h 441"/>
                <a:gd name="T16" fmla="*/ 190 w 216"/>
                <a:gd name="T17" fmla="*/ 74 h 441"/>
                <a:gd name="T18" fmla="*/ 84 w 216"/>
                <a:gd name="T19" fmla="*/ 174 h 441"/>
                <a:gd name="T20" fmla="*/ 81 w 216"/>
                <a:gd name="T21" fmla="*/ 211 h 441"/>
                <a:gd name="T22" fmla="*/ 81 w 216"/>
                <a:gd name="T23" fmla="*/ 441 h 441"/>
                <a:gd name="T24" fmla="*/ 3 w 216"/>
                <a:gd name="T25" fmla="*/ 441 h 441"/>
                <a:gd name="T26" fmla="*/ 3 w 216"/>
                <a:gd name="T27" fmla="*/ 144 h 4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16" h="441">
                  <a:moveTo>
                    <a:pt x="3" y="144"/>
                  </a:moveTo>
                  <a:cubicBezTo>
                    <a:pt x="3" y="93"/>
                    <a:pt x="2" y="50"/>
                    <a:pt x="0" y="9"/>
                  </a:cubicBezTo>
                  <a:cubicBezTo>
                    <a:pt x="68" y="9"/>
                    <a:pt x="68" y="9"/>
                    <a:pt x="68" y="9"/>
                  </a:cubicBezTo>
                  <a:cubicBezTo>
                    <a:pt x="71" y="94"/>
                    <a:pt x="71" y="94"/>
                    <a:pt x="71" y="94"/>
                  </a:cubicBezTo>
                  <a:cubicBezTo>
                    <a:pt x="75" y="94"/>
                    <a:pt x="75" y="94"/>
                    <a:pt x="75" y="94"/>
                  </a:cubicBezTo>
                  <a:cubicBezTo>
                    <a:pt x="94" y="36"/>
                    <a:pt x="142" y="0"/>
                    <a:pt x="194" y="0"/>
                  </a:cubicBezTo>
                  <a:cubicBezTo>
                    <a:pt x="203" y="0"/>
                    <a:pt x="209" y="1"/>
                    <a:pt x="216" y="2"/>
                  </a:cubicBezTo>
                  <a:cubicBezTo>
                    <a:pt x="216" y="76"/>
                    <a:pt x="216" y="76"/>
                    <a:pt x="216" y="76"/>
                  </a:cubicBezTo>
                  <a:cubicBezTo>
                    <a:pt x="208" y="75"/>
                    <a:pt x="200" y="74"/>
                    <a:pt x="190" y="74"/>
                  </a:cubicBezTo>
                  <a:cubicBezTo>
                    <a:pt x="134" y="74"/>
                    <a:pt x="95" y="116"/>
                    <a:pt x="84" y="174"/>
                  </a:cubicBezTo>
                  <a:cubicBezTo>
                    <a:pt x="83" y="185"/>
                    <a:pt x="81" y="198"/>
                    <a:pt x="81" y="211"/>
                  </a:cubicBezTo>
                  <a:cubicBezTo>
                    <a:pt x="81" y="441"/>
                    <a:pt x="81" y="441"/>
                    <a:pt x="81" y="441"/>
                  </a:cubicBezTo>
                  <a:cubicBezTo>
                    <a:pt x="3" y="441"/>
                    <a:pt x="3" y="441"/>
                    <a:pt x="3" y="441"/>
                  </a:cubicBezTo>
                  <a:lnTo>
                    <a:pt x="3" y="14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fr-BE"/>
            </a:p>
          </p:txBody>
        </p:sp>
        <p:sp>
          <p:nvSpPr>
            <p:cNvPr id="44" name="Freeform 40">
              <a:extLst>
                <a:ext uri="{FF2B5EF4-FFF2-40B4-BE49-F238E27FC236}">
                  <a16:creationId xmlns:a16="http://schemas.microsoft.com/office/drawing/2014/main" id="{190120A2-320A-C674-1D69-53FF5C646566}"/>
                </a:ext>
              </a:extLst>
            </p:cNvPr>
            <p:cNvSpPr>
              <a:spLocks/>
            </p:cNvSpPr>
            <p:nvPr userDrawn="1"/>
          </p:nvSpPr>
          <p:spPr bwMode="auto">
            <a:xfrm>
              <a:off x="7563" y="2296"/>
              <a:ext cx="118" cy="127"/>
            </a:xfrm>
            <a:custGeom>
              <a:avLst/>
              <a:gdLst>
                <a:gd name="T0" fmla="*/ 0 w 106"/>
                <a:gd name="T1" fmla="*/ 57 h 113"/>
                <a:gd name="T2" fmla="*/ 53 w 106"/>
                <a:gd name="T3" fmla="*/ 0 h 113"/>
                <a:gd name="T4" fmla="*/ 106 w 106"/>
                <a:gd name="T5" fmla="*/ 57 h 113"/>
                <a:gd name="T6" fmla="*/ 53 w 106"/>
                <a:gd name="T7" fmla="*/ 113 h 113"/>
                <a:gd name="T8" fmla="*/ 0 w 106"/>
                <a:gd name="T9" fmla="*/ 57 h 113"/>
              </a:gdLst>
              <a:ahLst/>
              <a:cxnLst>
                <a:cxn ang="0">
                  <a:pos x="T0" y="T1"/>
                </a:cxn>
                <a:cxn ang="0">
                  <a:pos x="T2" y="T3"/>
                </a:cxn>
                <a:cxn ang="0">
                  <a:pos x="T4" y="T5"/>
                </a:cxn>
                <a:cxn ang="0">
                  <a:pos x="T6" y="T7"/>
                </a:cxn>
                <a:cxn ang="0">
                  <a:pos x="T8" y="T9"/>
                </a:cxn>
              </a:cxnLst>
              <a:rect l="0" t="0" r="r" b="b"/>
              <a:pathLst>
                <a:path w="106" h="113">
                  <a:moveTo>
                    <a:pt x="0" y="57"/>
                  </a:moveTo>
                  <a:cubicBezTo>
                    <a:pt x="0" y="24"/>
                    <a:pt x="22" y="0"/>
                    <a:pt x="53" y="0"/>
                  </a:cubicBezTo>
                  <a:cubicBezTo>
                    <a:pt x="85" y="0"/>
                    <a:pt x="106" y="24"/>
                    <a:pt x="106" y="57"/>
                  </a:cubicBezTo>
                  <a:cubicBezTo>
                    <a:pt x="106" y="89"/>
                    <a:pt x="86" y="113"/>
                    <a:pt x="53" y="113"/>
                  </a:cubicBezTo>
                  <a:cubicBezTo>
                    <a:pt x="21" y="113"/>
                    <a:pt x="0" y="89"/>
                    <a:pt x="0" y="5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fr-BE"/>
            </a:p>
          </p:txBody>
        </p:sp>
      </p:grpSp>
    </p:spTree>
    <p:extLst>
      <p:ext uri="{BB962C8B-B14F-4D97-AF65-F5344CB8AC3E}">
        <p14:creationId xmlns:p14="http://schemas.microsoft.com/office/powerpoint/2010/main" val="18825717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eldia">
    <p:spTree>
      <p:nvGrpSpPr>
        <p:cNvPr id="1" name=""/>
        <p:cNvGrpSpPr/>
        <p:nvPr/>
      </p:nvGrpSpPr>
      <p:grpSpPr>
        <a:xfrm>
          <a:off x="0" y="0"/>
          <a:ext cx="0" cy="0"/>
          <a:chOff x="0" y="0"/>
          <a:chExt cx="0" cy="0"/>
        </a:xfrm>
      </p:grpSpPr>
      <p:sp>
        <p:nvSpPr>
          <p:cNvPr id="2" name="Titel 1"/>
          <p:cNvSpPr>
            <a:spLocks noGrp="1"/>
          </p:cNvSpPr>
          <p:nvPr>
            <p:ph type="ctrTitle"/>
          </p:nvPr>
        </p:nvSpPr>
        <p:spPr>
          <a:xfrm>
            <a:off x="1524000" y="1122363"/>
            <a:ext cx="9144000" cy="2387600"/>
          </a:xfrm>
        </p:spPr>
        <p:txBody>
          <a:bodyPr anchor="b"/>
          <a:lstStyle>
            <a:lvl1pPr algn="ctr">
              <a:defRPr sz="6000" u="sng" baseline="0">
                <a:uFill>
                  <a:solidFill>
                    <a:srgbClr val="E10042"/>
                  </a:solidFill>
                </a:uFill>
              </a:defRPr>
            </a:lvl1pPr>
          </a:lstStyle>
          <a:p>
            <a:r>
              <a:rPr lang="nl-NL"/>
              <a:t>Klik om stijl te bewerken</a:t>
            </a:r>
            <a:endParaRPr lang="nl-BE" dirty="0"/>
          </a:p>
        </p:txBody>
      </p:sp>
      <p:sp>
        <p:nvSpPr>
          <p:cNvPr id="3" name="Ondertitel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nl-NL"/>
              <a:t>Klikken om de ondertitelstijl van het model te bewerken</a:t>
            </a:r>
            <a:endParaRPr lang="nl-BE"/>
          </a:p>
        </p:txBody>
      </p:sp>
      <p:sp>
        <p:nvSpPr>
          <p:cNvPr id="4" name="Tijdelijke aanduiding voor datum 3"/>
          <p:cNvSpPr>
            <a:spLocks noGrp="1"/>
          </p:cNvSpPr>
          <p:nvPr>
            <p:ph type="dt" sz="half" idx="10"/>
          </p:nvPr>
        </p:nvSpPr>
        <p:spPr/>
        <p:txBody>
          <a:bodyPr/>
          <a:lstStyle/>
          <a:p>
            <a:r>
              <a:rPr lang="nl-BE"/>
              <a:t>28/11/2024</a:t>
            </a:r>
          </a:p>
        </p:txBody>
      </p:sp>
      <p:sp>
        <p:nvSpPr>
          <p:cNvPr id="5" name="Tijdelijke aanduiding voor voettekst 4"/>
          <p:cNvSpPr>
            <a:spLocks noGrp="1"/>
          </p:cNvSpPr>
          <p:nvPr>
            <p:ph type="ftr" sz="quarter" idx="11"/>
          </p:nvPr>
        </p:nvSpPr>
        <p:spPr/>
        <p:txBody>
          <a:bodyPr/>
          <a:lstStyle/>
          <a:p>
            <a:endParaRPr lang="nl-BE"/>
          </a:p>
        </p:txBody>
      </p:sp>
      <p:sp>
        <p:nvSpPr>
          <p:cNvPr id="6" name="Tijdelijke aanduiding voor dianummer 5"/>
          <p:cNvSpPr>
            <a:spLocks noGrp="1"/>
          </p:cNvSpPr>
          <p:nvPr>
            <p:ph type="sldNum" sz="quarter" idx="12"/>
          </p:nvPr>
        </p:nvSpPr>
        <p:spPr/>
        <p:txBody>
          <a:bodyPr/>
          <a:lstStyle/>
          <a:p>
            <a:fld id="{87A00E2D-482C-46DD-9856-6EF4854F4127}" type="slidenum">
              <a:rPr lang="nl-BE" smtClean="0"/>
              <a:t>‹nr.›</a:t>
            </a:fld>
            <a:endParaRPr lang="nl-BE"/>
          </a:p>
        </p:txBody>
      </p:sp>
    </p:spTree>
    <p:extLst>
      <p:ext uri="{BB962C8B-B14F-4D97-AF65-F5344CB8AC3E}">
        <p14:creationId xmlns:p14="http://schemas.microsoft.com/office/powerpoint/2010/main" val="811989976"/>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el en object">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a:t>Klik om stijl te bewerken</a:t>
            </a:r>
            <a:endParaRPr lang="nl-BE"/>
          </a:p>
        </p:txBody>
      </p:sp>
      <p:sp>
        <p:nvSpPr>
          <p:cNvPr id="3" name="Tijdelijke aanduiding voor inhoud 2"/>
          <p:cNvSpPr>
            <a:spLocks noGrp="1"/>
          </p:cNvSpPr>
          <p:nvPr>
            <p:ph idx="1"/>
          </p:nvPr>
        </p:nvSpPr>
        <p:spPr/>
        <p:txBody>
          <a:bodyPr/>
          <a:lstStyle/>
          <a:p>
            <a:pPr lvl="0"/>
            <a:r>
              <a:rPr lang="nl-NL"/>
              <a:t>Tekststijl van het model bewerken</a:t>
            </a:r>
          </a:p>
          <a:p>
            <a:pPr lvl="1"/>
            <a:r>
              <a:rPr lang="nl-NL"/>
              <a:t>Tweede niveau</a:t>
            </a:r>
          </a:p>
          <a:p>
            <a:pPr lvl="2"/>
            <a:r>
              <a:rPr lang="nl-NL"/>
              <a:t>Derde niveau</a:t>
            </a:r>
          </a:p>
          <a:p>
            <a:pPr lvl="3"/>
            <a:r>
              <a:rPr lang="nl-NL"/>
              <a:t>Vierde niveau</a:t>
            </a:r>
          </a:p>
          <a:p>
            <a:pPr lvl="4"/>
            <a:r>
              <a:rPr lang="nl-NL"/>
              <a:t>Vijfde niveau</a:t>
            </a:r>
            <a:endParaRPr lang="nl-BE"/>
          </a:p>
        </p:txBody>
      </p:sp>
      <p:sp>
        <p:nvSpPr>
          <p:cNvPr id="4" name="Tijdelijke aanduiding voor datum 3"/>
          <p:cNvSpPr>
            <a:spLocks noGrp="1"/>
          </p:cNvSpPr>
          <p:nvPr>
            <p:ph type="dt" sz="half" idx="10"/>
          </p:nvPr>
        </p:nvSpPr>
        <p:spPr/>
        <p:txBody>
          <a:bodyPr/>
          <a:lstStyle/>
          <a:p>
            <a:r>
              <a:rPr lang="nl-BE"/>
              <a:t>28/11/2024</a:t>
            </a:r>
          </a:p>
        </p:txBody>
      </p:sp>
      <p:sp>
        <p:nvSpPr>
          <p:cNvPr id="5" name="Tijdelijke aanduiding voor voettekst 4"/>
          <p:cNvSpPr>
            <a:spLocks noGrp="1"/>
          </p:cNvSpPr>
          <p:nvPr>
            <p:ph type="ftr" sz="quarter" idx="11"/>
          </p:nvPr>
        </p:nvSpPr>
        <p:spPr/>
        <p:txBody>
          <a:bodyPr/>
          <a:lstStyle/>
          <a:p>
            <a:endParaRPr lang="nl-BE"/>
          </a:p>
        </p:txBody>
      </p:sp>
      <p:sp>
        <p:nvSpPr>
          <p:cNvPr id="6" name="Tijdelijke aanduiding voor dianummer 5"/>
          <p:cNvSpPr>
            <a:spLocks noGrp="1"/>
          </p:cNvSpPr>
          <p:nvPr>
            <p:ph type="sldNum" sz="quarter" idx="12"/>
          </p:nvPr>
        </p:nvSpPr>
        <p:spPr/>
        <p:txBody>
          <a:bodyPr/>
          <a:lstStyle/>
          <a:p>
            <a:fld id="{87A00E2D-482C-46DD-9856-6EF4854F4127}" type="slidenum">
              <a:rPr lang="nl-BE" smtClean="0"/>
              <a:t>‹nr.›</a:t>
            </a:fld>
            <a:endParaRPr lang="nl-BE"/>
          </a:p>
        </p:txBody>
      </p:sp>
      <p:pic>
        <p:nvPicPr>
          <p:cNvPr id="7" name="Afbeelding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838200" y="365124"/>
            <a:ext cx="800914" cy="720001"/>
          </a:xfrm>
          <a:prstGeom prst="rect">
            <a:avLst/>
          </a:prstGeom>
        </p:spPr>
      </p:pic>
      <p:cxnSp>
        <p:nvCxnSpPr>
          <p:cNvPr id="8" name="Rechte verbindingslijn 7"/>
          <p:cNvCxnSpPr/>
          <p:nvPr userDrawn="1"/>
        </p:nvCxnSpPr>
        <p:spPr>
          <a:xfrm>
            <a:off x="1828800" y="365124"/>
            <a:ext cx="0" cy="720001"/>
          </a:xfrm>
          <a:prstGeom prst="line">
            <a:avLst/>
          </a:prstGeom>
          <a:ln>
            <a:solidFill>
              <a:srgbClr val="E62E1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4858265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ekop">
    <p:spTree>
      <p:nvGrpSpPr>
        <p:cNvPr id="1" name=""/>
        <p:cNvGrpSpPr/>
        <p:nvPr/>
      </p:nvGrpSpPr>
      <p:grpSpPr>
        <a:xfrm>
          <a:off x="0" y="0"/>
          <a:ext cx="0" cy="0"/>
          <a:chOff x="0" y="0"/>
          <a:chExt cx="0" cy="0"/>
        </a:xfrm>
      </p:grpSpPr>
      <p:sp>
        <p:nvSpPr>
          <p:cNvPr id="2" name="Titel 1"/>
          <p:cNvSpPr>
            <a:spLocks noGrp="1"/>
          </p:cNvSpPr>
          <p:nvPr>
            <p:ph type="title"/>
          </p:nvPr>
        </p:nvSpPr>
        <p:spPr>
          <a:xfrm>
            <a:off x="831850" y="1709738"/>
            <a:ext cx="10515600" cy="2852737"/>
          </a:xfrm>
        </p:spPr>
        <p:txBody>
          <a:bodyPr anchor="b"/>
          <a:lstStyle>
            <a:lvl1pPr>
              <a:defRPr sz="6000"/>
            </a:lvl1pPr>
          </a:lstStyle>
          <a:p>
            <a:r>
              <a:rPr lang="nl-NL"/>
              <a:t>Klik om stijl te bewerken</a:t>
            </a:r>
            <a:endParaRPr lang="nl-BE"/>
          </a:p>
        </p:txBody>
      </p:sp>
      <p:sp>
        <p:nvSpPr>
          <p:cNvPr id="3" name="Tijdelijke aanduiding voor tekst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nl-NL"/>
              <a:t>Tekststijl van het model bewerken</a:t>
            </a:r>
          </a:p>
        </p:txBody>
      </p:sp>
      <p:sp>
        <p:nvSpPr>
          <p:cNvPr id="4" name="Tijdelijke aanduiding voor datum 3"/>
          <p:cNvSpPr>
            <a:spLocks noGrp="1"/>
          </p:cNvSpPr>
          <p:nvPr>
            <p:ph type="dt" sz="half" idx="10"/>
          </p:nvPr>
        </p:nvSpPr>
        <p:spPr/>
        <p:txBody>
          <a:bodyPr/>
          <a:lstStyle/>
          <a:p>
            <a:r>
              <a:rPr lang="nl-BE"/>
              <a:t>28/11/2024</a:t>
            </a:r>
          </a:p>
        </p:txBody>
      </p:sp>
      <p:sp>
        <p:nvSpPr>
          <p:cNvPr id="5" name="Tijdelijke aanduiding voor voettekst 4"/>
          <p:cNvSpPr>
            <a:spLocks noGrp="1"/>
          </p:cNvSpPr>
          <p:nvPr>
            <p:ph type="ftr" sz="quarter" idx="11"/>
          </p:nvPr>
        </p:nvSpPr>
        <p:spPr/>
        <p:txBody>
          <a:bodyPr/>
          <a:lstStyle/>
          <a:p>
            <a:endParaRPr lang="nl-BE"/>
          </a:p>
        </p:txBody>
      </p:sp>
      <p:sp>
        <p:nvSpPr>
          <p:cNvPr id="6" name="Tijdelijke aanduiding voor dianummer 5"/>
          <p:cNvSpPr>
            <a:spLocks noGrp="1"/>
          </p:cNvSpPr>
          <p:nvPr>
            <p:ph type="sldNum" sz="quarter" idx="12"/>
          </p:nvPr>
        </p:nvSpPr>
        <p:spPr/>
        <p:txBody>
          <a:bodyPr/>
          <a:lstStyle/>
          <a:p>
            <a:fld id="{87A00E2D-482C-46DD-9856-6EF4854F4127}" type="slidenum">
              <a:rPr lang="nl-BE" smtClean="0"/>
              <a:t>‹nr.›</a:t>
            </a:fld>
            <a:endParaRPr lang="nl-BE"/>
          </a:p>
        </p:txBody>
      </p:sp>
    </p:spTree>
    <p:extLst>
      <p:ext uri="{BB962C8B-B14F-4D97-AF65-F5344CB8AC3E}">
        <p14:creationId xmlns:p14="http://schemas.microsoft.com/office/powerpoint/2010/main" val="29735426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1_Vergelijking">
    <p:spTree>
      <p:nvGrpSpPr>
        <p:cNvPr id="1" name=""/>
        <p:cNvGrpSpPr/>
        <p:nvPr/>
      </p:nvGrpSpPr>
      <p:grpSpPr>
        <a:xfrm>
          <a:off x="0" y="0"/>
          <a:ext cx="0" cy="0"/>
          <a:chOff x="0" y="0"/>
          <a:chExt cx="0" cy="0"/>
        </a:xfrm>
      </p:grpSpPr>
      <p:sp>
        <p:nvSpPr>
          <p:cNvPr id="2" name="Titel 1"/>
          <p:cNvSpPr>
            <a:spLocks noGrp="1"/>
          </p:cNvSpPr>
          <p:nvPr>
            <p:ph type="title"/>
          </p:nvPr>
        </p:nvSpPr>
        <p:spPr>
          <a:xfrm>
            <a:off x="1993800" y="365125"/>
            <a:ext cx="9360000" cy="720000"/>
          </a:xfrm>
        </p:spPr>
        <p:txBody>
          <a:bodyPr/>
          <a:lstStyle/>
          <a:p>
            <a:r>
              <a:rPr lang="nl-NL"/>
              <a:t>Klik om stijl te bewerken</a:t>
            </a:r>
            <a:endParaRPr lang="nl-BE"/>
          </a:p>
        </p:txBody>
      </p:sp>
      <p:sp>
        <p:nvSpPr>
          <p:cNvPr id="3" name="Tijdelijke aanduiding voor tekst 2"/>
          <p:cNvSpPr>
            <a:spLocks noGrp="1"/>
          </p:cNvSpPr>
          <p:nvPr>
            <p:ph type="body" idx="1"/>
          </p:nvPr>
        </p:nvSpPr>
        <p:spPr>
          <a:xfrm>
            <a:off x="839788" y="1489100"/>
            <a:ext cx="5157787" cy="612000"/>
          </a:xfrm>
          <a:prstGeom prst="round2DiagRect">
            <a:avLst>
              <a:gd name="adj1" fmla="val 50000"/>
              <a:gd name="adj2" fmla="val 0"/>
            </a:avLst>
          </a:prstGeom>
          <a:gradFill flip="none" rotWithShape="1">
            <a:gsLst>
              <a:gs pos="0">
                <a:srgbClr val="E2162F"/>
              </a:gs>
              <a:gs pos="50000">
                <a:srgbClr val="E62E1F"/>
              </a:gs>
              <a:gs pos="100000">
                <a:srgbClr val="E10042"/>
              </a:gs>
            </a:gsLst>
            <a:lin ang="0" scaled="1"/>
            <a:tileRect/>
          </a:gradFill>
          <a:effectLst>
            <a:outerShdw blurRad="50800" dist="38100" dir="2700000" algn="tl" rotWithShape="0">
              <a:prstClr val="black">
                <a:alpha val="40000"/>
              </a:prstClr>
            </a:outerShdw>
          </a:effectLst>
        </p:spPr>
        <p:txBody>
          <a:bodyPr anchor="ctr"/>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nl-NL"/>
              <a:t>Tekststijl van het model bewerken</a:t>
            </a:r>
          </a:p>
        </p:txBody>
      </p:sp>
      <p:sp>
        <p:nvSpPr>
          <p:cNvPr id="4" name="Tijdelijke aanduiding voor inhoud 3"/>
          <p:cNvSpPr>
            <a:spLocks noGrp="1"/>
          </p:cNvSpPr>
          <p:nvPr>
            <p:ph sz="half" idx="2"/>
          </p:nvPr>
        </p:nvSpPr>
        <p:spPr>
          <a:xfrm>
            <a:off x="839788" y="2505075"/>
            <a:ext cx="10514012" cy="3684588"/>
          </a:xfrm>
        </p:spPr>
        <p:txBody>
          <a:bodyPr/>
          <a:lstStyle/>
          <a:p>
            <a:pPr lvl="0"/>
            <a:r>
              <a:rPr lang="nl-NL"/>
              <a:t>Tekststijl van het model bewerken</a:t>
            </a:r>
          </a:p>
          <a:p>
            <a:pPr lvl="1"/>
            <a:r>
              <a:rPr lang="nl-NL"/>
              <a:t>Tweede niveau</a:t>
            </a:r>
          </a:p>
          <a:p>
            <a:pPr lvl="2"/>
            <a:r>
              <a:rPr lang="nl-NL"/>
              <a:t>Derde niveau</a:t>
            </a:r>
          </a:p>
          <a:p>
            <a:pPr lvl="3"/>
            <a:r>
              <a:rPr lang="nl-NL"/>
              <a:t>Vierde niveau</a:t>
            </a:r>
          </a:p>
          <a:p>
            <a:pPr lvl="4"/>
            <a:r>
              <a:rPr lang="nl-NL"/>
              <a:t>Vijfde niveau</a:t>
            </a:r>
            <a:endParaRPr lang="nl-BE"/>
          </a:p>
        </p:txBody>
      </p:sp>
      <p:sp>
        <p:nvSpPr>
          <p:cNvPr id="7" name="Tijdelijke aanduiding voor datum 6"/>
          <p:cNvSpPr>
            <a:spLocks noGrp="1"/>
          </p:cNvSpPr>
          <p:nvPr>
            <p:ph type="dt" sz="half" idx="10"/>
          </p:nvPr>
        </p:nvSpPr>
        <p:spPr/>
        <p:txBody>
          <a:bodyPr/>
          <a:lstStyle/>
          <a:p>
            <a:r>
              <a:rPr lang="nl-BE"/>
              <a:t>28/11/2024</a:t>
            </a:r>
          </a:p>
        </p:txBody>
      </p:sp>
      <p:sp>
        <p:nvSpPr>
          <p:cNvPr id="8" name="Tijdelijke aanduiding voor voettekst 7"/>
          <p:cNvSpPr>
            <a:spLocks noGrp="1"/>
          </p:cNvSpPr>
          <p:nvPr>
            <p:ph type="ftr" sz="quarter" idx="11"/>
          </p:nvPr>
        </p:nvSpPr>
        <p:spPr/>
        <p:txBody>
          <a:bodyPr/>
          <a:lstStyle>
            <a:lvl1pPr>
              <a:defRPr>
                <a:solidFill>
                  <a:srgbClr val="E2162F"/>
                </a:solidFill>
              </a:defRPr>
            </a:lvl1pPr>
          </a:lstStyle>
          <a:p>
            <a:pPr algn="r"/>
            <a:endParaRPr lang="nl-BE" dirty="0"/>
          </a:p>
        </p:txBody>
      </p:sp>
      <p:sp>
        <p:nvSpPr>
          <p:cNvPr id="9" name="Tijdelijke aanduiding voor dianummer 8"/>
          <p:cNvSpPr>
            <a:spLocks noGrp="1"/>
          </p:cNvSpPr>
          <p:nvPr>
            <p:ph type="sldNum" sz="quarter" idx="12"/>
          </p:nvPr>
        </p:nvSpPr>
        <p:spPr/>
        <p:txBody>
          <a:bodyPr/>
          <a:lstStyle/>
          <a:p>
            <a:fld id="{87A00E2D-482C-46DD-9856-6EF4854F4127}" type="slidenum">
              <a:rPr lang="nl-BE" smtClean="0"/>
              <a:t>‹nr.›</a:t>
            </a:fld>
            <a:endParaRPr lang="nl-BE"/>
          </a:p>
        </p:txBody>
      </p:sp>
      <p:pic>
        <p:nvPicPr>
          <p:cNvPr id="10" name="Afbeelding 9"/>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838200" y="365124"/>
            <a:ext cx="800914" cy="720001"/>
          </a:xfrm>
          <a:prstGeom prst="rect">
            <a:avLst/>
          </a:prstGeom>
        </p:spPr>
      </p:pic>
      <p:cxnSp>
        <p:nvCxnSpPr>
          <p:cNvPr id="11" name="Rechte verbindingslijn 10"/>
          <p:cNvCxnSpPr/>
          <p:nvPr userDrawn="1"/>
        </p:nvCxnSpPr>
        <p:spPr>
          <a:xfrm>
            <a:off x="1828800" y="365124"/>
            <a:ext cx="0" cy="720001"/>
          </a:xfrm>
          <a:prstGeom prst="line">
            <a:avLst/>
          </a:prstGeom>
          <a:ln>
            <a:solidFill>
              <a:srgbClr val="E62E1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17123797"/>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Inhoud van twee">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a:t>Klik om stijl te bewerken</a:t>
            </a:r>
            <a:endParaRPr lang="nl-BE"/>
          </a:p>
        </p:txBody>
      </p:sp>
      <p:sp>
        <p:nvSpPr>
          <p:cNvPr id="3" name="Tijdelijke aanduiding voor inhoud 2"/>
          <p:cNvSpPr>
            <a:spLocks noGrp="1"/>
          </p:cNvSpPr>
          <p:nvPr>
            <p:ph sz="half" idx="1"/>
          </p:nvPr>
        </p:nvSpPr>
        <p:spPr>
          <a:xfrm>
            <a:off x="838200" y="2430847"/>
            <a:ext cx="5181600" cy="3746116"/>
          </a:xfrm>
        </p:spPr>
        <p:txBody>
          <a:bodyPr/>
          <a:lstStyle/>
          <a:p>
            <a:pPr lvl="0"/>
            <a:r>
              <a:rPr lang="nl-NL"/>
              <a:t>Tekststijl van het model bewerken</a:t>
            </a:r>
          </a:p>
          <a:p>
            <a:pPr lvl="1"/>
            <a:r>
              <a:rPr lang="nl-NL"/>
              <a:t>Tweede niveau</a:t>
            </a:r>
          </a:p>
          <a:p>
            <a:pPr lvl="2"/>
            <a:r>
              <a:rPr lang="nl-NL"/>
              <a:t>Derde niveau</a:t>
            </a:r>
          </a:p>
          <a:p>
            <a:pPr lvl="3"/>
            <a:r>
              <a:rPr lang="nl-NL"/>
              <a:t>Vierde niveau</a:t>
            </a:r>
          </a:p>
          <a:p>
            <a:pPr lvl="4"/>
            <a:r>
              <a:rPr lang="nl-NL"/>
              <a:t>Vijfde niveau</a:t>
            </a:r>
            <a:endParaRPr lang="nl-BE" dirty="0"/>
          </a:p>
        </p:txBody>
      </p:sp>
      <p:sp>
        <p:nvSpPr>
          <p:cNvPr id="4" name="Tijdelijke aanduiding voor inhoud 3"/>
          <p:cNvSpPr>
            <a:spLocks noGrp="1"/>
          </p:cNvSpPr>
          <p:nvPr>
            <p:ph sz="half" idx="2"/>
          </p:nvPr>
        </p:nvSpPr>
        <p:spPr>
          <a:xfrm>
            <a:off x="6172200" y="2430847"/>
            <a:ext cx="5181600" cy="3746116"/>
          </a:xfrm>
        </p:spPr>
        <p:txBody>
          <a:bodyPr/>
          <a:lstStyle/>
          <a:p>
            <a:pPr lvl="0"/>
            <a:r>
              <a:rPr lang="nl-NL"/>
              <a:t>Tekststijl van het model bewerken</a:t>
            </a:r>
          </a:p>
          <a:p>
            <a:pPr lvl="1"/>
            <a:r>
              <a:rPr lang="nl-NL"/>
              <a:t>Tweede niveau</a:t>
            </a:r>
          </a:p>
          <a:p>
            <a:pPr lvl="2"/>
            <a:r>
              <a:rPr lang="nl-NL"/>
              <a:t>Derde niveau</a:t>
            </a:r>
          </a:p>
          <a:p>
            <a:pPr lvl="3"/>
            <a:r>
              <a:rPr lang="nl-NL"/>
              <a:t>Vierde niveau</a:t>
            </a:r>
          </a:p>
          <a:p>
            <a:pPr lvl="4"/>
            <a:r>
              <a:rPr lang="nl-NL"/>
              <a:t>Vijfde niveau</a:t>
            </a:r>
            <a:endParaRPr lang="nl-BE" dirty="0"/>
          </a:p>
        </p:txBody>
      </p:sp>
      <p:sp>
        <p:nvSpPr>
          <p:cNvPr id="5" name="Tijdelijke aanduiding voor datum 4"/>
          <p:cNvSpPr>
            <a:spLocks noGrp="1"/>
          </p:cNvSpPr>
          <p:nvPr>
            <p:ph type="dt" sz="half" idx="10"/>
          </p:nvPr>
        </p:nvSpPr>
        <p:spPr/>
        <p:txBody>
          <a:bodyPr/>
          <a:lstStyle/>
          <a:p>
            <a:r>
              <a:rPr lang="nl-BE"/>
              <a:t>28/11/2024</a:t>
            </a:r>
          </a:p>
        </p:txBody>
      </p:sp>
      <p:sp>
        <p:nvSpPr>
          <p:cNvPr id="6" name="Tijdelijke aanduiding voor voettekst 5"/>
          <p:cNvSpPr>
            <a:spLocks noGrp="1"/>
          </p:cNvSpPr>
          <p:nvPr>
            <p:ph type="ftr" sz="quarter" idx="11"/>
          </p:nvPr>
        </p:nvSpPr>
        <p:spPr/>
        <p:txBody>
          <a:bodyPr/>
          <a:lstStyle/>
          <a:p>
            <a:endParaRPr lang="nl-BE"/>
          </a:p>
        </p:txBody>
      </p:sp>
      <p:sp>
        <p:nvSpPr>
          <p:cNvPr id="7" name="Tijdelijke aanduiding voor dianummer 6"/>
          <p:cNvSpPr>
            <a:spLocks noGrp="1"/>
          </p:cNvSpPr>
          <p:nvPr>
            <p:ph type="sldNum" sz="quarter" idx="12"/>
          </p:nvPr>
        </p:nvSpPr>
        <p:spPr/>
        <p:txBody>
          <a:bodyPr/>
          <a:lstStyle>
            <a:lvl1pPr>
              <a:defRPr/>
            </a:lvl1pPr>
          </a:lstStyle>
          <a:p>
            <a:fld id="{03C9C358-5ACF-4D2A-A306-22573317187D}" type="slidenum">
              <a:rPr lang="nl-BE" smtClean="0"/>
              <a:pPr/>
              <a:t>‹nr.›</a:t>
            </a:fld>
            <a:endParaRPr lang="nl-BE" dirty="0"/>
          </a:p>
        </p:txBody>
      </p:sp>
      <p:pic>
        <p:nvPicPr>
          <p:cNvPr id="8" name="Afbeelding 7"/>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838200" y="365124"/>
            <a:ext cx="800914" cy="720001"/>
          </a:xfrm>
          <a:prstGeom prst="rect">
            <a:avLst/>
          </a:prstGeom>
        </p:spPr>
      </p:pic>
      <p:cxnSp>
        <p:nvCxnSpPr>
          <p:cNvPr id="9" name="Rechte verbindingslijn 8"/>
          <p:cNvCxnSpPr/>
          <p:nvPr userDrawn="1"/>
        </p:nvCxnSpPr>
        <p:spPr>
          <a:xfrm>
            <a:off x="1828800" y="365124"/>
            <a:ext cx="0" cy="720001"/>
          </a:xfrm>
          <a:prstGeom prst="line">
            <a:avLst/>
          </a:prstGeom>
          <a:ln>
            <a:solidFill>
              <a:srgbClr val="E62E1F"/>
            </a:solidFill>
          </a:ln>
        </p:spPr>
        <p:style>
          <a:lnRef idx="1">
            <a:schemeClr val="accent1"/>
          </a:lnRef>
          <a:fillRef idx="0">
            <a:schemeClr val="accent1"/>
          </a:fillRef>
          <a:effectRef idx="0">
            <a:schemeClr val="accent1"/>
          </a:effectRef>
          <a:fontRef idx="minor">
            <a:schemeClr val="tx1"/>
          </a:fontRef>
        </p:style>
      </p:cxnSp>
      <p:sp>
        <p:nvSpPr>
          <p:cNvPr id="12" name="Tijdelijke aanduiding voor tekst 11"/>
          <p:cNvSpPr>
            <a:spLocks noGrp="1"/>
          </p:cNvSpPr>
          <p:nvPr>
            <p:ph type="body" sz="quarter" idx="13" hasCustomPrompt="1"/>
          </p:nvPr>
        </p:nvSpPr>
        <p:spPr>
          <a:xfrm>
            <a:off x="838198" y="1445125"/>
            <a:ext cx="5181601" cy="612000"/>
          </a:xfrm>
          <a:prstGeom prst="round2DiagRect">
            <a:avLst>
              <a:gd name="adj1" fmla="val 50000"/>
              <a:gd name="adj2" fmla="val 0"/>
            </a:avLst>
          </a:prstGeom>
          <a:gradFill flip="none" rotWithShape="1">
            <a:gsLst>
              <a:gs pos="0">
                <a:srgbClr val="E52E20"/>
              </a:gs>
              <a:gs pos="50000">
                <a:srgbClr val="E2162F"/>
              </a:gs>
              <a:gs pos="100000">
                <a:srgbClr val="E10042"/>
              </a:gs>
            </a:gsLst>
            <a:lin ang="0" scaled="1"/>
            <a:tileRect/>
          </a:gradFill>
          <a:ln>
            <a:noFill/>
          </a:ln>
          <a:effectLst>
            <a:outerShdw blurRad="50800" dist="38100" dir="2700000" algn="tl" rotWithShape="0">
              <a:prstClr val="black">
                <a:alpha val="40000"/>
              </a:prstClr>
            </a:outerShdw>
          </a:effectLst>
        </p:spPr>
        <p:txBody>
          <a:bodyPr anchor="ctr">
            <a:normAutofit/>
          </a:bodyPr>
          <a:lstStyle>
            <a:lvl1pPr marL="0" indent="0">
              <a:buNone/>
              <a:defRPr sz="2400" b="1" baseline="0">
                <a:solidFill>
                  <a:schemeClr val="bg1"/>
                </a:solidFill>
              </a:defRPr>
            </a:lvl1pPr>
          </a:lstStyle>
          <a:p>
            <a:pPr lvl="0"/>
            <a:r>
              <a:rPr lang="nl-NL" dirty="0"/>
              <a:t>Klik om de stijl te bewerken</a:t>
            </a:r>
            <a:endParaRPr lang="nl-BE" dirty="0"/>
          </a:p>
        </p:txBody>
      </p:sp>
    </p:spTree>
    <p:extLst>
      <p:ext uri="{BB962C8B-B14F-4D97-AF65-F5344CB8AC3E}">
        <p14:creationId xmlns:p14="http://schemas.microsoft.com/office/powerpoint/2010/main" val="2077287047"/>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woTxTwoObj" preserve="1">
  <p:cSld name="Vergelijking">
    <p:spTree>
      <p:nvGrpSpPr>
        <p:cNvPr id="1" name=""/>
        <p:cNvGrpSpPr/>
        <p:nvPr/>
      </p:nvGrpSpPr>
      <p:grpSpPr>
        <a:xfrm>
          <a:off x="0" y="0"/>
          <a:ext cx="0" cy="0"/>
          <a:chOff x="0" y="0"/>
          <a:chExt cx="0" cy="0"/>
        </a:xfrm>
      </p:grpSpPr>
      <p:sp>
        <p:nvSpPr>
          <p:cNvPr id="2" name="Titel 1"/>
          <p:cNvSpPr>
            <a:spLocks noGrp="1"/>
          </p:cNvSpPr>
          <p:nvPr>
            <p:ph type="title"/>
          </p:nvPr>
        </p:nvSpPr>
        <p:spPr>
          <a:xfrm>
            <a:off x="1993800" y="365125"/>
            <a:ext cx="9360000" cy="720000"/>
          </a:xfrm>
        </p:spPr>
        <p:txBody>
          <a:bodyPr/>
          <a:lstStyle/>
          <a:p>
            <a:r>
              <a:rPr lang="nl-NL"/>
              <a:t>Klik om stijl te bewerken</a:t>
            </a:r>
            <a:endParaRPr lang="nl-BE"/>
          </a:p>
        </p:txBody>
      </p:sp>
      <p:sp>
        <p:nvSpPr>
          <p:cNvPr id="3" name="Tijdelijke aanduiding voor tekst 2"/>
          <p:cNvSpPr>
            <a:spLocks noGrp="1"/>
          </p:cNvSpPr>
          <p:nvPr>
            <p:ph type="body" idx="1"/>
          </p:nvPr>
        </p:nvSpPr>
        <p:spPr>
          <a:xfrm>
            <a:off x="839788" y="1489100"/>
            <a:ext cx="5157787" cy="612000"/>
          </a:xfrm>
          <a:prstGeom prst="round2DiagRect">
            <a:avLst>
              <a:gd name="adj1" fmla="val 50000"/>
              <a:gd name="adj2" fmla="val 0"/>
            </a:avLst>
          </a:prstGeom>
          <a:gradFill flip="none" rotWithShape="1">
            <a:gsLst>
              <a:gs pos="0">
                <a:srgbClr val="E2162F"/>
              </a:gs>
              <a:gs pos="50000">
                <a:srgbClr val="E62E1F"/>
              </a:gs>
              <a:gs pos="100000">
                <a:srgbClr val="E10042"/>
              </a:gs>
            </a:gsLst>
            <a:lin ang="0" scaled="1"/>
            <a:tileRect/>
          </a:gradFill>
          <a:effectLst>
            <a:outerShdw blurRad="50800" dist="38100" dir="2700000" algn="tl" rotWithShape="0">
              <a:prstClr val="black">
                <a:alpha val="40000"/>
              </a:prstClr>
            </a:outerShdw>
          </a:effectLst>
        </p:spPr>
        <p:txBody>
          <a:bodyPr anchor="ctr"/>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nl-NL"/>
              <a:t>Tekststijl van het model bewerken</a:t>
            </a:r>
          </a:p>
        </p:txBody>
      </p:sp>
      <p:sp>
        <p:nvSpPr>
          <p:cNvPr id="4" name="Tijdelijke aanduiding voor inhoud 3"/>
          <p:cNvSpPr>
            <a:spLocks noGrp="1"/>
          </p:cNvSpPr>
          <p:nvPr>
            <p:ph sz="half" idx="2"/>
          </p:nvPr>
        </p:nvSpPr>
        <p:spPr>
          <a:xfrm>
            <a:off x="839788" y="2505075"/>
            <a:ext cx="5157787" cy="3684588"/>
          </a:xfrm>
        </p:spPr>
        <p:txBody>
          <a:bodyPr/>
          <a:lstStyle/>
          <a:p>
            <a:pPr lvl="0"/>
            <a:r>
              <a:rPr lang="nl-NL"/>
              <a:t>Tekststijl van het model bewerken</a:t>
            </a:r>
          </a:p>
          <a:p>
            <a:pPr lvl="1"/>
            <a:r>
              <a:rPr lang="nl-NL"/>
              <a:t>Tweede niveau</a:t>
            </a:r>
          </a:p>
          <a:p>
            <a:pPr lvl="2"/>
            <a:r>
              <a:rPr lang="nl-NL"/>
              <a:t>Derde niveau</a:t>
            </a:r>
          </a:p>
          <a:p>
            <a:pPr lvl="3"/>
            <a:r>
              <a:rPr lang="nl-NL"/>
              <a:t>Vierde niveau</a:t>
            </a:r>
          </a:p>
          <a:p>
            <a:pPr lvl="4"/>
            <a:r>
              <a:rPr lang="nl-NL"/>
              <a:t>Vijfde niveau</a:t>
            </a:r>
            <a:endParaRPr lang="nl-BE"/>
          </a:p>
        </p:txBody>
      </p:sp>
      <p:sp>
        <p:nvSpPr>
          <p:cNvPr id="5" name="Tijdelijke aanduiding voor tekst 4"/>
          <p:cNvSpPr>
            <a:spLocks noGrp="1"/>
          </p:cNvSpPr>
          <p:nvPr>
            <p:ph type="body" sz="quarter" idx="3"/>
          </p:nvPr>
        </p:nvSpPr>
        <p:spPr>
          <a:xfrm>
            <a:off x="6172200" y="1489100"/>
            <a:ext cx="5183188" cy="612000"/>
          </a:xfrm>
          <a:prstGeom prst="round2DiagRect">
            <a:avLst>
              <a:gd name="adj1" fmla="val 50000"/>
              <a:gd name="adj2" fmla="val 0"/>
            </a:avLst>
          </a:prstGeom>
          <a:gradFill flip="none" rotWithShape="1">
            <a:gsLst>
              <a:gs pos="0">
                <a:srgbClr val="E52E20"/>
              </a:gs>
              <a:gs pos="50000">
                <a:srgbClr val="E52E20"/>
              </a:gs>
              <a:gs pos="100000">
                <a:srgbClr val="E10042"/>
              </a:gs>
            </a:gsLst>
            <a:lin ang="0" scaled="1"/>
            <a:tileRect/>
          </a:gradFill>
          <a:effectLst>
            <a:outerShdw blurRad="50800" dist="38100" dir="2700000" algn="tl" rotWithShape="0">
              <a:prstClr val="black">
                <a:alpha val="40000"/>
              </a:prstClr>
            </a:outerShdw>
          </a:effectLst>
        </p:spPr>
        <p:txBody>
          <a:bodyPr anchor="ctr"/>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nl-NL"/>
              <a:t>Tekststijl van het model bewerken</a:t>
            </a:r>
          </a:p>
        </p:txBody>
      </p:sp>
      <p:sp>
        <p:nvSpPr>
          <p:cNvPr id="6" name="Tijdelijke aanduiding voor inhoud 5"/>
          <p:cNvSpPr>
            <a:spLocks noGrp="1"/>
          </p:cNvSpPr>
          <p:nvPr>
            <p:ph sz="quarter" idx="4"/>
          </p:nvPr>
        </p:nvSpPr>
        <p:spPr>
          <a:xfrm>
            <a:off x="6172200" y="2505075"/>
            <a:ext cx="5183188" cy="3684588"/>
          </a:xfrm>
        </p:spPr>
        <p:txBody>
          <a:bodyPr/>
          <a:lstStyle/>
          <a:p>
            <a:pPr lvl="0"/>
            <a:r>
              <a:rPr lang="nl-NL"/>
              <a:t>Tekststijl van het model bewerken</a:t>
            </a:r>
          </a:p>
          <a:p>
            <a:pPr lvl="1"/>
            <a:r>
              <a:rPr lang="nl-NL"/>
              <a:t>Tweede niveau</a:t>
            </a:r>
          </a:p>
          <a:p>
            <a:pPr lvl="2"/>
            <a:r>
              <a:rPr lang="nl-NL"/>
              <a:t>Derde niveau</a:t>
            </a:r>
          </a:p>
          <a:p>
            <a:pPr lvl="3"/>
            <a:r>
              <a:rPr lang="nl-NL"/>
              <a:t>Vierde niveau</a:t>
            </a:r>
          </a:p>
          <a:p>
            <a:pPr lvl="4"/>
            <a:r>
              <a:rPr lang="nl-NL"/>
              <a:t>Vijfde niveau</a:t>
            </a:r>
            <a:endParaRPr lang="nl-BE"/>
          </a:p>
        </p:txBody>
      </p:sp>
      <p:sp>
        <p:nvSpPr>
          <p:cNvPr id="7" name="Tijdelijke aanduiding voor datum 6"/>
          <p:cNvSpPr>
            <a:spLocks noGrp="1"/>
          </p:cNvSpPr>
          <p:nvPr>
            <p:ph type="dt" sz="half" idx="10"/>
          </p:nvPr>
        </p:nvSpPr>
        <p:spPr/>
        <p:txBody>
          <a:bodyPr/>
          <a:lstStyle/>
          <a:p>
            <a:r>
              <a:rPr lang="nl-BE"/>
              <a:t>28/11/2024</a:t>
            </a:r>
          </a:p>
        </p:txBody>
      </p:sp>
      <p:sp>
        <p:nvSpPr>
          <p:cNvPr id="8" name="Tijdelijke aanduiding voor voettekst 7"/>
          <p:cNvSpPr>
            <a:spLocks noGrp="1"/>
          </p:cNvSpPr>
          <p:nvPr>
            <p:ph type="ftr" sz="quarter" idx="11"/>
          </p:nvPr>
        </p:nvSpPr>
        <p:spPr/>
        <p:txBody>
          <a:bodyPr/>
          <a:lstStyle/>
          <a:p>
            <a:endParaRPr lang="nl-BE"/>
          </a:p>
        </p:txBody>
      </p:sp>
      <p:sp>
        <p:nvSpPr>
          <p:cNvPr id="9" name="Tijdelijke aanduiding voor dianummer 8"/>
          <p:cNvSpPr>
            <a:spLocks noGrp="1"/>
          </p:cNvSpPr>
          <p:nvPr>
            <p:ph type="sldNum" sz="quarter" idx="12"/>
          </p:nvPr>
        </p:nvSpPr>
        <p:spPr/>
        <p:txBody>
          <a:bodyPr/>
          <a:lstStyle/>
          <a:p>
            <a:fld id="{87A00E2D-482C-46DD-9856-6EF4854F4127}" type="slidenum">
              <a:rPr lang="nl-BE" smtClean="0"/>
              <a:t>‹nr.›</a:t>
            </a:fld>
            <a:endParaRPr lang="nl-BE"/>
          </a:p>
        </p:txBody>
      </p:sp>
      <p:pic>
        <p:nvPicPr>
          <p:cNvPr id="10" name="Afbeelding 9"/>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838200" y="365124"/>
            <a:ext cx="800914" cy="720001"/>
          </a:xfrm>
          <a:prstGeom prst="rect">
            <a:avLst/>
          </a:prstGeom>
        </p:spPr>
      </p:pic>
      <p:cxnSp>
        <p:nvCxnSpPr>
          <p:cNvPr id="11" name="Rechte verbindingslijn 10"/>
          <p:cNvCxnSpPr/>
          <p:nvPr userDrawn="1"/>
        </p:nvCxnSpPr>
        <p:spPr>
          <a:xfrm>
            <a:off x="1828800" y="365124"/>
            <a:ext cx="0" cy="720001"/>
          </a:xfrm>
          <a:prstGeom prst="line">
            <a:avLst/>
          </a:prstGeom>
          <a:ln>
            <a:solidFill>
              <a:srgbClr val="E62E1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6429325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itleOnly" preserve="1">
  <p:cSld name="Alleen titel">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a:t>Klik om stijl te bewerken</a:t>
            </a:r>
            <a:endParaRPr lang="nl-BE"/>
          </a:p>
        </p:txBody>
      </p:sp>
      <p:sp>
        <p:nvSpPr>
          <p:cNvPr id="3" name="Tijdelijke aanduiding voor datum 2"/>
          <p:cNvSpPr>
            <a:spLocks noGrp="1"/>
          </p:cNvSpPr>
          <p:nvPr>
            <p:ph type="dt" sz="half" idx="10"/>
          </p:nvPr>
        </p:nvSpPr>
        <p:spPr/>
        <p:txBody>
          <a:bodyPr/>
          <a:lstStyle/>
          <a:p>
            <a:r>
              <a:rPr lang="nl-BE"/>
              <a:t>28/11/2024</a:t>
            </a:r>
          </a:p>
        </p:txBody>
      </p:sp>
      <p:sp>
        <p:nvSpPr>
          <p:cNvPr id="4" name="Tijdelijke aanduiding voor voettekst 3"/>
          <p:cNvSpPr>
            <a:spLocks noGrp="1"/>
          </p:cNvSpPr>
          <p:nvPr>
            <p:ph type="ftr" sz="quarter" idx="11"/>
          </p:nvPr>
        </p:nvSpPr>
        <p:spPr/>
        <p:txBody>
          <a:bodyPr/>
          <a:lstStyle/>
          <a:p>
            <a:endParaRPr lang="nl-BE"/>
          </a:p>
        </p:txBody>
      </p:sp>
      <p:sp>
        <p:nvSpPr>
          <p:cNvPr id="5" name="Tijdelijke aanduiding voor dianummer 4"/>
          <p:cNvSpPr>
            <a:spLocks noGrp="1"/>
          </p:cNvSpPr>
          <p:nvPr>
            <p:ph type="sldNum" sz="quarter" idx="12"/>
          </p:nvPr>
        </p:nvSpPr>
        <p:spPr/>
        <p:txBody>
          <a:bodyPr/>
          <a:lstStyle/>
          <a:p>
            <a:fld id="{87A00E2D-482C-46DD-9856-6EF4854F4127}" type="slidenum">
              <a:rPr lang="nl-BE" smtClean="0"/>
              <a:t>‹nr.›</a:t>
            </a:fld>
            <a:endParaRPr lang="nl-BE"/>
          </a:p>
        </p:txBody>
      </p:sp>
      <p:pic>
        <p:nvPicPr>
          <p:cNvPr id="6" name="Afbeelding 5"/>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838200" y="365124"/>
            <a:ext cx="800914" cy="720001"/>
          </a:xfrm>
          <a:prstGeom prst="rect">
            <a:avLst/>
          </a:prstGeom>
        </p:spPr>
      </p:pic>
      <p:cxnSp>
        <p:nvCxnSpPr>
          <p:cNvPr id="7" name="Rechte verbindingslijn 6"/>
          <p:cNvCxnSpPr/>
          <p:nvPr userDrawn="1"/>
        </p:nvCxnSpPr>
        <p:spPr>
          <a:xfrm>
            <a:off x="1828800" y="365124"/>
            <a:ext cx="0" cy="720001"/>
          </a:xfrm>
          <a:prstGeom prst="line">
            <a:avLst/>
          </a:prstGeom>
          <a:ln>
            <a:solidFill>
              <a:srgbClr val="E62E1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65087181"/>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blank" preserve="1">
  <p:cSld name="Leeg">
    <p:spTree>
      <p:nvGrpSpPr>
        <p:cNvPr id="1" name=""/>
        <p:cNvGrpSpPr/>
        <p:nvPr/>
      </p:nvGrpSpPr>
      <p:grpSpPr>
        <a:xfrm>
          <a:off x="0" y="0"/>
          <a:ext cx="0" cy="0"/>
          <a:chOff x="0" y="0"/>
          <a:chExt cx="0" cy="0"/>
        </a:xfrm>
      </p:grpSpPr>
      <p:sp>
        <p:nvSpPr>
          <p:cNvPr id="2" name="Tijdelijke aanduiding voor datum 1"/>
          <p:cNvSpPr>
            <a:spLocks noGrp="1"/>
          </p:cNvSpPr>
          <p:nvPr>
            <p:ph type="dt" sz="half" idx="10"/>
          </p:nvPr>
        </p:nvSpPr>
        <p:spPr/>
        <p:txBody>
          <a:bodyPr/>
          <a:lstStyle/>
          <a:p>
            <a:r>
              <a:rPr lang="nl-BE"/>
              <a:t>28/11/2024</a:t>
            </a:r>
          </a:p>
        </p:txBody>
      </p:sp>
      <p:sp>
        <p:nvSpPr>
          <p:cNvPr id="3" name="Tijdelijke aanduiding voor voettekst 2"/>
          <p:cNvSpPr>
            <a:spLocks noGrp="1"/>
          </p:cNvSpPr>
          <p:nvPr>
            <p:ph type="ftr" sz="quarter" idx="11"/>
          </p:nvPr>
        </p:nvSpPr>
        <p:spPr/>
        <p:txBody>
          <a:bodyPr/>
          <a:lstStyle/>
          <a:p>
            <a:endParaRPr lang="nl-BE"/>
          </a:p>
        </p:txBody>
      </p:sp>
      <p:sp>
        <p:nvSpPr>
          <p:cNvPr id="4" name="Tijdelijke aanduiding voor dianummer 3"/>
          <p:cNvSpPr>
            <a:spLocks noGrp="1"/>
          </p:cNvSpPr>
          <p:nvPr>
            <p:ph type="sldNum" sz="quarter" idx="12"/>
          </p:nvPr>
        </p:nvSpPr>
        <p:spPr/>
        <p:txBody>
          <a:bodyPr/>
          <a:lstStyle/>
          <a:p>
            <a:fld id="{87A00E2D-482C-46DD-9856-6EF4854F4127}" type="slidenum">
              <a:rPr lang="nl-BE" smtClean="0"/>
              <a:t>‹nr.›</a:t>
            </a:fld>
            <a:endParaRPr lang="nl-BE"/>
          </a:p>
        </p:txBody>
      </p:sp>
    </p:spTree>
    <p:extLst>
      <p:ext uri="{BB962C8B-B14F-4D97-AF65-F5344CB8AC3E}">
        <p14:creationId xmlns:p14="http://schemas.microsoft.com/office/powerpoint/2010/main" val="430456825"/>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Inhoud met bijschrift">
    <p:spTree>
      <p:nvGrpSpPr>
        <p:cNvPr id="1" name=""/>
        <p:cNvGrpSpPr/>
        <p:nvPr/>
      </p:nvGrpSpPr>
      <p:grpSpPr>
        <a:xfrm>
          <a:off x="0" y="0"/>
          <a:ext cx="0" cy="0"/>
          <a:chOff x="0" y="0"/>
          <a:chExt cx="0" cy="0"/>
        </a:xfrm>
      </p:grpSpPr>
      <p:sp>
        <p:nvSpPr>
          <p:cNvPr id="2" name="Titel 1"/>
          <p:cNvSpPr>
            <a:spLocks noGrp="1"/>
          </p:cNvSpPr>
          <p:nvPr>
            <p:ph type="title"/>
          </p:nvPr>
        </p:nvSpPr>
        <p:spPr>
          <a:xfrm>
            <a:off x="1964025" y="455125"/>
            <a:ext cx="2808000" cy="1260000"/>
          </a:xfrm>
        </p:spPr>
        <p:txBody>
          <a:bodyPr anchor="t"/>
          <a:lstStyle>
            <a:lvl1pPr>
              <a:defRPr sz="3200"/>
            </a:lvl1pPr>
          </a:lstStyle>
          <a:p>
            <a:r>
              <a:rPr lang="nl-NL"/>
              <a:t>Klik om stijl te bewerken</a:t>
            </a:r>
            <a:endParaRPr lang="nl-BE"/>
          </a:p>
        </p:txBody>
      </p:sp>
      <p:sp>
        <p:nvSpPr>
          <p:cNvPr id="3" name="Tijdelijke aanduiding voor inhoud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nl-NL"/>
              <a:t>Tekststijl van het model bewerken</a:t>
            </a:r>
          </a:p>
          <a:p>
            <a:pPr lvl="1"/>
            <a:r>
              <a:rPr lang="nl-NL"/>
              <a:t>Tweede niveau</a:t>
            </a:r>
          </a:p>
          <a:p>
            <a:pPr lvl="2"/>
            <a:r>
              <a:rPr lang="nl-NL"/>
              <a:t>Derde niveau</a:t>
            </a:r>
          </a:p>
          <a:p>
            <a:pPr lvl="3"/>
            <a:r>
              <a:rPr lang="nl-NL"/>
              <a:t>Vierde niveau</a:t>
            </a:r>
          </a:p>
          <a:p>
            <a:pPr lvl="4"/>
            <a:r>
              <a:rPr lang="nl-NL"/>
              <a:t>Vijfde niveau</a:t>
            </a:r>
            <a:endParaRPr lang="nl-BE"/>
          </a:p>
        </p:txBody>
      </p:sp>
      <p:sp>
        <p:nvSpPr>
          <p:cNvPr id="4" name="Tijdelijke aanduiding voor tekst 3"/>
          <p:cNvSpPr>
            <a:spLocks noGrp="1"/>
          </p:cNvSpPr>
          <p:nvPr>
            <p:ph type="body" sz="half" idx="2"/>
          </p:nvPr>
        </p:nvSpPr>
        <p:spPr>
          <a:xfrm>
            <a:off x="839788" y="2765050"/>
            <a:ext cx="3932237" cy="3096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nl-NL"/>
              <a:t>Tekststijl van het model bewerken</a:t>
            </a:r>
          </a:p>
        </p:txBody>
      </p:sp>
      <p:sp>
        <p:nvSpPr>
          <p:cNvPr id="5" name="Tijdelijke aanduiding voor datum 4"/>
          <p:cNvSpPr>
            <a:spLocks noGrp="1"/>
          </p:cNvSpPr>
          <p:nvPr>
            <p:ph type="dt" sz="half" idx="10"/>
          </p:nvPr>
        </p:nvSpPr>
        <p:spPr/>
        <p:txBody>
          <a:bodyPr/>
          <a:lstStyle/>
          <a:p>
            <a:r>
              <a:rPr lang="nl-BE"/>
              <a:t>28/11/2024</a:t>
            </a:r>
          </a:p>
        </p:txBody>
      </p:sp>
      <p:sp>
        <p:nvSpPr>
          <p:cNvPr id="6" name="Tijdelijke aanduiding voor voettekst 5"/>
          <p:cNvSpPr>
            <a:spLocks noGrp="1"/>
          </p:cNvSpPr>
          <p:nvPr>
            <p:ph type="ftr" sz="quarter" idx="11"/>
          </p:nvPr>
        </p:nvSpPr>
        <p:spPr/>
        <p:txBody>
          <a:bodyPr/>
          <a:lstStyle/>
          <a:p>
            <a:endParaRPr lang="nl-BE" dirty="0"/>
          </a:p>
        </p:txBody>
      </p:sp>
      <p:sp>
        <p:nvSpPr>
          <p:cNvPr id="7" name="Tijdelijke aanduiding voor dianummer 6"/>
          <p:cNvSpPr>
            <a:spLocks noGrp="1"/>
          </p:cNvSpPr>
          <p:nvPr>
            <p:ph type="sldNum" sz="quarter" idx="12"/>
          </p:nvPr>
        </p:nvSpPr>
        <p:spPr/>
        <p:txBody>
          <a:bodyPr/>
          <a:lstStyle/>
          <a:p>
            <a:fld id="{87A00E2D-482C-46DD-9856-6EF4854F4127}" type="slidenum">
              <a:rPr lang="nl-BE" smtClean="0"/>
              <a:t>‹nr.›</a:t>
            </a:fld>
            <a:endParaRPr lang="nl-BE"/>
          </a:p>
        </p:txBody>
      </p:sp>
      <p:pic>
        <p:nvPicPr>
          <p:cNvPr id="8" name="Afbeelding 7"/>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838200" y="365124"/>
            <a:ext cx="800914" cy="720001"/>
          </a:xfrm>
          <a:prstGeom prst="rect">
            <a:avLst/>
          </a:prstGeom>
        </p:spPr>
      </p:pic>
      <p:cxnSp>
        <p:nvCxnSpPr>
          <p:cNvPr id="9" name="Rechte verbindingslijn 8"/>
          <p:cNvCxnSpPr/>
          <p:nvPr userDrawn="1"/>
        </p:nvCxnSpPr>
        <p:spPr>
          <a:xfrm>
            <a:off x="1828800" y="365124"/>
            <a:ext cx="0" cy="720001"/>
          </a:xfrm>
          <a:prstGeom prst="line">
            <a:avLst/>
          </a:prstGeom>
          <a:ln>
            <a:solidFill>
              <a:srgbClr val="E62E1F"/>
            </a:solidFill>
          </a:ln>
        </p:spPr>
        <p:style>
          <a:lnRef idx="1">
            <a:schemeClr val="accent1"/>
          </a:lnRef>
          <a:fillRef idx="0">
            <a:schemeClr val="accent1"/>
          </a:fillRef>
          <a:effectRef idx="0">
            <a:schemeClr val="accent1"/>
          </a:effectRef>
          <a:fontRef idx="minor">
            <a:schemeClr val="tx1"/>
          </a:fontRef>
        </p:style>
      </p:cxnSp>
      <p:sp>
        <p:nvSpPr>
          <p:cNvPr id="11" name="Tijdelijke aanduiding voor tekst 10"/>
          <p:cNvSpPr>
            <a:spLocks noGrp="1"/>
          </p:cNvSpPr>
          <p:nvPr>
            <p:ph type="body" sz="quarter" idx="13" hasCustomPrompt="1"/>
          </p:nvPr>
        </p:nvSpPr>
        <p:spPr>
          <a:xfrm>
            <a:off x="838993" y="1952087"/>
            <a:ext cx="3933825" cy="576000"/>
          </a:xfrm>
          <a:prstGeom prst="round2DiagRect">
            <a:avLst>
              <a:gd name="adj1" fmla="val 50000"/>
              <a:gd name="adj2" fmla="val 0"/>
            </a:avLst>
          </a:prstGeom>
          <a:gradFill flip="none" rotWithShape="1">
            <a:gsLst>
              <a:gs pos="0">
                <a:srgbClr val="E2162F"/>
              </a:gs>
              <a:gs pos="50000">
                <a:srgbClr val="E62E1F"/>
              </a:gs>
              <a:gs pos="100000">
                <a:srgbClr val="E10042"/>
              </a:gs>
            </a:gsLst>
            <a:lin ang="0" scaled="1"/>
            <a:tileRect/>
          </a:gradFill>
          <a:effectLst>
            <a:outerShdw blurRad="50800" dist="38100" dir="2700000" algn="tl" rotWithShape="0">
              <a:prstClr val="black">
                <a:alpha val="40000"/>
              </a:prstClr>
            </a:outerShdw>
          </a:effectLst>
        </p:spPr>
        <p:txBody>
          <a:bodyPr anchor="ctr">
            <a:normAutofit/>
          </a:bodyPr>
          <a:lstStyle>
            <a:lvl1pPr marL="0" indent="0">
              <a:buNone/>
              <a:defRPr sz="2400" b="1">
                <a:solidFill>
                  <a:schemeClr val="bg1"/>
                </a:solidFill>
              </a:defRPr>
            </a:lvl1pPr>
          </a:lstStyle>
          <a:p>
            <a:pPr lvl="0"/>
            <a:r>
              <a:rPr lang="nl-NL" dirty="0"/>
              <a:t>Klik om de stijl te bewerken</a:t>
            </a:r>
            <a:endParaRPr lang="nl-BE" dirty="0"/>
          </a:p>
        </p:txBody>
      </p:sp>
    </p:spTree>
    <p:extLst>
      <p:ext uri="{BB962C8B-B14F-4D97-AF65-F5344CB8AC3E}">
        <p14:creationId xmlns:p14="http://schemas.microsoft.com/office/powerpoint/2010/main" val="55235722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picTx" preserve="1">
  <p:cSld name="Afbeelding met bijschrift">
    <p:spTree>
      <p:nvGrpSpPr>
        <p:cNvPr id="1" name=""/>
        <p:cNvGrpSpPr/>
        <p:nvPr/>
      </p:nvGrpSpPr>
      <p:grpSpPr>
        <a:xfrm>
          <a:off x="0" y="0"/>
          <a:ext cx="0" cy="0"/>
          <a:chOff x="0" y="0"/>
          <a:chExt cx="0" cy="0"/>
        </a:xfrm>
      </p:grpSpPr>
      <p:sp>
        <p:nvSpPr>
          <p:cNvPr id="2" name="Titel 1"/>
          <p:cNvSpPr>
            <a:spLocks noGrp="1"/>
          </p:cNvSpPr>
          <p:nvPr>
            <p:ph type="title"/>
          </p:nvPr>
        </p:nvSpPr>
        <p:spPr>
          <a:xfrm>
            <a:off x="1964025" y="466165"/>
            <a:ext cx="2808000" cy="1260000"/>
          </a:xfrm>
        </p:spPr>
        <p:txBody>
          <a:bodyPr anchor="t"/>
          <a:lstStyle>
            <a:lvl1pPr>
              <a:defRPr sz="3200"/>
            </a:lvl1pPr>
          </a:lstStyle>
          <a:p>
            <a:r>
              <a:rPr lang="nl-NL"/>
              <a:t>Klik om stijl te bewerken</a:t>
            </a:r>
            <a:endParaRPr lang="nl-BE"/>
          </a:p>
        </p:txBody>
      </p:sp>
      <p:sp>
        <p:nvSpPr>
          <p:cNvPr id="3" name="Tijdelijke aanduiding voor afbeelding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nl-NL"/>
              <a:t>Klik op het pictogram als u een afbeelding wilt toevoegen</a:t>
            </a:r>
            <a:endParaRPr lang="nl-BE"/>
          </a:p>
        </p:txBody>
      </p:sp>
      <p:sp>
        <p:nvSpPr>
          <p:cNvPr id="4" name="Tijdelijke aanduiding voor tekst 3"/>
          <p:cNvSpPr>
            <a:spLocks noGrp="1"/>
          </p:cNvSpPr>
          <p:nvPr>
            <p:ph type="body" sz="half" idx="2"/>
          </p:nvPr>
        </p:nvSpPr>
        <p:spPr>
          <a:xfrm>
            <a:off x="838199" y="2765050"/>
            <a:ext cx="3932237" cy="3096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nl-NL"/>
              <a:t>Tekststijl van het model bewerken</a:t>
            </a:r>
          </a:p>
        </p:txBody>
      </p:sp>
      <p:sp>
        <p:nvSpPr>
          <p:cNvPr id="5" name="Tijdelijke aanduiding voor datum 4"/>
          <p:cNvSpPr>
            <a:spLocks noGrp="1"/>
          </p:cNvSpPr>
          <p:nvPr>
            <p:ph type="dt" sz="half" idx="10"/>
          </p:nvPr>
        </p:nvSpPr>
        <p:spPr/>
        <p:txBody>
          <a:bodyPr/>
          <a:lstStyle/>
          <a:p>
            <a:r>
              <a:rPr lang="nl-BE"/>
              <a:t>28/11/2024</a:t>
            </a:r>
          </a:p>
        </p:txBody>
      </p:sp>
      <p:sp>
        <p:nvSpPr>
          <p:cNvPr id="6" name="Tijdelijke aanduiding voor voettekst 5"/>
          <p:cNvSpPr>
            <a:spLocks noGrp="1"/>
          </p:cNvSpPr>
          <p:nvPr>
            <p:ph type="ftr" sz="quarter" idx="11"/>
          </p:nvPr>
        </p:nvSpPr>
        <p:spPr/>
        <p:txBody>
          <a:bodyPr/>
          <a:lstStyle/>
          <a:p>
            <a:endParaRPr lang="nl-BE"/>
          </a:p>
        </p:txBody>
      </p:sp>
      <p:sp>
        <p:nvSpPr>
          <p:cNvPr id="7" name="Tijdelijke aanduiding voor dianummer 6"/>
          <p:cNvSpPr>
            <a:spLocks noGrp="1"/>
          </p:cNvSpPr>
          <p:nvPr>
            <p:ph type="sldNum" sz="quarter" idx="12"/>
          </p:nvPr>
        </p:nvSpPr>
        <p:spPr/>
        <p:txBody>
          <a:bodyPr/>
          <a:lstStyle/>
          <a:p>
            <a:fld id="{87A00E2D-482C-46DD-9856-6EF4854F4127}" type="slidenum">
              <a:rPr lang="nl-BE" smtClean="0"/>
              <a:t>‹nr.›</a:t>
            </a:fld>
            <a:endParaRPr lang="nl-BE"/>
          </a:p>
        </p:txBody>
      </p:sp>
      <p:pic>
        <p:nvPicPr>
          <p:cNvPr id="8" name="Afbeelding 7"/>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838200" y="365124"/>
            <a:ext cx="800914" cy="720001"/>
          </a:xfrm>
          <a:prstGeom prst="rect">
            <a:avLst/>
          </a:prstGeom>
        </p:spPr>
      </p:pic>
      <p:cxnSp>
        <p:nvCxnSpPr>
          <p:cNvPr id="9" name="Rechte verbindingslijn 8"/>
          <p:cNvCxnSpPr/>
          <p:nvPr userDrawn="1"/>
        </p:nvCxnSpPr>
        <p:spPr>
          <a:xfrm>
            <a:off x="1828800" y="365124"/>
            <a:ext cx="0" cy="720001"/>
          </a:xfrm>
          <a:prstGeom prst="line">
            <a:avLst/>
          </a:prstGeom>
          <a:ln>
            <a:solidFill>
              <a:srgbClr val="E62E1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55881805"/>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x" preserve="1">
  <p:cSld name="Titel en verticale tekst">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a:t>Klik om stijl te bewerken</a:t>
            </a:r>
            <a:endParaRPr lang="nl-BE"/>
          </a:p>
        </p:txBody>
      </p:sp>
      <p:sp>
        <p:nvSpPr>
          <p:cNvPr id="3" name="Tijdelijke aanduiding voor verticale tekst 2"/>
          <p:cNvSpPr>
            <a:spLocks noGrp="1"/>
          </p:cNvSpPr>
          <p:nvPr>
            <p:ph type="body" orient="vert" idx="1"/>
          </p:nvPr>
        </p:nvSpPr>
        <p:spPr/>
        <p:txBody>
          <a:bodyPr vert="eaVert"/>
          <a:lstStyle/>
          <a:p>
            <a:pPr lvl="0"/>
            <a:r>
              <a:rPr lang="nl-NL"/>
              <a:t>Tekststijl van het model bewerken</a:t>
            </a:r>
          </a:p>
          <a:p>
            <a:pPr lvl="1"/>
            <a:r>
              <a:rPr lang="nl-NL"/>
              <a:t>Tweede niveau</a:t>
            </a:r>
          </a:p>
          <a:p>
            <a:pPr lvl="2"/>
            <a:r>
              <a:rPr lang="nl-NL"/>
              <a:t>Derde niveau</a:t>
            </a:r>
          </a:p>
          <a:p>
            <a:pPr lvl="3"/>
            <a:r>
              <a:rPr lang="nl-NL"/>
              <a:t>Vierde niveau</a:t>
            </a:r>
          </a:p>
          <a:p>
            <a:pPr lvl="4"/>
            <a:r>
              <a:rPr lang="nl-NL"/>
              <a:t>Vijfde niveau</a:t>
            </a:r>
            <a:endParaRPr lang="nl-BE"/>
          </a:p>
        </p:txBody>
      </p:sp>
      <p:sp>
        <p:nvSpPr>
          <p:cNvPr id="4" name="Tijdelijke aanduiding voor datum 3"/>
          <p:cNvSpPr>
            <a:spLocks noGrp="1"/>
          </p:cNvSpPr>
          <p:nvPr>
            <p:ph type="dt" sz="half" idx="10"/>
          </p:nvPr>
        </p:nvSpPr>
        <p:spPr/>
        <p:txBody>
          <a:bodyPr/>
          <a:lstStyle/>
          <a:p>
            <a:r>
              <a:rPr lang="nl-BE"/>
              <a:t>28/11/2024</a:t>
            </a:r>
          </a:p>
        </p:txBody>
      </p:sp>
      <p:sp>
        <p:nvSpPr>
          <p:cNvPr id="5" name="Tijdelijke aanduiding voor voettekst 4"/>
          <p:cNvSpPr>
            <a:spLocks noGrp="1"/>
          </p:cNvSpPr>
          <p:nvPr>
            <p:ph type="ftr" sz="quarter" idx="11"/>
          </p:nvPr>
        </p:nvSpPr>
        <p:spPr/>
        <p:txBody>
          <a:bodyPr/>
          <a:lstStyle/>
          <a:p>
            <a:endParaRPr lang="nl-BE"/>
          </a:p>
        </p:txBody>
      </p:sp>
      <p:sp>
        <p:nvSpPr>
          <p:cNvPr id="6" name="Tijdelijke aanduiding voor dianummer 5"/>
          <p:cNvSpPr>
            <a:spLocks noGrp="1"/>
          </p:cNvSpPr>
          <p:nvPr>
            <p:ph type="sldNum" sz="quarter" idx="12"/>
          </p:nvPr>
        </p:nvSpPr>
        <p:spPr/>
        <p:txBody>
          <a:bodyPr/>
          <a:lstStyle/>
          <a:p>
            <a:fld id="{87A00E2D-482C-46DD-9856-6EF4854F4127}" type="slidenum">
              <a:rPr lang="nl-BE" smtClean="0"/>
              <a:t>‹nr.›</a:t>
            </a:fld>
            <a:endParaRPr lang="nl-BE"/>
          </a:p>
        </p:txBody>
      </p:sp>
      <p:pic>
        <p:nvPicPr>
          <p:cNvPr id="7" name="Afbeelding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838200" y="365124"/>
            <a:ext cx="800914" cy="720001"/>
          </a:xfrm>
          <a:prstGeom prst="rect">
            <a:avLst/>
          </a:prstGeom>
        </p:spPr>
      </p:pic>
      <p:cxnSp>
        <p:nvCxnSpPr>
          <p:cNvPr id="8" name="Rechte verbindingslijn 7"/>
          <p:cNvCxnSpPr/>
          <p:nvPr userDrawn="1"/>
        </p:nvCxnSpPr>
        <p:spPr>
          <a:xfrm>
            <a:off x="1828800" y="365124"/>
            <a:ext cx="0" cy="720001"/>
          </a:xfrm>
          <a:prstGeom prst="line">
            <a:avLst/>
          </a:prstGeom>
          <a:ln>
            <a:solidFill>
              <a:srgbClr val="E62E1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47603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vertTitleAndTx" preserve="1">
  <p:cSld name="Verticale titel en tekst">
    <p:spTree>
      <p:nvGrpSpPr>
        <p:cNvPr id="1" name=""/>
        <p:cNvGrpSpPr/>
        <p:nvPr/>
      </p:nvGrpSpPr>
      <p:grpSpPr>
        <a:xfrm>
          <a:off x="0" y="0"/>
          <a:ext cx="0" cy="0"/>
          <a:chOff x="0" y="0"/>
          <a:chExt cx="0" cy="0"/>
        </a:xfrm>
      </p:grpSpPr>
      <p:sp>
        <p:nvSpPr>
          <p:cNvPr id="2" name="Verticale titel 1"/>
          <p:cNvSpPr>
            <a:spLocks noGrp="1"/>
          </p:cNvSpPr>
          <p:nvPr>
            <p:ph type="title" orient="vert"/>
          </p:nvPr>
        </p:nvSpPr>
        <p:spPr>
          <a:xfrm>
            <a:off x="8724900" y="365125"/>
            <a:ext cx="2628900" cy="5811838"/>
          </a:xfrm>
        </p:spPr>
        <p:txBody>
          <a:bodyPr vert="eaVert"/>
          <a:lstStyle/>
          <a:p>
            <a:r>
              <a:rPr lang="nl-NL"/>
              <a:t>Klik om stijl te bewerken</a:t>
            </a:r>
            <a:endParaRPr lang="nl-BE"/>
          </a:p>
        </p:txBody>
      </p:sp>
      <p:sp>
        <p:nvSpPr>
          <p:cNvPr id="3" name="Tijdelijke aanduiding voor verticale tekst 2"/>
          <p:cNvSpPr>
            <a:spLocks noGrp="1"/>
          </p:cNvSpPr>
          <p:nvPr>
            <p:ph type="body" orient="vert" idx="1"/>
          </p:nvPr>
        </p:nvSpPr>
        <p:spPr>
          <a:xfrm>
            <a:off x="838200" y="365125"/>
            <a:ext cx="7734300" cy="5811838"/>
          </a:xfrm>
        </p:spPr>
        <p:txBody>
          <a:bodyPr vert="eaVert"/>
          <a:lstStyle/>
          <a:p>
            <a:pPr lvl="0"/>
            <a:r>
              <a:rPr lang="nl-NL"/>
              <a:t>Tekststijl van het model bewerken</a:t>
            </a:r>
          </a:p>
          <a:p>
            <a:pPr lvl="1"/>
            <a:r>
              <a:rPr lang="nl-NL"/>
              <a:t>Tweede niveau</a:t>
            </a:r>
          </a:p>
          <a:p>
            <a:pPr lvl="2"/>
            <a:r>
              <a:rPr lang="nl-NL"/>
              <a:t>Derde niveau</a:t>
            </a:r>
          </a:p>
          <a:p>
            <a:pPr lvl="3"/>
            <a:r>
              <a:rPr lang="nl-NL"/>
              <a:t>Vierde niveau</a:t>
            </a:r>
          </a:p>
          <a:p>
            <a:pPr lvl="4"/>
            <a:r>
              <a:rPr lang="nl-NL"/>
              <a:t>Vijfde niveau</a:t>
            </a:r>
            <a:endParaRPr lang="nl-BE"/>
          </a:p>
        </p:txBody>
      </p:sp>
      <p:sp>
        <p:nvSpPr>
          <p:cNvPr id="4" name="Tijdelijke aanduiding voor datum 3"/>
          <p:cNvSpPr>
            <a:spLocks noGrp="1"/>
          </p:cNvSpPr>
          <p:nvPr>
            <p:ph type="dt" sz="half" idx="10"/>
          </p:nvPr>
        </p:nvSpPr>
        <p:spPr/>
        <p:txBody>
          <a:bodyPr/>
          <a:lstStyle/>
          <a:p>
            <a:r>
              <a:rPr lang="nl-BE"/>
              <a:t>28/11/2024</a:t>
            </a:r>
          </a:p>
        </p:txBody>
      </p:sp>
      <p:sp>
        <p:nvSpPr>
          <p:cNvPr id="5" name="Tijdelijke aanduiding voor voettekst 4"/>
          <p:cNvSpPr>
            <a:spLocks noGrp="1"/>
          </p:cNvSpPr>
          <p:nvPr>
            <p:ph type="ftr" sz="quarter" idx="11"/>
          </p:nvPr>
        </p:nvSpPr>
        <p:spPr/>
        <p:txBody>
          <a:bodyPr/>
          <a:lstStyle/>
          <a:p>
            <a:endParaRPr lang="nl-BE"/>
          </a:p>
        </p:txBody>
      </p:sp>
      <p:sp>
        <p:nvSpPr>
          <p:cNvPr id="6" name="Tijdelijke aanduiding voor dianummer 5"/>
          <p:cNvSpPr>
            <a:spLocks noGrp="1"/>
          </p:cNvSpPr>
          <p:nvPr>
            <p:ph type="sldNum" sz="quarter" idx="12"/>
          </p:nvPr>
        </p:nvSpPr>
        <p:spPr/>
        <p:txBody>
          <a:bodyPr/>
          <a:lstStyle/>
          <a:p>
            <a:fld id="{87A00E2D-482C-46DD-9856-6EF4854F4127}" type="slidenum">
              <a:rPr lang="nl-BE" smtClean="0"/>
              <a:t>‹nr.›</a:t>
            </a:fld>
            <a:endParaRPr lang="nl-BE"/>
          </a:p>
        </p:txBody>
      </p:sp>
    </p:spTree>
    <p:extLst>
      <p:ext uri="{BB962C8B-B14F-4D97-AF65-F5344CB8AC3E}">
        <p14:creationId xmlns:p14="http://schemas.microsoft.com/office/powerpoint/2010/main" val="1211566482"/>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itle" preserve="1">
  <p:cSld name="Titeldia">
    <p:spTree>
      <p:nvGrpSpPr>
        <p:cNvPr id="1" name=""/>
        <p:cNvGrpSpPr/>
        <p:nvPr/>
      </p:nvGrpSpPr>
      <p:grpSpPr>
        <a:xfrm>
          <a:off x="0" y="0"/>
          <a:ext cx="0" cy="0"/>
          <a:chOff x="0" y="0"/>
          <a:chExt cx="0" cy="0"/>
        </a:xfrm>
      </p:grpSpPr>
      <p:sp>
        <p:nvSpPr>
          <p:cNvPr id="2" name="Titel 1"/>
          <p:cNvSpPr>
            <a:spLocks noGrp="1"/>
          </p:cNvSpPr>
          <p:nvPr>
            <p:ph type="ctrTitle"/>
          </p:nvPr>
        </p:nvSpPr>
        <p:spPr>
          <a:xfrm>
            <a:off x="1524000" y="1122363"/>
            <a:ext cx="9144000" cy="2387600"/>
          </a:xfrm>
        </p:spPr>
        <p:txBody>
          <a:bodyPr anchor="b"/>
          <a:lstStyle>
            <a:lvl1pPr algn="ctr">
              <a:defRPr sz="6000" u="sng" baseline="0">
                <a:uFill>
                  <a:solidFill>
                    <a:srgbClr val="E10042"/>
                  </a:solidFill>
                </a:uFill>
              </a:defRPr>
            </a:lvl1pPr>
          </a:lstStyle>
          <a:p>
            <a:r>
              <a:rPr lang="nl-NL"/>
              <a:t>Klik om de stijl te bewerken</a:t>
            </a:r>
            <a:endParaRPr lang="nl-BE" dirty="0"/>
          </a:p>
        </p:txBody>
      </p:sp>
      <p:sp>
        <p:nvSpPr>
          <p:cNvPr id="3" name="Ondertitel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nl-NL"/>
              <a:t>Klik om de ondertitelstijl van het model te bewerken</a:t>
            </a:r>
            <a:endParaRPr lang="nl-BE"/>
          </a:p>
        </p:txBody>
      </p:sp>
      <p:sp>
        <p:nvSpPr>
          <p:cNvPr id="4" name="Tijdelijke aanduiding voor datum 3"/>
          <p:cNvSpPr>
            <a:spLocks noGrp="1"/>
          </p:cNvSpPr>
          <p:nvPr>
            <p:ph type="dt" sz="half" idx="10"/>
          </p:nvPr>
        </p:nvSpPr>
        <p:spPr/>
        <p:txBody>
          <a:bodyPr/>
          <a:lstStyle/>
          <a:p>
            <a:r>
              <a:rPr lang="nl-BE"/>
              <a:t>28/11/2024</a:t>
            </a:r>
          </a:p>
        </p:txBody>
      </p:sp>
      <p:sp>
        <p:nvSpPr>
          <p:cNvPr id="5" name="Tijdelijke aanduiding voor voettekst 4"/>
          <p:cNvSpPr>
            <a:spLocks noGrp="1"/>
          </p:cNvSpPr>
          <p:nvPr>
            <p:ph type="ftr" sz="quarter" idx="11"/>
          </p:nvPr>
        </p:nvSpPr>
        <p:spPr/>
        <p:txBody>
          <a:bodyPr/>
          <a:lstStyle/>
          <a:p>
            <a:endParaRPr lang="nl-BE"/>
          </a:p>
        </p:txBody>
      </p:sp>
      <p:sp>
        <p:nvSpPr>
          <p:cNvPr id="6" name="Tijdelijke aanduiding voor dianummer 5"/>
          <p:cNvSpPr>
            <a:spLocks noGrp="1"/>
          </p:cNvSpPr>
          <p:nvPr>
            <p:ph type="sldNum" sz="quarter" idx="12"/>
          </p:nvPr>
        </p:nvSpPr>
        <p:spPr/>
        <p:txBody>
          <a:bodyPr/>
          <a:lstStyle/>
          <a:p>
            <a:fld id="{87A00E2D-482C-46DD-9856-6EF4854F4127}" type="slidenum">
              <a:rPr lang="nl-BE" smtClean="0"/>
              <a:t>‹nr.›</a:t>
            </a:fld>
            <a:endParaRPr lang="nl-BE"/>
          </a:p>
        </p:txBody>
      </p:sp>
    </p:spTree>
    <p:extLst>
      <p:ext uri="{BB962C8B-B14F-4D97-AF65-F5344CB8AC3E}">
        <p14:creationId xmlns:p14="http://schemas.microsoft.com/office/powerpoint/2010/main" val="3033813355"/>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 preserve="1">
  <p:cSld name="Titel en object">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a:t>Klik om de stijl te bewerken</a:t>
            </a:r>
            <a:endParaRPr lang="nl-BE"/>
          </a:p>
        </p:txBody>
      </p:sp>
      <p:sp>
        <p:nvSpPr>
          <p:cNvPr id="3" name="Tijdelijke aanduiding voor inhoud 2"/>
          <p:cNvSpPr>
            <a:spLocks noGrp="1"/>
          </p:cNvSpPr>
          <p:nvPr>
            <p:ph idx="1"/>
          </p:nvPr>
        </p:nvSpPr>
        <p:spPr/>
        <p:txBody>
          <a:bodyPr/>
          <a:lstStyle/>
          <a:p>
            <a:pPr lvl="0"/>
            <a:r>
              <a:rPr lang="nl-NL"/>
              <a:t>Tekststijl van het model bewerken</a:t>
            </a:r>
          </a:p>
          <a:p>
            <a:pPr lvl="1"/>
            <a:r>
              <a:rPr lang="nl-NL"/>
              <a:t>Tweede niveau</a:t>
            </a:r>
          </a:p>
          <a:p>
            <a:pPr lvl="2"/>
            <a:r>
              <a:rPr lang="nl-NL"/>
              <a:t>Derde niveau</a:t>
            </a:r>
          </a:p>
          <a:p>
            <a:pPr lvl="3"/>
            <a:r>
              <a:rPr lang="nl-NL"/>
              <a:t>Vierde niveau</a:t>
            </a:r>
          </a:p>
          <a:p>
            <a:pPr lvl="4"/>
            <a:r>
              <a:rPr lang="nl-NL"/>
              <a:t>Vijfde niveau</a:t>
            </a:r>
            <a:endParaRPr lang="nl-BE"/>
          </a:p>
        </p:txBody>
      </p:sp>
      <p:sp>
        <p:nvSpPr>
          <p:cNvPr id="4" name="Tijdelijke aanduiding voor datum 3"/>
          <p:cNvSpPr>
            <a:spLocks noGrp="1"/>
          </p:cNvSpPr>
          <p:nvPr>
            <p:ph type="dt" sz="half" idx="10"/>
          </p:nvPr>
        </p:nvSpPr>
        <p:spPr/>
        <p:txBody>
          <a:bodyPr/>
          <a:lstStyle/>
          <a:p>
            <a:r>
              <a:rPr lang="nl-BE"/>
              <a:t>28/11/2024</a:t>
            </a:r>
          </a:p>
        </p:txBody>
      </p:sp>
      <p:sp>
        <p:nvSpPr>
          <p:cNvPr id="5" name="Tijdelijke aanduiding voor voettekst 4"/>
          <p:cNvSpPr>
            <a:spLocks noGrp="1"/>
          </p:cNvSpPr>
          <p:nvPr>
            <p:ph type="ftr" sz="quarter" idx="11"/>
          </p:nvPr>
        </p:nvSpPr>
        <p:spPr/>
        <p:txBody>
          <a:bodyPr/>
          <a:lstStyle/>
          <a:p>
            <a:endParaRPr lang="nl-BE"/>
          </a:p>
        </p:txBody>
      </p:sp>
      <p:sp>
        <p:nvSpPr>
          <p:cNvPr id="6" name="Tijdelijke aanduiding voor dianummer 5"/>
          <p:cNvSpPr>
            <a:spLocks noGrp="1"/>
          </p:cNvSpPr>
          <p:nvPr>
            <p:ph type="sldNum" sz="quarter" idx="12"/>
          </p:nvPr>
        </p:nvSpPr>
        <p:spPr/>
        <p:txBody>
          <a:bodyPr/>
          <a:lstStyle/>
          <a:p>
            <a:fld id="{87A00E2D-482C-46DD-9856-6EF4854F4127}" type="slidenum">
              <a:rPr lang="nl-BE" smtClean="0"/>
              <a:t>‹nr.›</a:t>
            </a:fld>
            <a:endParaRPr lang="nl-BE"/>
          </a:p>
        </p:txBody>
      </p:sp>
      <p:pic>
        <p:nvPicPr>
          <p:cNvPr id="7" name="Afbeelding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838200" y="365124"/>
            <a:ext cx="800914" cy="720001"/>
          </a:xfrm>
          <a:prstGeom prst="rect">
            <a:avLst/>
          </a:prstGeom>
        </p:spPr>
      </p:pic>
      <p:cxnSp>
        <p:nvCxnSpPr>
          <p:cNvPr id="8" name="Rechte verbindingslijn 7"/>
          <p:cNvCxnSpPr/>
          <p:nvPr userDrawn="1"/>
        </p:nvCxnSpPr>
        <p:spPr>
          <a:xfrm>
            <a:off x="1828800" y="365124"/>
            <a:ext cx="0" cy="720001"/>
          </a:xfrm>
          <a:prstGeom prst="line">
            <a:avLst/>
          </a:prstGeom>
          <a:ln>
            <a:solidFill>
              <a:srgbClr val="E62E1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72920947"/>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secHead" preserve="1">
  <p:cSld name="Sectiekop">
    <p:spTree>
      <p:nvGrpSpPr>
        <p:cNvPr id="1" name=""/>
        <p:cNvGrpSpPr/>
        <p:nvPr/>
      </p:nvGrpSpPr>
      <p:grpSpPr>
        <a:xfrm>
          <a:off x="0" y="0"/>
          <a:ext cx="0" cy="0"/>
          <a:chOff x="0" y="0"/>
          <a:chExt cx="0" cy="0"/>
        </a:xfrm>
      </p:grpSpPr>
      <p:sp>
        <p:nvSpPr>
          <p:cNvPr id="2" name="Titel 1"/>
          <p:cNvSpPr>
            <a:spLocks noGrp="1"/>
          </p:cNvSpPr>
          <p:nvPr>
            <p:ph type="title"/>
          </p:nvPr>
        </p:nvSpPr>
        <p:spPr>
          <a:xfrm>
            <a:off x="831850" y="1709738"/>
            <a:ext cx="10515600" cy="2852737"/>
          </a:xfrm>
        </p:spPr>
        <p:txBody>
          <a:bodyPr anchor="b"/>
          <a:lstStyle>
            <a:lvl1pPr>
              <a:defRPr sz="6000"/>
            </a:lvl1pPr>
          </a:lstStyle>
          <a:p>
            <a:r>
              <a:rPr lang="nl-NL"/>
              <a:t>Klik om de stijl te bewerken</a:t>
            </a:r>
            <a:endParaRPr lang="nl-BE"/>
          </a:p>
        </p:txBody>
      </p:sp>
      <p:sp>
        <p:nvSpPr>
          <p:cNvPr id="3" name="Tijdelijke aanduiding voor tekst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nl-NL"/>
              <a:t>Tekststijl van het model bewerken</a:t>
            </a:r>
          </a:p>
        </p:txBody>
      </p:sp>
      <p:sp>
        <p:nvSpPr>
          <p:cNvPr id="4" name="Tijdelijke aanduiding voor datum 3"/>
          <p:cNvSpPr>
            <a:spLocks noGrp="1"/>
          </p:cNvSpPr>
          <p:nvPr>
            <p:ph type="dt" sz="half" idx="10"/>
          </p:nvPr>
        </p:nvSpPr>
        <p:spPr/>
        <p:txBody>
          <a:bodyPr/>
          <a:lstStyle/>
          <a:p>
            <a:r>
              <a:rPr lang="nl-BE"/>
              <a:t>28/11/2024</a:t>
            </a:r>
          </a:p>
        </p:txBody>
      </p:sp>
      <p:sp>
        <p:nvSpPr>
          <p:cNvPr id="5" name="Tijdelijke aanduiding voor voettekst 4"/>
          <p:cNvSpPr>
            <a:spLocks noGrp="1"/>
          </p:cNvSpPr>
          <p:nvPr>
            <p:ph type="ftr" sz="quarter" idx="11"/>
          </p:nvPr>
        </p:nvSpPr>
        <p:spPr/>
        <p:txBody>
          <a:bodyPr/>
          <a:lstStyle/>
          <a:p>
            <a:endParaRPr lang="nl-BE"/>
          </a:p>
        </p:txBody>
      </p:sp>
      <p:sp>
        <p:nvSpPr>
          <p:cNvPr id="6" name="Tijdelijke aanduiding voor dianummer 5"/>
          <p:cNvSpPr>
            <a:spLocks noGrp="1"/>
          </p:cNvSpPr>
          <p:nvPr>
            <p:ph type="sldNum" sz="quarter" idx="12"/>
          </p:nvPr>
        </p:nvSpPr>
        <p:spPr/>
        <p:txBody>
          <a:bodyPr/>
          <a:lstStyle/>
          <a:p>
            <a:fld id="{87A00E2D-482C-46DD-9856-6EF4854F4127}" type="slidenum">
              <a:rPr lang="nl-BE" smtClean="0"/>
              <a:t>‹nr.›</a:t>
            </a:fld>
            <a:endParaRPr lang="nl-BE"/>
          </a:p>
        </p:txBody>
      </p:sp>
    </p:spTree>
    <p:extLst>
      <p:ext uri="{BB962C8B-B14F-4D97-AF65-F5344CB8AC3E}">
        <p14:creationId xmlns:p14="http://schemas.microsoft.com/office/powerpoint/2010/main" val="3406963004"/>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1_Vergelijking">
    <p:spTree>
      <p:nvGrpSpPr>
        <p:cNvPr id="1" name=""/>
        <p:cNvGrpSpPr/>
        <p:nvPr/>
      </p:nvGrpSpPr>
      <p:grpSpPr>
        <a:xfrm>
          <a:off x="0" y="0"/>
          <a:ext cx="0" cy="0"/>
          <a:chOff x="0" y="0"/>
          <a:chExt cx="0" cy="0"/>
        </a:xfrm>
      </p:grpSpPr>
      <p:sp>
        <p:nvSpPr>
          <p:cNvPr id="2" name="Titel 1"/>
          <p:cNvSpPr>
            <a:spLocks noGrp="1"/>
          </p:cNvSpPr>
          <p:nvPr>
            <p:ph type="title"/>
          </p:nvPr>
        </p:nvSpPr>
        <p:spPr>
          <a:xfrm>
            <a:off x="1993800" y="365125"/>
            <a:ext cx="9360000" cy="720000"/>
          </a:xfrm>
        </p:spPr>
        <p:txBody>
          <a:bodyPr/>
          <a:lstStyle/>
          <a:p>
            <a:r>
              <a:rPr lang="nl-NL"/>
              <a:t>Klik om de stijl te bewerken</a:t>
            </a:r>
            <a:endParaRPr lang="nl-BE"/>
          </a:p>
        </p:txBody>
      </p:sp>
      <p:sp>
        <p:nvSpPr>
          <p:cNvPr id="3" name="Tijdelijke aanduiding voor tekst 2"/>
          <p:cNvSpPr>
            <a:spLocks noGrp="1"/>
          </p:cNvSpPr>
          <p:nvPr>
            <p:ph type="body" idx="1"/>
          </p:nvPr>
        </p:nvSpPr>
        <p:spPr>
          <a:xfrm>
            <a:off x="839788" y="1489100"/>
            <a:ext cx="5157787" cy="612000"/>
          </a:xfrm>
          <a:prstGeom prst="round2DiagRect">
            <a:avLst>
              <a:gd name="adj1" fmla="val 50000"/>
              <a:gd name="adj2" fmla="val 0"/>
            </a:avLst>
          </a:prstGeom>
          <a:gradFill flip="none" rotWithShape="1">
            <a:gsLst>
              <a:gs pos="0">
                <a:srgbClr val="E2162F"/>
              </a:gs>
              <a:gs pos="50000">
                <a:srgbClr val="E62E1F"/>
              </a:gs>
              <a:gs pos="100000">
                <a:srgbClr val="E10042"/>
              </a:gs>
            </a:gsLst>
            <a:lin ang="0" scaled="1"/>
            <a:tileRect/>
          </a:gradFill>
          <a:effectLst>
            <a:outerShdw blurRad="50800" dist="38100" dir="2700000" algn="tl" rotWithShape="0">
              <a:prstClr val="black">
                <a:alpha val="40000"/>
              </a:prstClr>
            </a:outerShdw>
          </a:effectLst>
        </p:spPr>
        <p:txBody>
          <a:bodyPr anchor="ctr"/>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nl-NL"/>
              <a:t>Tekststijl van het model bewerken</a:t>
            </a:r>
          </a:p>
        </p:txBody>
      </p:sp>
      <p:sp>
        <p:nvSpPr>
          <p:cNvPr id="4" name="Tijdelijke aanduiding voor inhoud 3"/>
          <p:cNvSpPr>
            <a:spLocks noGrp="1"/>
          </p:cNvSpPr>
          <p:nvPr>
            <p:ph sz="half" idx="2"/>
          </p:nvPr>
        </p:nvSpPr>
        <p:spPr>
          <a:xfrm>
            <a:off x="839788" y="2505075"/>
            <a:ext cx="10514012" cy="3684588"/>
          </a:xfrm>
        </p:spPr>
        <p:txBody>
          <a:bodyPr/>
          <a:lstStyle/>
          <a:p>
            <a:pPr lvl="0"/>
            <a:r>
              <a:rPr lang="nl-NL"/>
              <a:t>Tekststijl van het model bewerken</a:t>
            </a:r>
          </a:p>
          <a:p>
            <a:pPr lvl="1"/>
            <a:r>
              <a:rPr lang="nl-NL"/>
              <a:t>Tweede niveau</a:t>
            </a:r>
          </a:p>
          <a:p>
            <a:pPr lvl="2"/>
            <a:r>
              <a:rPr lang="nl-NL"/>
              <a:t>Derde niveau</a:t>
            </a:r>
          </a:p>
          <a:p>
            <a:pPr lvl="3"/>
            <a:r>
              <a:rPr lang="nl-NL"/>
              <a:t>Vierde niveau</a:t>
            </a:r>
          </a:p>
          <a:p>
            <a:pPr lvl="4"/>
            <a:r>
              <a:rPr lang="nl-NL"/>
              <a:t>Vijfde niveau</a:t>
            </a:r>
            <a:endParaRPr lang="nl-BE"/>
          </a:p>
        </p:txBody>
      </p:sp>
      <p:sp>
        <p:nvSpPr>
          <p:cNvPr id="7" name="Tijdelijke aanduiding voor datum 6"/>
          <p:cNvSpPr>
            <a:spLocks noGrp="1"/>
          </p:cNvSpPr>
          <p:nvPr>
            <p:ph type="dt" sz="half" idx="10"/>
          </p:nvPr>
        </p:nvSpPr>
        <p:spPr/>
        <p:txBody>
          <a:bodyPr/>
          <a:lstStyle/>
          <a:p>
            <a:r>
              <a:rPr lang="nl-BE"/>
              <a:t>28/11/2024</a:t>
            </a:r>
          </a:p>
        </p:txBody>
      </p:sp>
      <p:sp>
        <p:nvSpPr>
          <p:cNvPr id="8" name="Tijdelijke aanduiding voor voettekst 7"/>
          <p:cNvSpPr>
            <a:spLocks noGrp="1"/>
          </p:cNvSpPr>
          <p:nvPr>
            <p:ph type="ftr" sz="quarter" idx="11"/>
          </p:nvPr>
        </p:nvSpPr>
        <p:spPr/>
        <p:txBody>
          <a:bodyPr/>
          <a:lstStyle>
            <a:lvl1pPr>
              <a:defRPr>
                <a:solidFill>
                  <a:srgbClr val="E2162F"/>
                </a:solidFill>
              </a:defRPr>
            </a:lvl1pPr>
          </a:lstStyle>
          <a:p>
            <a:pPr algn="r"/>
            <a:endParaRPr lang="nl-BE" dirty="0"/>
          </a:p>
        </p:txBody>
      </p:sp>
      <p:sp>
        <p:nvSpPr>
          <p:cNvPr id="9" name="Tijdelijke aanduiding voor dianummer 8"/>
          <p:cNvSpPr>
            <a:spLocks noGrp="1"/>
          </p:cNvSpPr>
          <p:nvPr>
            <p:ph type="sldNum" sz="quarter" idx="12"/>
          </p:nvPr>
        </p:nvSpPr>
        <p:spPr/>
        <p:txBody>
          <a:bodyPr/>
          <a:lstStyle/>
          <a:p>
            <a:fld id="{87A00E2D-482C-46DD-9856-6EF4854F4127}" type="slidenum">
              <a:rPr lang="nl-BE" smtClean="0"/>
              <a:t>‹nr.›</a:t>
            </a:fld>
            <a:endParaRPr lang="nl-BE"/>
          </a:p>
        </p:txBody>
      </p:sp>
      <p:pic>
        <p:nvPicPr>
          <p:cNvPr id="10" name="Afbeelding 9"/>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838200" y="365124"/>
            <a:ext cx="800914" cy="720001"/>
          </a:xfrm>
          <a:prstGeom prst="rect">
            <a:avLst/>
          </a:prstGeom>
        </p:spPr>
      </p:pic>
      <p:cxnSp>
        <p:nvCxnSpPr>
          <p:cNvPr id="11" name="Rechte verbindingslijn 10"/>
          <p:cNvCxnSpPr/>
          <p:nvPr userDrawn="1"/>
        </p:nvCxnSpPr>
        <p:spPr>
          <a:xfrm>
            <a:off x="1828800" y="365124"/>
            <a:ext cx="0" cy="720001"/>
          </a:xfrm>
          <a:prstGeom prst="line">
            <a:avLst/>
          </a:prstGeom>
          <a:ln>
            <a:solidFill>
              <a:srgbClr val="E62E1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02378517"/>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Inhoud van twee">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a:t>Klik om de stijl te bewerken</a:t>
            </a:r>
            <a:endParaRPr lang="nl-BE"/>
          </a:p>
        </p:txBody>
      </p:sp>
      <p:sp>
        <p:nvSpPr>
          <p:cNvPr id="3" name="Tijdelijke aanduiding voor inhoud 2"/>
          <p:cNvSpPr>
            <a:spLocks noGrp="1"/>
          </p:cNvSpPr>
          <p:nvPr>
            <p:ph sz="half" idx="1"/>
          </p:nvPr>
        </p:nvSpPr>
        <p:spPr>
          <a:xfrm>
            <a:off x="838200" y="2430847"/>
            <a:ext cx="5181600" cy="3746116"/>
          </a:xfrm>
        </p:spPr>
        <p:txBody>
          <a:bodyPr/>
          <a:lstStyle/>
          <a:p>
            <a:pPr lvl="0"/>
            <a:r>
              <a:rPr lang="nl-NL"/>
              <a:t>Tekststijl van het model bewerken</a:t>
            </a:r>
          </a:p>
          <a:p>
            <a:pPr lvl="1"/>
            <a:r>
              <a:rPr lang="nl-NL"/>
              <a:t>Tweede niveau</a:t>
            </a:r>
          </a:p>
          <a:p>
            <a:pPr lvl="2"/>
            <a:r>
              <a:rPr lang="nl-NL"/>
              <a:t>Derde niveau</a:t>
            </a:r>
          </a:p>
          <a:p>
            <a:pPr lvl="3"/>
            <a:r>
              <a:rPr lang="nl-NL"/>
              <a:t>Vierde niveau</a:t>
            </a:r>
          </a:p>
          <a:p>
            <a:pPr lvl="4"/>
            <a:r>
              <a:rPr lang="nl-NL"/>
              <a:t>Vijfde niveau</a:t>
            </a:r>
            <a:endParaRPr lang="nl-BE" dirty="0"/>
          </a:p>
        </p:txBody>
      </p:sp>
      <p:sp>
        <p:nvSpPr>
          <p:cNvPr id="4" name="Tijdelijke aanduiding voor inhoud 3"/>
          <p:cNvSpPr>
            <a:spLocks noGrp="1"/>
          </p:cNvSpPr>
          <p:nvPr>
            <p:ph sz="half" idx="2"/>
          </p:nvPr>
        </p:nvSpPr>
        <p:spPr>
          <a:xfrm>
            <a:off x="6172200" y="2430847"/>
            <a:ext cx="5181600" cy="3746116"/>
          </a:xfrm>
        </p:spPr>
        <p:txBody>
          <a:bodyPr/>
          <a:lstStyle/>
          <a:p>
            <a:pPr lvl="0"/>
            <a:r>
              <a:rPr lang="nl-NL"/>
              <a:t>Tekststijl van het model bewerken</a:t>
            </a:r>
          </a:p>
          <a:p>
            <a:pPr lvl="1"/>
            <a:r>
              <a:rPr lang="nl-NL"/>
              <a:t>Tweede niveau</a:t>
            </a:r>
          </a:p>
          <a:p>
            <a:pPr lvl="2"/>
            <a:r>
              <a:rPr lang="nl-NL"/>
              <a:t>Derde niveau</a:t>
            </a:r>
          </a:p>
          <a:p>
            <a:pPr lvl="3"/>
            <a:r>
              <a:rPr lang="nl-NL"/>
              <a:t>Vierde niveau</a:t>
            </a:r>
          </a:p>
          <a:p>
            <a:pPr lvl="4"/>
            <a:r>
              <a:rPr lang="nl-NL"/>
              <a:t>Vijfde niveau</a:t>
            </a:r>
            <a:endParaRPr lang="nl-BE" dirty="0"/>
          </a:p>
        </p:txBody>
      </p:sp>
      <p:sp>
        <p:nvSpPr>
          <p:cNvPr id="5" name="Tijdelijke aanduiding voor datum 4"/>
          <p:cNvSpPr>
            <a:spLocks noGrp="1"/>
          </p:cNvSpPr>
          <p:nvPr>
            <p:ph type="dt" sz="half" idx="10"/>
          </p:nvPr>
        </p:nvSpPr>
        <p:spPr/>
        <p:txBody>
          <a:bodyPr/>
          <a:lstStyle/>
          <a:p>
            <a:r>
              <a:rPr lang="nl-BE"/>
              <a:t>28/11/2024</a:t>
            </a:r>
          </a:p>
        </p:txBody>
      </p:sp>
      <p:sp>
        <p:nvSpPr>
          <p:cNvPr id="6" name="Tijdelijke aanduiding voor voettekst 5"/>
          <p:cNvSpPr>
            <a:spLocks noGrp="1"/>
          </p:cNvSpPr>
          <p:nvPr>
            <p:ph type="ftr" sz="quarter" idx="11"/>
          </p:nvPr>
        </p:nvSpPr>
        <p:spPr/>
        <p:txBody>
          <a:bodyPr/>
          <a:lstStyle/>
          <a:p>
            <a:endParaRPr lang="nl-BE"/>
          </a:p>
        </p:txBody>
      </p:sp>
      <p:sp>
        <p:nvSpPr>
          <p:cNvPr id="7" name="Tijdelijke aanduiding voor dianummer 6"/>
          <p:cNvSpPr>
            <a:spLocks noGrp="1"/>
          </p:cNvSpPr>
          <p:nvPr>
            <p:ph type="sldNum" sz="quarter" idx="12"/>
          </p:nvPr>
        </p:nvSpPr>
        <p:spPr/>
        <p:txBody>
          <a:bodyPr/>
          <a:lstStyle>
            <a:lvl1pPr>
              <a:defRPr/>
            </a:lvl1pPr>
          </a:lstStyle>
          <a:p>
            <a:fld id="{03C9C358-5ACF-4D2A-A306-22573317187D}" type="slidenum">
              <a:rPr lang="nl-BE" smtClean="0"/>
              <a:pPr/>
              <a:t>‹nr.›</a:t>
            </a:fld>
            <a:endParaRPr lang="nl-BE" dirty="0"/>
          </a:p>
        </p:txBody>
      </p:sp>
      <p:pic>
        <p:nvPicPr>
          <p:cNvPr id="8" name="Afbeelding 7"/>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838200" y="365124"/>
            <a:ext cx="800914" cy="720001"/>
          </a:xfrm>
          <a:prstGeom prst="rect">
            <a:avLst/>
          </a:prstGeom>
        </p:spPr>
      </p:pic>
      <p:cxnSp>
        <p:nvCxnSpPr>
          <p:cNvPr id="9" name="Rechte verbindingslijn 8"/>
          <p:cNvCxnSpPr/>
          <p:nvPr userDrawn="1"/>
        </p:nvCxnSpPr>
        <p:spPr>
          <a:xfrm>
            <a:off x="1828800" y="365124"/>
            <a:ext cx="0" cy="720001"/>
          </a:xfrm>
          <a:prstGeom prst="line">
            <a:avLst/>
          </a:prstGeom>
          <a:ln>
            <a:solidFill>
              <a:srgbClr val="E62E1F"/>
            </a:solidFill>
          </a:ln>
        </p:spPr>
        <p:style>
          <a:lnRef idx="1">
            <a:schemeClr val="accent1"/>
          </a:lnRef>
          <a:fillRef idx="0">
            <a:schemeClr val="accent1"/>
          </a:fillRef>
          <a:effectRef idx="0">
            <a:schemeClr val="accent1"/>
          </a:effectRef>
          <a:fontRef idx="minor">
            <a:schemeClr val="tx1"/>
          </a:fontRef>
        </p:style>
      </p:cxnSp>
      <p:sp>
        <p:nvSpPr>
          <p:cNvPr id="12" name="Tijdelijke aanduiding voor tekst 11"/>
          <p:cNvSpPr>
            <a:spLocks noGrp="1"/>
          </p:cNvSpPr>
          <p:nvPr>
            <p:ph type="body" sz="quarter" idx="13" hasCustomPrompt="1"/>
          </p:nvPr>
        </p:nvSpPr>
        <p:spPr>
          <a:xfrm>
            <a:off x="838198" y="1445125"/>
            <a:ext cx="5181601" cy="612000"/>
          </a:xfrm>
          <a:prstGeom prst="round2DiagRect">
            <a:avLst>
              <a:gd name="adj1" fmla="val 50000"/>
              <a:gd name="adj2" fmla="val 0"/>
            </a:avLst>
          </a:prstGeom>
          <a:gradFill flip="none" rotWithShape="1">
            <a:gsLst>
              <a:gs pos="0">
                <a:srgbClr val="E52E20"/>
              </a:gs>
              <a:gs pos="50000">
                <a:srgbClr val="E2162F"/>
              </a:gs>
              <a:gs pos="100000">
                <a:srgbClr val="E10042"/>
              </a:gs>
            </a:gsLst>
            <a:lin ang="0" scaled="1"/>
            <a:tileRect/>
          </a:gradFill>
          <a:ln>
            <a:noFill/>
          </a:ln>
          <a:effectLst>
            <a:outerShdw blurRad="50800" dist="38100" dir="2700000" algn="tl" rotWithShape="0">
              <a:prstClr val="black">
                <a:alpha val="40000"/>
              </a:prstClr>
            </a:outerShdw>
          </a:effectLst>
        </p:spPr>
        <p:txBody>
          <a:bodyPr anchor="ctr">
            <a:normAutofit/>
          </a:bodyPr>
          <a:lstStyle>
            <a:lvl1pPr marL="0" indent="0">
              <a:buNone/>
              <a:defRPr sz="2400" b="1" baseline="0">
                <a:solidFill>
                  <a:schemeClr val="bg1"/>
                </a:solidFill>
              </a:defRPr>
            </a:lvl1pPr>
          </a:lstStyle>
          <a:p>
            <a:pPr lvl="0"/>
            <a:r>
              <a:rPr lang="nl-NL" dirty="0"/>
              <a:t>Klik om de stijl te bewerken</a:t>
            </a:r>
            <a:endParaRPr lang="nl-BE" dirty="0"/>
          </a:p>
        </p:txBody>
      </p:sp>
    </p:spTree>
    <p:extLst>
      <p:ext uri="{BB962C8B-B14F-4D97-AF65-F5344CB8AC3E}">
        <p14:creationId xmlns:p14="http://schemas.microsoft.com/office/powerpoint/2010/main" val="1250366650"/>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woTxTwoObj" preserve="1">
  <p:cSld name="Vergelijking">
    <p:spTree>
      <p:nvGrpSpPr>
        <p:cNvPr id="1" name=""/>
        <p:cNvGrpSpPr/>
        <p:nvPr/>
      </p:nvGrpSpPr>
      <p:grpSpPr>
        <a:xfrm>
          <a:off x="0" y="0"/>
          <a:ext cx="0" cy="0"/>
          <a:chOff x="0" y="0"/>
          <a:chExt cx="0" cy="0"/>
        </a:xfrm>
      </p:grpSpPr>
      <p:sp>
        <p:nvSpPr>
          <p:cNvPr id="2" name="Titel 1"/>
          <p:cNvSpPr>
            <a:spLocks noGrp="1"/>
          </p:cNvSpPr>
          <p:nvPr>
            <p:ph type="title"/>
          </p:nvPr>
        </p:nvSpPr>
        <p:spPr>
          <a:xfrm>
            <a:off x="1993800" y="365125"/>
            <a:ext cx="9360000" cy="720000"/>
          </a:xfrm>
        </p:spPr>
        <p:txBody>
          <a:bodyPr/>
          <a:lstStyle/>
          <a:p>
            <a:r>
              <a:rPr lang="nl-NL"/>
              <a:t>Klik om de stijl te bewerken</a:t>
            </a:r>
            <a:endParaRPr lang="nl-BE"/>
          </a:p>
        </p:txBody>
      </p:sp>
      <p:sp>
        <p:nvSpPr>
          <p:cNvPr id="3" name="Tijdelijke aanduiding voor tekst 2"/>
          <p:cNvSpPr>
            <a:spLocks noGrp="1"/>
          </p:cNvSpPr>
          <p:nvPr>
            <p:ph type="body" idx="1"/>
          </p:nvPr>
        </p:nvSpPr>
        <p:spPr>
          <a:xfrm>
            <a:off x="839788" y="1489100"/>
            <a:ext cx="5157787" cy="612000"/>
          </a:xfrm>
          <a:prstGeom prst="round2DiagRect">
            <a:avLst>
              <a:gd name="adj1" fmla="val 50000"/>
              <a:gd name="adj2" fmla="val 0"/>
            </a:avLst>
          </a:prstGeom>
          <a:gradFill flip="none" rotWithShape="1">
            <a:gsLst>
              <a:gs pos="0">
                <a:srgbClr val="E2162F"/>
              </a:gs>
              <a:gs pos="50000">
                <a:srgbClr val="E62E1F"/>
              </a:gs>
              <a:gs pos="100000">
                <a:srgbClr val="E10042"/>
              </a:gs>
            </a:gsLst>
            <a:lin ang="0" scaled="1"/>
            <a:tileRect/>
          </a:gradFill>
          <a:effectLst>
            <a:outerShdw blurRad="50800" dist="38100" dir="2700000" algn="tl" rotWithShape="0">
              <a:prstClr val="black">
                <a:alpha val="40000"/>
              </a:prstClr>
            </a:outerShdw>
          </a:effectLst>
        </p:spPr>
        <p:txBody>
          <a:bodyPr anchor="ctr"/>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nl-NL"/>
              <a:t>Tekststijl van het model bewerken</a:t>
            </a:r>
          </a:p>
        </p:txBody>
      </p:sp>
      <p:sp>
        <p:nvSpPr>
          <p:cNvPr id="4" name="Tijdelijke aanduiding voor inhoud 3"/>
          <p:cNvSpPr>
            <a:spLocks noGrp="1"/>
          </p:cNvSpPr>
          <p:nvPr>
            <p:ph sz="half" idx="2"/>
          </p:nvPr>
        </p:nvSpPr>
        <p:spPr>
          <a:xfrm>
            <a:off x="839788" y="2505075"/>
            <a:ext cx="5157787" cy="3684588"/>
          </a:xfrm>
        </p:spPr>
        <p:txBody>
          <a:bodyPr/>
          <a:lstStyle/>
          <a:p>
            <a:pPr lvl="0"/>
            <a:r>
              <a:rPr lang="nl-NL"/>
              <a:t>Tekststijl van het model bewerken</a:t>
            </a:r>
          </a:p>
          <a:p>
            <a:pPr lvl="1"/>
            <a:r>
              <a:rPr lang="nl-NL"/>
              <a:t>Tweede niveau</a:t>
            </a:r>
          </a:p>
          <a:p>
            <a:pPr lvl="2"/>
            <a:r>
              <a:rPr lang="nl-NL"/>
              <a:t>Derde niveau</a:t>
            </a:r>
          </a:p>
          <a:p>
            <a:pPr lvl="3"/>
            <a:r>
              <a:rPr lang="nl-NL"/>
              <a:t>Vierde niveau</a:t>
            </a:r>
          </a:p>
          <a:p>
            <a:pPr lvl="4"/>
            <a:r>
              <a:rPr lang="nl-NL"/>
              <a:t>Vijfde niveau</a:t>
            </a:r>
            <a:endParaRPr lang="nl-BE"/>
          </a:p>
        </p:txBody>
      </p:sp>
      <p:sp>
        <p:nvSpPr>
          <p:cNvPr id="5" name="Tijdelijke aanduiding voor tekst 4"/>
          <p:cNvSpPr>
            <a:spLocks noGrp="1"/>
          </p:cNvSpPr>
          <p:nvPr>
            <p:ph type="body" sz="quarter" idx="3"/>
          </p:nvPr>
        </p:nvSpPr>
        <p:spPr>
          <a:xfrm>
            <a:off x="6172200" y="1489100"/>
            <a:ext cx="5183188" cy="612000"/>
          </a:xfrm>
          <a:prstGeom prst="round2DiagRect">
            <a:avLst>
              <a:gd name="adj1" fmla="val 50000"/>
              <a:gd name="adj2" fmla="val 0"/>
            </a:avLst>
          </a:prstGeom>
          <a:gradFill flip="none" rotWithShape="1">
            <a:gsLst>
              <a:gs pos="0">
                <a:srgbClr val="E52E20"/>
              </a:gs>
              <a:gs pos="50000">
                <a:srgbClr val="E52E20"/>
              </a:gs>
              <a:gs pos="100000">
                <a:srgbClr val="E10042"/>
              </a:gs>
            </a:gsLst>
            <a:lin ang="0" scaled="1"/>
            <a:tileRect/>
          </a:gradFill>
          <a:effectLst>
            <a:outerShdw blurRad="50800" dist="38100" dir="2700000" algn="tl" rotWithShape="0">
              <a:prstClr val="black">
                <a:alpha val="40000"/>
              </a:prstClr>
            </a:outerShdw>
          </a:effectLst>
        </p:spPr>
        <p:txBody>
          <a:bodyPr anchor="ctr"/>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nl-NL"/>
              <a:t>Tekststijl van het model bewerken</a:t>
            </a:r>
          </a:p>
        </p:txBody>
      </p:sp>
      <p:sp>
        <p:nvSpPr>
          <p:cNvPr id="6" name="Tijdelijke aanduiding voor inhoud 5"/>
          <p:cNvSpPr>
            <a:spLocks noGrp="1"/>
          </p:cNvSpPr>
          <p:nvPr>
            <p:ph sz="quarter" idx="4"/>
          </p:nvPr>
        </p:nvSpPr>
        <p:spPr>
          <a:xfrm>
            <a:off x="6172200" y="2505075"/>
            <a:ext cx="5183188" cy="3684588"/>
          </a:xfrm>
        </p:spPr>
        <p:txBody>
          <a:bodyPr/>
          <a:lstStyle/>
          <a:p>
            <a:pPr lvl="0"/>
            <a:r>
              <a:rPr lang="nl-NL"/>
              <a:t>Tekststijl van het model bewerken</a:t>
            </a:r>
          </a:p>
          <a:p>
            <a:pPr lvl="1"/>
            <a:r>
              <a:rPr lang="nl-NL"/>
              <a:t>Tweede niveau</a:t>
            </a:r>
          </a:p>
          <a:p>
            <a:pPr lvl="2"/>
            <a:r>
              <a:rPr lang="nl-NL"/>
              <a:t>Derde niveau</a:t>
            </a:r>
          </a:p>
          <a:p>
            <a:pPr lvl="3"/>
            <a:r>
              <a:rPr lang="nl-NL"/>
              <a:t>Vierde niveau</a:t>
            </a:r>
          </a:p>
          <a:p>
            <a:pPr lvl="4"/>
            <a:r>
              <a:rPr lang="nl-NL"/>
              <a:t>Vijfde niveau</a:t>
            </a:r>
            <a:endParaRPr lang="nl-BE"/>
          </a:p>
        </p:txBody>
      </p:sp>
      <p:sp>
        <p:nvSpPr>
          <p:cNvPr id="7" name="Tijdelijke aanduiding voor datum 6"/>
          <p:cNvSpPr>
            <a:spLocks noGrp="1"/>
          </p:cNvSpPr>
          <p:nvPr>
            <p:ph type="dt" sz="half" idx="10"/>
          </p:nvPr>
        </p:nvSpPr>
        <p:spPr/>
        <p:txBody>
          <a:bodyPr/>
          <a:lstStyle/>
          <a:p>
            <a:r>
              <a:rPr lang="nl-BE"/>
              <a:t>28/11/2024</a:t>
            </a:r>
          </a:p>
        </p:txBody>
      </p:sp>
      <p:sp>
        <p:nvSpPr>
          <p:cNvPr id="8" name="Tijdelijke aanduiding voor voettekst 7"/>
          <p:cNvSpPr>
            <a:spLocks noGrp="1"/>
          </p:cNvSpPr>
          <p:nvPr>
            <p:ph type="ftr" sz="quarter" idx="11"/>
          </p:nvPr>
        </p:nvSpPr>
        <p:spPr/>
        <p:txBody>
          <a:bodyPr/>
          <a:lstStyle/>
          <a:p>
            <a:endParaRPr lang="nl-BE"/>
          </a:p>
        </p:txBody>
      </p:sp>
      <p:sp>
        <p:nvSpPr>
          <p:cNvPr id="9" name="Tijdelijke aanduiding voor dianummer 8"/>
          <p:cNvSpPr>
            <a:spLocks noGrp="1"/>
          </p:cNvSpPr>
          <p:nvPr>
            <p:ph type="sldNum" sz="quarter" idx="12"/>
          </p:nvPr>
        </p:nvSpPr>
        <p:spPr/>
        <p:txBody>
          <a:bodyPr/>
          <a:lstStyle/>
          <a:p>
            <a:fld id="{87A00E2D-482C-46DD-9856-6EF4854F4127}" type="slidenum">
              <a:rPr lang="nl-BE" smtClean="0"/>
              <a:t>‹nr.›</a:t>
            </a:fld>
            <a:endParaRPr lang="nl-BE"/>
          </a:p>
        </p:txBody>
      </p:sp>
      <p:pic>
        <p:nvPicPr>
          <p:cNvPr id="10" name="Afbeelding 9"/>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838200" y="365124"/>
            <a:ext cx="800914" cy="720001"/>
          </a:xfrm>
          <a:prstGeom prst="rect">
            <a:avLst/>
          </a:prstGeom>
        </p:spPr>
      </p:pic>
      <p:cxnSp>
        <p:nvCxnSpPr>
          <p:cNvPr id="11" name="Rechte verbindingslijn 10"/>
          <p:cNvCxnSpPr/>
          <p:nvPr userDrawn="1"/>
        </p:nvCxnSpPr>
        <p:spPr>
          <a:xfrm>
            <a:off x="1828800" y="365124"/>
            <a:ext cx="0" cy="720001"/>
          </a:xfrm>
          <a:prstGeom prst="line">
            <a:avLst/>
          </a:prstGeom>
          <a:ln>
            <a:solidFill>
              <a:srgbClr val="E62E1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87016029"/>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itleOnly" preserve="1">
  <p:cSld name="Alleen titel">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a:t>Klik om de stijl te bewerken</a:t>
            </a:r>
            <a:endParaRPr lang="nl-BE"/>
          </a:p>
        </p:txBody>
      </p:sp>
      <p:sp>
        <p:nvSpPr>
          <p:cNvPr id="3" name="Tijdelijke aanduiding voor datum 2"/>
          <p:cNvSpPr>
            <a:spLocks noGrp="1"/>
          </p:cNvSpPr>
          <p:nvPr>
            <p:ph type="dt" sz="half" idx="10"/>
          </p:nvPr>
        </p:nvSpPr>
        <p:spPr/>
        <p:txBody>
          <a:bodyPr/>
          <a:lstStyle/>
          <a:p>
            <a:r>
              <a:rPr lang="nl-BE"/>
              <a:t>28/11/2024</a:t>
            </a:r>
          </a:p>
        </p:txBody>
      </p:sp>
      <p:sp>
        <p:nvSpPr>
          <p:cNvPr id="4" name="Tijdelijke aanduiding voor voettekst 3"/>
          <p:cNvSpPr>
            <a:spLocks noGrp="1"/>
          </p:cNvSpPr>
          <p:nvPr>
            <p:ph type="ftr" sz="quarter" idx="11"/>
          </p:nvPr>
        </p:nvSpPr>
        <p:spPr/>
        <p:txBody>
          <a:bodyPr/>
          <a:lstStyle/>
          <a:p>
            <a:endParaRPr lang="nl-BE"/>
          </a:p>
        </p:txBody>
      </p:sp>
      <p:sp>
        <p:nvSpPr>
          <p:cNvPr id="5" name="Tijdelijke aanduiding voor dianummer 4"/>
          <p:cNvSpPr>
            <a:spLocks noGrp="1"/>
          </p:cNvSpPr>
          <p:nvPr>
            <p:ph type="sldNum" sz="quarter" idx="12"/>
          </p:nvPr>
        </p:nvSpPr>
        <p:spPr/>
        <p:txBody>
          <a:bodyPr/>
          <a:lstStyle/>
          <a:p>
            <a:fld id="{87A00E2D-482C-46DD-9856-6EF4854F4127}" type="slidenum">
              <a:rPr lang="nl-BE" smtClean="0"/>
              <a:t>‹nr.›</a:t>
            </a:fld>
            <a:endParaRPr lang="nl-BE"/>
          </a:p>
        </p:txBody>
      </p:sp>
      <p:pic>
        <p:nvPicPr>
          <p:cNvPr id="6" name="Afbeelding 5"/>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838200" y="365124"/>
            <a:ext cx="800914" cy="720001"/>
          </a:xfrm>
          <a:prstGeom prst="rect">
            <a:avLst/>
          </a:prstGeom>
        </p:spPr>
      </p:pic>
      <p:cxnSp>
        <p:nvCxnSpPr>
          <p:cNvPr id="7" name="Rechte verbindingslijn 6"/>
          <p:cNvCxnSpPr/>
          <p:nvPr userDrawn="1"/>
        </p:nvCxnSpPr>
        <p:spPr>
          <a:xfrm>
            <a:off x="1828800" y="365124"/>
            <a:ext cx="0" cy="720001"/>
          </a:xfrm>
          <a:prstGeom prst="line">
            <a:avLst/>
          </a:prstGeom>
          <a:ln>
            <a:solidFill>
              <a:srgbClr val="E62E1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0259566"/>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blank" preserve="1">
  <p:cSld name="Leeg">
    <p:spTree>
      <p:nvGrpSpPr>
        <p:cNvPr id="1" name=""/>
        <p:cNvGrpSpPr/>
        <p:nvPr/>
      </p:nvGrpSpPr>
      <p:grpSpPr>
        <a:xfrm>
          <a:off x="0" y="0"/>
          <a:ext cx="0" cy="0"/>
          <a:chOff x="0" y="0"/>
          <a:chExt cx="0" cy="0"/>
        </a:xfrm>
      </p:grpSpPr>
      <p:sp>
        <p:nvSpPr>
          <p:cNvPr id="2" name="Tijdelijke aanduiding voor datum 1"/>
          <p:cNvSpPr>
            <a:spLocks noGrp="1"/>
          </p:cNvSpPr>
          <p:nvPr>
            <p:ph type="dt" sz="half" idx="10"/>
          </p:nvPr>
        </p:nvSpPr>
        <p:spPr/>
        <p:txBody>
          <a:bodyPr/>
          <a:lstStyle/>
          <a:p>
            <a:r>
              <a:rPr lang="nl-BE"/>
              <a:t>28/11/2024</a:t>
            </a:r>
          </a:p>
        </p:txBody>
      </p:sp>
      <p:sp>
        <p:nvSpPr>
          <p:cNvPr id="3" name="Tijdelijke aanduiding voor voettekst 2"/>
          <p:cNvSpPr>
            <a:spLocks noGrp="1"/>
          </p:cNvSpPr>
          <p:nvPr>
            <p:ph type="ftr" sz="quarter" idx="11"/>
          </p:nvPr>
        </p:nvSpPr>
        <p:spPr/>
        <p:txBody>
          <a:bodyPr/>
          <a:lstStyle/>
          <a:p>
            <a:endParaRPr lang="nl-BE"/>
          </a:p>
        </p:txBody>
      </p:sp>
      <p:sp>
        <p:nvSpPr>
          <p:cNvPr id="4" name="Tijdelijke aanduiding voor dianummer 3"/>
          <p:cNvSpPr>
            <a:spLocks noGrp="1"/>
          </p:cNvSpPr>
          <p:nvPr>
            <p:ph type="sldNum" sz="quarter" idx="12"/>
          </p:nvPr>
        </p:nvSpPr>
        <p:spPr/>
        <p:txBody>
          <a:bodyPr/>
          <a:lstStyle/>
          <a:p>
            <a:fld id="{87A00E2D-482C-46DD-9856-6EF4854F4127}" type="slidenum">
              <a:rPr lang="nl-BE" smtClean="0"/>
              <a:t>‹nr.›</a:t>
            </a:fld>
            <a:endParaRPr lang="nl-BE"/>
          </a:p>
        </p:txBody>
      </p:sp>
    </p:spTree>
    <p:extLst>
      <p:ext uri="{BB962C8B-B14F-4D97-AF65-F5344CB8AC3E}">
        <p14:creationId xmlns:p14="http://schemas.microsoft.com/office/powerpoint/2010/main" val="4202925658"/>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Inhoud met bijschrift">
    <p:spTree>
      <p:nvGrpSpPr>
        <p:cNvPr id="1" name=""/>
        <p:cNvGrpSpPr/>
        <p:nvPr/>
      </p:nvGrpSpPr>
      <p:grpSpPr>
        <a:xfrm>
          <a:off x="0" y="0"/>
          <a:ext cx="0" cy="0"/>
          <a:chOff x="0" y="0"/>
          <a:chExt cx="0" cy="0"/>
        </a:xfrm>
      </p:grpSpPr>
      <p:sp>
        <p:nvSpPr>
          <p:cNvPr id="2" name="Titel 1"/>
          <p:cNvSpPr>
            <a:spLocks noGrp="1"/>
          </p:cNvSpPr>
          <p:nvPr>
            <p:ph type="title"/>
          </p:nvPr>
        </p:nvSpPr>
        <p:spPr>
          <a:xfrm>
            <a:off x="1964025" y="455125"/>
            <a:ext cx="2808000" cy="1260000"/>
          </a:xfrm>
        </p:spPr>
        <p:txBody>
          <a:bodyPr anchor="t"/>
          <a:lstStyle>
            <a:lvl1pPr>
              <a:defRPr sz="3200"/>
            </a:lvl1pPr>
          </a:lstStyle>
          <a:p>
            <a:r>
              <a:rPr lang="nl-NL"/>
              <a:t>Klik om de stijl te bewerken</a:t>
            </a:r>
            <a:endParaRPr lang="nl-BE"/>
          </a:p>
        </p:txBody>
      </p:sp>
      <p:sp>
        <p:nvSpPr>
          <p:cNvPr id="3" name="Tijdelijke aanduiding voor inhoud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nl-NL"/>
              <a:t>Tekststijl van het model bewerken</a:t>
            </a:r>
          </a:p>
          <a:p>
            <a:pPr lvl="1"/>
            <a:r>
              <a:rPr lang="nl-NL"/>
              <a:t>Tweede niveau</a:t>
            </a:r>
          </a:p>
          <a:p>
            <a:pPr lvl="2"/>
            <a:r>
              <a:rPr lang="nl-NL"/>
              <a:t>Derde niveau</a:t>
            </a:r>
          </a:p>
          <a:p>
            <a:pPr lvl="3"/>
            <a:r>
              <a:rPr lang="nl-NL"/>
              <a:t>Vierde niveau</a:t>
            </a:r>
          </a:p>
          <a:p>
            <a:pPr lvl="4"/>
            <a:r>
              <a:rPr lang="nl-NL"/>
              <a:t>Vijfde niveau</a:t>
            </a:r>
            <a:endParaRPr lang="nl-BE"/>
          </a:p>
        </p:txBody>
      </p:sp>
      <p:sp>
        <p:nvSpPr>
          <p:cNvPr id="4" name="Tijdelijke aanduiding voor tekst 3"/>
          <p:cNvSpPr>
            <a:spLocks noGrp="1"/>
          </p:cNvSpPr>
          <p:nvPr>
            <p:ph type="body" sz="half" idx="2"/>
          </p:nvPr>
        </p:nvSpPr>
        <p:spPr>
          <a:xfrm>
            <a:off x="839788" y="2765050"/>
            <a:ext cx="3932237" cy="3096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nl-NL"/>
              <a:t>Tekststijl van het model bewerken</a:t>
            </a:r>
          </a:p>
        </p:txBody>
      </p:sp>
      <p:sp>
        <p:nvSpPr>
          <p:cNvPr id="5" name="Tijdelijke aanduiding voor datum 4"/>
          <p:cNvSpPr>
            <a:spLocks noGrp="1"/>
          </p:cNvSpPr>
          <p:nvPr>
            <p:ph type="dt" sz="half" idx="10"/>
          </p:nvPr>
        </p:nvSpPr>
        <p:spPr/>
        <p:txBody>
          <a:bodyPr/>
          <a:lstStyle/>
          <a:p>
            <a:r>
              <a:rPr lang="nl-BE"/>
              <a:t>28/11/2024</a:t>
            </a:r>
          </a:p>
        </p:txBody>
      </p:sp>
      <p:sp>
        <p:nvSpPr>
          <p:cNvPr id="6" name="Tijdelijke aanduiding voor voettekst 5"/>
          <p:cNvSpPr>
            <a:spLocks noGrp="1"/>
          </p:cNvSpPr>
          <p:nvPr>
            <p:ph type="ftr" sz="quarter" idx="11"/>
          </p:nvPr>
        </p:nvSpPr>
        <p:spPr/>
        <p:txBody>
          <a:bodyPr/>
          <a:lstStyle/>
          <a:p>
            <a:endParaRPr lang="nl-BE" dirty="0"/>
          </a:p>
        </p:txBody>
      </p:sp>
      <p:sp>
        <p:nvSpPr>
          <p:cNvPr id="7" name="Tijdelijke aanduiding voor dianummer 6"/>
          <p:cNvSpPr>
            <a:spLocks noGrp="1"/>
          </p:cNvSpPr>
          <p:nvPr>
            <p:ph type="sldNum" sz="quarter" idx="12"/>
          </p:nvPr>
        </p:nvSpPr>
        <p:spPr/>
        <p:txBody>
          <a:bodyPr/>
          <a:lstStyle/>
          <a:p>
            <a:fld id="{87A00E2D-482C-46DD-9856-6EF4854F4127}" type="slidenum">
              <a:rPr lang="nl-BE" smtClean="0"/>
              <a:t>‹nr.›</a:t>
            </a:fld>
            <a:endParaRPr lang="nl-BE"/>
          </a:p>
        </p:txBody>
      </p:sp>
      <p:pic>
        <p:nvPicPr>
          <p:cNvPr id="8" name="Afbeelding 7"/>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838200" y="365124"/>
            <a:ext cx="800914" cy="720001"/>
          </a:xfrm>
          <a:prstGeom prst="rect">
            <a:avLst/>
          </a:prstGeom>
        </p:spPr>
      </p:pic>
      <p:cxnSp>
        <p:nvCxnSpPr>
          <p:cNvPr id="9" name="Rechte verbindingslijn 8"/>
          <p:cNvCxnSpPr/>
          <p:nvPr userDrawn="1"/>
        </p:nvCxnSpPr>
        <p:spPr>
          <a:xfrm>
            <a:off x="1828800" y="365124"/>
            <a:ext cx="0" cy="720001"/>
          </a:xfrm>
          <a:prstGeom prst="line">
            <a:avLst/>
          </a:prstGeom>
          <a:ln>
            <a:solidFill>
              <a:srgbClr val="E62E1F"/>
            </a:solidFill>
          </a:ln>
        </p:spPr>
        <p:style>
          <a:lnRef idx="1">
            <a:schemeClr val="accent1"/>
          </a:lnRef>
          <a:fillRef idx="0">
            <a:schemeClr val="accent1"/>
          </a:fillRef>
          <a:effectRef idx="0">
            <a:schemeClr val="accent1"/>
          </a:effectRef>
          <a:fontRef idx="minor">
            <a:schemeClr val="tx1"/>
          </a:fontRef>
        </p:style>
      </p:cxnSp>
      <p:sp>
        <p:nvSpPr>
          <p:cNvPr id="11" name="Tijdelijke aanduiding voor tekst 10"/>
          <p:cNvSpPr>
            <a:spLocks noGrp="1"/>
          </p:cNvSpPr>
          <p:nvPr>
            <p:ph type="body" sz="quarter" idx="13" hasCustomPrompt="1"/>
          </p:nvPr>
        </p:nvSpPr>
        <p:spPr>
          <a:xfrm>
            <a:off x="838993" y="1952087"/>
            <a:ext cx="3933825" cy="576000"/>
          </a:xfrm>
          <a:prstGeom prst="round2DiagRect">
            <a:avLst>
              <a:gd name="adj1" fmla="val 50000"/>
              <a:gd name="adj2" fmla="val 0"/>
            </a:avLst>
          </a:prstGeom>
          <a:gradFill flip="none" rotWithShape="1">
            <a:gsLst>
              <a:gs pos="0">
                <a:srgbClr val="E2162F"/>
              </a:gs>
              <a:gs pos="50000">
                <a:srgbClr val="E62E1F"/>
              </a:gs>
              <a:gs pos="100000">
                <a:srgbClr val="E10042"/>
              </a:gs>
            </a:gsLst>
            <a:lin ang="0" scaled="1"/>
            <a:tileRect/>
          </a:gradFill>
          <a:effectLst>
            <a:outerShdw blurRad="50800" dist="38100" dir="2700000" algn="tl" rotWithShape="0">
              <a:prstClr val="black">
                <a:alpha val="40000"/>
              </a:prstClr>
            </a:outerShdw>
          </a:effectLst>
        </p:spPr>
        <p:txBody>
          <a:bodyPr anchor="ctr">
            <a:normAutofit/>
          </a:bodyPr>
          <a:lstStyle>
            <a:lvl1pPr marL="0" indent="0">
              <a:buNone/>
              <a:defRPr sz="2400" b="1">
                <a:solidFill>
                  <a:schemeClr val="bg1"/>
                </a:solidFill>
              </a:defRPr>
            </a:lvl1pPr>
          </a:lstStyle>
          <a:p>
            <a:pPr lvl="0"/>
            <a:r>
              <a:rPr lang="nl-NL" dirty="0"/>
              <a:t>Klik om de stijl te bewerken</a:t>
            </a:r>
            <a:endParaRPr lang="nl-BE" dirty="0"/>
          </a:p>
        </p:txBody>
      </p:sp>
    </p:spTree>
    <p:extLst>
      <p:ext uri="{BB962C8B-B14F-4D97-AF65-F5344CB8AC3E}">
        <p14:creationId xmlns:p14="http://schemas.microsoft.com/office/powerpoint/2010/main" val="3493041790"/>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picTx" preserve="1">
  <p:cSld name="Afbeelding met bijschrift">
    <p:spTree>
      <p:nvGrpSpPr>
        <p:cNvPr id="1" name=""/>
        <p:cNvGrpSpPr/>
        <p:nvPr/>
      </p:nvGrpSpPr>
      <p:grpSpPr>
        <a:xfrm>
          <a:off x="0" y="0"/>
          <a:ext cx="0" cy="0"/>
          <a:chOff x="0" y="0"/>
          <a:chExt cx="0" cy="0"/>
        </a:xfrm>
      </p:grpSpPr>
      <p:sp>
        <p:nvSpPr>
          <p:cNvPr id="2" name="Titel 1"/>
          <p:cNvSpPr>
            <a:spLocks noGrp="1"/>
          </p:cNvSpPr>
          <p:nvPr>
            <p:ph type="title"/>
          </p:nvPr>
        </p:nvSpPr>
        <p:spPr>
          <a:xfrm>
            <a:off x="1964025" y="466165"/>
            <a:ext cx="2808000" cy="1260000"/>
          </a:xfrm>
        </p:spPr>
        <p:txBody>
          <a:bodyPr anchor="t"/>
          <a:lstStyle>
            <a:lvl1pPr>
              <a:defRPr sz="3200"/>
            </a:lvl1pPr>
          </a:lstStyle>
          <a:p>
            <a:r>
              <a:rPr lang="nl-NL"/>
              <a:t>Klik om de stijl te bewerken</a:t>
            </a:r>
            <a:endParaRPr lang="nl-BE"/>
          </a:p>
        </p:txBody>
      </p:sp>
      <p:sp>
        <p:nvSpPr>
          <p:cNvPr id="3" name="Tijdelijke aanduiding voor afbeelding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nl-NL"/>
              <a:t>Klik op het pictogram als u een afbeelding wilt toevoegen</a:t>
            </a:r>
            <a:endParaRPr lang="nl-BE"/>
          </a:p>
        </p:txBody>
      </p:sp>
      <p:sp>
        <p:nvSpPr>
          <p:cNvPr id="4" name="Tijdelijke aanduiding voor tekst 3"/>
          <p:cNvSpPr>
            <a:spLocks noGrp="1"/>
          </p:cNvSpPr>
          <p:nvPr>
            <p:ph type="body" sz="half" idx="2"/>
          </p:nvPr>
        </p:nvSpPr>
        <p:spPr>
          <a:xfrm>
            <a:off x="838199" y="2765050"/>
            <a:ext cx="3932237" cy="3096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nl-NL"/>
              <a:t>Tekststijl van het model bewerken</a:t>
            </a:r>
          </a:p>
        </p:txBody>
      </p:sp>
      <p:sp>
        <p:nvSpPr>
          <p:cNvPr id="5" name="Tijdelijke aanduiding voor datum 4"/>
          <p:cNvSpPr>
            <a:spLocks noGrp="1"/>
          </p:cNvSpPr>
          <p:nvPr>
            <p:ph type="dt" sz="half" idx="10"/>
          </p:nvPr>
        </p:nvSpPr>
        <p:spPr/>
        <p:txBody>
          <a:bodyPr/>
          <a:lstStyle/>
          <a:p>
            <a:r>
              <a:rPr lang="nl-BE"/>
              <a:t>28/11/2024</a:t>
            </a:r>
          </a:p>
        </p:txBody>
      </p:sp>
      <p:sp>
        <p:nvSpPr>
          <p:cNvPr id="6" name="Tijdelijke aanduiding voor voettekst 5"/>
          <p:cNvSpPr>
            <a:spLocks noGrp="1"/>
          </p:cNvSpPr>
          <p:nvPr>
            <p:ph type="ftr" sz="quarter" idx="11"/>
          </p:nvPr>
        </p:nvSpPr>
        <p:spPr/>
        <p:txBody>
          <a:bodyPr/>
          <a:lstStyle/>
          <a:p>
            <a:endParaRPr lang="nl-BE"/>
          </a:p>
        </p:txBody>
      </p:sp>
      <p:sp>
        <p:nvSpPr>
          <p:cNvPr id="7" name="Tijdelijke aanduiding voor dianummer 6"/>
          <p:cNvSpPr>
            <a:spLocks noGrp="1"/>
          </p:cNvSpPr>
          <p:nvPr>
            <p:ph type="sldNum" sz="quarter" idx="12"/>
          </p:nvPr>
        </p:nvSpPr>
        <p:spPr/>
        <p:txBody>
          <a:bodyPr/>
          <a:lstStyle/>
          <a:p>
            <a:fld id="{87A00E2D-482C-46DD-9856-6EF4854F4127}" type="slidenum">
              <a:rPr lang="nl-BE" smtClean="0"/>
              <a:t>‹nr.›</a:t>
            </a:fld>
            <a:endParaRPr lang="nl-BE"/>
          </a:p>
        </p:txBody>
      </p:sp>
      <p:pic>
        <p:nvPicPr>
          <p:cNvPr id="8" name="Afbeelding 7"/>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838200" y="365124"/>
            <a:ext cx="800914" cy="720001"/>
          </a:xfrm>
          <a:prstGeom prst="rect">
            <a:avLst/>
          </a:prstGeom>
        </p:spPr>
      </p:pic>
      <p:cxnSp>
        <p:nvCxnSpPr>
          <p:cNvPr id="9" name="Rechte verbindingslijn 8"/>
          <p:cNvCxnSpPr/>
          <p:nvPr userDrawn="1"/>
        </p:nvCxnSpPr>
        <p:spPr>
          <a:xfrm>
            <a:off x="1828800" y="365124"/>
            <a:ext cx="0" cy="720001"/>
          </a:xfrm>
          <a:prstGeom prst="line">
            <a:avLst/>
          </a:prstGeom>
          <a:ln>
            <a:solidFill>
              <a:srgbClr val="E62E1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04617846"/>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vertTx" preserve="1">
  <p:cSld name="Titel en verticale tekst">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a:t>Klik om de stijl te bewerken</a:t>
            </a:r>
            <a:endParaRPr lang="nl-BE"/>
          </a:p>
        </p:txBody>
      </p:sp>
      <p:sp>
        <p:nvSpPr>
          <p:cNvPr id="3" name="Tijdelijke aanduiding voor verticale tekst 2"/>
          <p:cNvSpPr>
            <a:spLocks noGrp="1"/>
          </p:cNvSpPr>
          <p:nvPr>
            <p:ph type="body" orient="vert" idx="1"/>
          </p:nvPr>
        </p:nvSpPr>
        <p:spPr/>
        <p:txBody>
          <a:bodyPr vert="eaVert"/>
          <a:lstStyle/>
          <a:p>
            <a:pPr lvl="0"/>
            <a:r>
              <a:rPr lang="nl-NL"/>
              <a:t>Tekststijl van het model bewerken</a:t>
            </a:r>
          </a:p>
          <a:p>
            <a:pPr lvl="1"/>
            <a:r>
              <a:rPr lang="nl-NL"/>
              <a:t>Tweede niveau</a:t>
            </a:r>
          </a:p>
          <a:p>
            <a:pPr lvl="2"/>
            <a:r>
              <a:rPr lang="nl-NL"/>
              <a:t>Derde niveau</a:t>
            </a:r>
          </a:p>
          <a:p>
            <a:pPr lvl="3"/>
            <a:r>
              <a:rPr lang="nl-NL"/>
              <a:t>Vierde niveau</a:t>
            </a:r>
          </a:p>
          <a:p>
            <a:pPr lvl="4"/>
            <a:r>
              <a:rPr lang="nl-NL"/>
              <a:t>Vijfde niveau</a:t>
            </a:r>
            <a:endParaRPr lang="nl-BE"/>
          </a:p>
        </p:txBody>
      </p:sp>
      <p:sp>
        <p:nvSpPr>
          <p:cNvPr id="4" name="Tijdelijke aanduiding voor datum 3"/>
          <p:cNvSpPr>
            <a:spLocks noGrp="1"/>
          </p:cNvSpPr>
          <p:nvPr>
            <p:ph type="dt" sz="half" idx="10"/>
          </p:nvPr>
        </p:nvSpPr>
        <p:spPr/>
        <p:txBody>
          <a:bodyPr/>
          <a:lstStyle/>
          <a:p>
            <a:r>
              <a:rPr lang="nl-BE"/>
              <a:t>28/11/2024</a:t>
            </a:r>
          </a:p>
        </p:txBody>
      </p:sp>
      <p:sp>
        <p:nvSpPr>
          <p:cNvPr id="5" name="Tijdelijke aanduiding voor voettekst 4"/>
          <p:cNvSpPr>
            <a:spLocks noGrp="1"/>
          </p:cNvSpPr>
          <p:nvPr>
            <p:ph type="ftr" sz="quarter" idx="11"/>
          </p:nvPr>
        </p:nvSpPr>
        <p:spPr/>
        <p:txBody>
          <a:bodyPr/>
          <a:lstStyle/>
          <a:p>
            <a:endParaRPr lang="nl-BE"/>
          </a:p>
        </p:txBody>
      </p:sp>
      <p:sp>
        <p:nvSpPr>
          <p:cNvPr id="6" name="Tijdelijke aanduiding voor dianummer 5"/>
          <p:cNvSpPr>
            <a:spLocks noGrp="1"/>
          </p:cNvSpPr>
          <p:nvPr>
            <p:ph type="sldNum" sz="quarter" idx="12"/>
          </p:nvPr>
        </p:nvSpPr>
        <p:spPr/>
        <p:txBody>
          <a:bodyPr/>
          <a:lstStyle/>
          <a:p>
            <a:fld id="{87A00E2D-482C-46DD-9856-6EF4854F4127}" type="slidenum">
              <a:rPr lang="nl-BE" smtClean="0"/>
              <a:t>‹nr.›</a:t>
            </a:fld>
            <a:endParaRPr lang="nl-BE"/>
          </a:p>
        </p:txBody>
      </p:sp>
      <p:pic>
        <p:nvPicPr>
          <p:cNvPr id="7" name="Afbeelding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838200" y="365124"/>
            <a:ext cx="800914" cy="720001"/>
          </a:xfrm>
          <a:prstGeom prst="rect">
            <a:avLst/>
          </a:prstGeom>
        </p:spPr>
      </p:pic>
      <p:cxnSp>
        <p:nvCxnSpPr>
          <p:cNvPr id="8" name="Rechte verbindingslijn 7"/>
          <p:cNvCxnSpPr/>
          <p:nvPr userDrawn="1"/>
        </p:nvCxnSpPr>
        <p:spPr>
          <a:xfrm>
            <a:off x="1828800" y="365124"/>
            <a:ext cx="0" cy="720001"/>
          </a:xfrm>
          <a:prstGeom prst="line">
            <a:avLst/>
          </a:prstGeom>
          <a:ln>
            <a:solidFill>
              <a:srgbClr val="E62E1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6727912"/>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vertTitleAndTx" preserve="1">
  <p:cSld name="Verticale titel en tekst">
    <p:spTree>
      <p:nvGrpSpPr>
        <p:cNvPr id="1" name=""/>
        <p:cNvGrpSpPr/>
        <p:nvPr/>
      </p:nvGrpSpPr>
      <p:grpSpPr>
        <a:xfrm>
          <a:off x="0" y="0"/>
          <a:ext cx="0" cy="0"/>
          <a:chOff x="0" y="0"/>
          <a:chExt cx="0" cy="0"/>
        </a:xfrm>
      </p:grpSpPr>
      <p:sp>
        <p:nvSpPr>
          <p:cNvPr id="2" name="Verticale titel 1"/>
          <p:cNvSpPr>
            <a:spLocks noGrp="1"/>
          </p:cNvSpPr>
          <p:nvPr>
            <p:ph type="title" orient="vert"/>
          </p:nvPr>
        </p:nvSpPr>
        <p:spPr>
          <a:xfrm>
            <a:off x="8724900" y="365125"/>
            <a:ext cx="2628900" cy="5811838"/>
          </a:xfrm>
        </p:spPr>
        <p:txBody>
          <a:bodyPr vert="eaVert"/>
          <a:lstStyle/>
          <a:p>
            <a:r>
              <a:rPr lang="nl-NL"/>
              <a:t>Klik om de stijl te bewerken</a:t>
            </a:r>
            <a:endParaRPr lang="nl-BE"/>
          </a:p>
        </p:txBody>
      </p:sp>
      <p:sp>
        <p:nvSpPr>
          <p:cNvPr id="3" name="Tijdelijke aanduiding voor verticale tekst 2"/>
          <p:cNvSpPr>
            <a:spLocks noGrp="1"/>
          </p:cNvSpPr>
          <p:nvPr>
            <p:ph type="body" orient="vert" idx="1"/>
          </p:nvPr>
        </p:nvSpPr>
        <p:spPr>
          <a:xfrm>
            <a:off x="838200" y="365125"/>
            <a:ext cx="7734300" cy="5811838"/>
          </a:xfrm>
        </p:spPr>
        <p:txBody>
          <a:bodyPr vert="eaVert"/>
          <a:lstStyle/>
          <a:p>
            <a:pPr lvl="0"/>
            <a:r>
              <a:rPr lang="nl-NL"/>
              <a:t>Tekststijl van het model bewerken</a:t>
            </a:r>
          </a:p>
          <a:p>
            <a:pPr lvl="1"/>
            <a:r>
              <a:rPr lang="nl-NL"/>
              <a:t>Tweede niveau</a:t>
            </a:r>
          </a:p>
          <a:p>
            <a:pPr lvl="2"/>
            <a:r>
              <a:rPr lang="nl-NL"/>
              <a:t>Derde niveau</a:t>
            </a:r>
          </a:p>
          <a:p>
            <a:pPr lvl="3"/>
            <a:r>
              <a:rPr lang="nl-NL"/>
              <a:t>Vierde niveau</a:t>
            </a:r>
          </a:p>
          <a:p>
            <a:pPr lvl="4"/>
            <a:r>
              <a:rPr lang="nl-NL"/>
              <a:t>Vijfde niveau</a:t>
            </a:r>
            <a:endParaRPr lang="nl-BE"/>
          </a:p>
        </p:txBody>
      </p:sp>
      <p:sp>
        <p:nvSpPr>
          <p:cNvPr id="4" name="Tijdelijke aanduiding voor datum 3"/>
          <p:cNvSpPr>
            <a:spLocks noGrp="1"/>
          </p:cNvSpPr>
          <p:nvPr>
            <p:ph type="dt" sz="half" idx="10"/>
          </p:nvPr>
        </p:nvSpPr>
        <p:spPr/>
        <p:txBody>
          <a:bodyPr/>
          <a:lstStyle/>
          <a:p>
            <a:r>
              <a:rPr lang="nl-BE"/>
              <a:t>28/11/2024</a:t>
            </a:r>
          </a:p>
        </p:txBody>
      </p:sp>
      <p:sp>
        <p:nvSpPr>
          <p:cNvPr id="5" name="Tijdelijke aanduiding voor voettekst 4"/>
          <p:cNvSpPr>
            <a:spLocks noGrp="1"/>
          </p:cNvSpPr>
          <p:nvPr>
            <p:ph type="ftr" sz="quarter" idx="11"/>
          </p:nvPr>
        </p:nvSpPr>
        <p:spPr/>
        <p:txBody>
          <a:bodyPr/>
          <a:lstStyle/>
          <a:p>
            <a:endParaRPr lang="nl-BE"/>
          </a:p>
        </p:txBody>
      </p:sp>
      <p:sp>
        <p:nvSpPr>
          <p:cNvPr id="6" name="Tijdelijke aanduiding voor dianummer 5"/>
          <p:cNvSpPr>
            <a:spLocks noGrp="1"/>
          </p:cNvSpPr>
          <p:nvPr>
            <p:ph type="sldNum" sz="quarter" idx="12"/>
          </p:nvPr>
        </p:nvSpPr>
        <p:spPr/>
        <p:txBody>
          <a:bodyPr/>
          <a:lstStyle/>
          <a:p>
            <a:fld id="{87A00E2D-482C-46DD-9856-6EF4854F4127}" type="slidenum">
              <a:rPr lang="nl-BE" smtClean="0"/>
              <a:t>‹nr.›</a:t>
            </a:fld>
            <a:endParaRPr lang="nl-BE"/>
          </a:p>
        </p:txBody>
      </p:sp>
    </p:spTree>
    <p:extLst>
      <p:ext uri="{BB962C8B-B14F-4D97-AF65-F5344CB8AC3E}">
        <p14:creationId xmlns:p14="http://schemas.microsoft.com/office/powerpoint/2010/main" val="2053441136"/>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showMasterSp="0" preserve="1" userDrawn="1">
  <p:cSld name="Title Slide 11">
    <p:bg>
      <p:bgRef idx="1001">
        <a:schemeClr val="bg2"/>
      </p:bgRef>
    </p:bg>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D5957150-D79A-AD45-B1DF-12EAACFD53BB}"/>
              </a:ext>
            </a:extLst>
          </p:cNvPr>
          <p:cNvSpPr/>
          <p:nvPr userDrawn="1"/>
        </p:nvSpPr>
        <p:spPr>
          <a:xfrm>
            <a:off x="8113163" y="5766540"/>
            <a:ext cx="434127" cy="748560"/>
          </a:xfrm>
          <a:custGeom>
            <a:avLst/>
            <a:gdLst>
              <a:gd name="connsiteX0" fmla="*/ 380 w 434507"/>
              <a:gd name="connsiteY0" fmla="*/ 0 h 748560"/>
              <a:gd name="connsiteX1" fmla="*/ 434507 w 434507"/>
              <a:gd name="connsiteY1" fmla="*/ 748560 h 748560"/>
              <a:gd name="connsiteX2" fmla="*/ 0 w 434507"/>
              <a:gd name="connsiteY2" fmla="*/ 748560 h 748560"/>
              <a:gd name="connsiteX0" fmla="*/ 380 w 434507"/>
              <a:gd name="connsiteY0" fmla="*/ 0 h 748995"/>
              <a:gd name="connsiteX1" fmla="*/ 434507 w 434507"/>
              <a:gd name="connsiteY1" fmla="*/ 748560 h 748995"/>
              <a:gd name="connsiteX2" fmla="*/ 186353 w 434507"/>
              <a:gd name="connsiteY2" fmla="*/ 748995 h 748995"/>
              <a:gd name="connsiteX3" fmla="*/ 0 w 434507"/>
              <a:gd name="connsiteY3" fmla="*/ 748560 h 748995"/>
              <a:gd name="connsiteX4" fmla="*/ 380 w 434507"/>
              <a:gd name="connsiteY4" fmla="*/ 0 h 748995"/>
              <a:gd name="connsiteX0" fmla="*/ 186353 w 434507"/>
              <a:gd name="connsiteY0" fmla="*/ 748995 h 840435"/>
              <a:gd name="connsiteX1" fmla="*/ 0 w 434507"/>
              <a:gd name="connsiteY1" fmla="*/ 748560 h 840435"/>
              <a:gd name="connsiteX2" fmla="*/ 380 w 434507"/>
              <a:gd name="connsiteY2" fmla="*/ 0 h 840435"/>
              <a:gd name="connsiteX3" fmla="*/ 434507 w 434507"/>
              <a:gd name="connsiteY3" fmla="*/ 748560 h 840435"/>
              <a:gd name="connsiteX4" fmla="*/ 277793 w 434507"/>
              <a:gd name="connsiteY4" fmla="*/ 840435 h 840435"/>
              <a:gd name="connsiteX0" fmla="*/ 186353 w 434507"/>
              <a:gd name="connsiteY0" fmla="*/ 748995 h 748995"/>
              <a:gd name="connsiteX1" fmla="*/ 0 w 434507"/>
              <a:gd name="connsiteY1" fmla="*/ 748560 h 748995"/>
              <a:gd name="connsiteX2" fmla="*/ 380 w 434507"/>
              <a:gd name="connsiteY2" fmla="*/ 0 h 748995"/>
              <a:gd name="connsiteX3" fmla="*/ 434507 w 434507"/>
              <a:gd name="connsiteY3" fmla="*/ 748560 h 748995"/>
              <a:gd name="connsiteX0" fmla="*/ 0 w 434507"/>
              <a:gd name="connsiteY0" fmla="*/ 748560 h 748560"/>
              <a:gd name="connsiteX1" fmla="*/ 380 w 434507"/>
              <a:gd name="connsiteY1" fmla="*/ 0 h 748560"/>
              <a:gd name="connsiteX2" fmla="*/ 434507 w 434507"/>
              <a:gd name="connsiteY2" fmla="*/ 748560 h 748560"/>
              <a:gd name="connsiteX0" fmla="*/ 0 w 434127"/>
              <a:gd name="connsiteY0" fmla="*/ 0 h 748560"/>
              <a:gd name="connsiteX1" fmla="*/ 434127 w 434127"/>
              <a:gd name="connsiteY1" fmla="*/ 748560 h 748560"/>
            </a:gdLst>
            <a:ahLst/>
            <a:cxnLst>
              <a:cxn ang="0">
                <a:pos x="connsiteX0" y="connsiteY0"/>
              </a:cxn>
              <a:cxn ang="0">
                <a:pos x="connsiteX1" y="connsiteY1"/>
              </a:cxn>
            </a:cxnLst>
            <a:rect l="l" t="t" r="r" b="b"/>
            <a:pathLst>
              <a:path w="434127" h="748560">
                <a:moveTo>
                  <a:pt x="0" y="0"/>
                </a:moveTo>
                <a:lnTo>
                  <a:pt x="434127" y="748560"/>
                </a:lnTo>
              </a:path>
            </a:pathLst>
          </a:custGeom>
          <a:ln w="12700" cap="flat">
            <a:solidFill>
              <a:srgbClr val="B9B9BD"/>
            </a:solidFill>
          </a:ln>
          <a:effectLst/>
        </p:spPr>
        <p:style>
          <a:lnRef idx="2">
            <a:schemeClr val="accent1"/>
          </a:lnRef>
          <a:fillRef idx="0">
            <a:schemeClr val="accent1"/>
          </a:fillRef>
          <a:effectRef idx="1">
            <a:schemeClr val="accent1"/>
          </a:effectRef>
          <a:fontRef idx="minor">
            <a:schemeClr val="tx1"/>
          </a:fontRef>
        </p:style>
        <p:txBody>
          <a:bodyPr rtlCol="0" anchor="ctr"/>
          <a:lstStyle/>
          <a:p>
            <a:endParaRPr lang="en-GB" dirty="0"/>
          </a:p>
        </p:txBody>
      </p:sp>
      <p:sp>
        <p:nvSpPr>
          <p:cNvPr id="34" name="Freeform: Shape 33">
            <a:extLst>
              <a:ext uri="{FF2B5EF4-FFF2-40B4-BE49-F238E27FC236}">
                <a16:creationId xmlns:a16="http://schemas.microsoft.com/office/drawing/2014/main" id="{F43D02BD-5552-C8E9-793C-8A3D5A576641}"/>
              </a:ext>
            </a:extLst>
          </p:cNvPr>
          <p:cNvSpPr/>
          <p:nvPr userDrawn="1"/>
        </p:nvSpPr>
        <p:spPr>
          <a:xfrm>
            <a:off x="6903626" y="5554095"/>
            <a:ext cx="1278734" cy="959240"/>
          </a:xfrm>
          <a:custGeom>
            <a:avLst/>
            <a:gdLst>
              <a:gd name="connsiteX0" fmla="*/ 1160798 w 1278734"/>
              <a:gd name="connsiteY0" fmla="*/ 312 h 959240"/>
              <a:gd name="connsiteX1" fmla="*/ 1247654 w 1278734"/>
              <a:gd name="connsiteY1" fmla="*/ 43637 h 959240"/>
              <a:gd name="connsiteX2" fmla="*/ 1235099 w 1278734"/>
              <a:gd name="connsiteY2" fmla="*/ 222579 h 959240"/>
              <a:gd name="connsiteX3" fmla="*/ 386883 w 1278734"/>
              <a:gd name="connsiteY3" fmla="*/ 959240 h 959240"/>
              <a:gd name="connsiteX4" fmla="*/ 0 w 1278734"/>
              <a:gd name="connsiteY4" fmla="*/ 959240 h 959240"/>
              <a:gd name="connsiteX5" fmla="*/ 1068712 w 1278734"/>
              <a:gd name="connsiteY5" fmla="*/ 31081 h 959240"/>
              <a:gd name="connsiteX6" fmla="*/ 1160798 w 1278734"/>
              <a:gd name="connsiteY6" fmla="*/ 312 h 959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78734" h="959240">
                <a:moveTo>
                  <a:pt x="1160798" y="312"/>
                </a:moveTo>
                <a:cubicBezTo>
                  <a:pt x="1193185" y="2579"/>
                  <a:pt x="1224700" y="17195"/>
                  <a:pt x="1247654" y="43637"/>
                </a:cubicBezTo>
                <a:cubicBezTo>
                  <a:pt x="1293562" y="96520"/>
                  <a:pt x="1287982" y="176670"/>
                  <a:pt x="1235099" y="222579"/>
                </a:cubicBezTo>
                <a:lnTo>
                  <a:pt x="386883" y="959240"/>
                </a:lnTo>
                <a:lnTo>
                  <a:pt x="0" y="959240"/>
                </a:lnTo>
                <a:lnTo>
                  <a:pt x="1068712" y="31081"/>
                </a:lnTo>
                <a:cubicBezTo>
                  <a:pt x="1095154" y="8127"/>
                  <a:pt x="1128412" y="-1955"/>
                  <a:pt x="1160798" y="312"/>
                </a:cubicBezTo>
                <a:close/>
              </a:path>
            </a:pathLst>
          </a:custGeom>
          <a:solidFill>
            <a:srgbClr val="7DFFFC"/>
          </a:solid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CF64442E-1AB6-98DA-FEF4-25F4AB8916D8}"/>
              </a:ext>
            </a:extLst>
          </p:cNvPr>
          <p:cNvSpPr/>
          <p:nvPr/>
        </p:nvSpPr>
        <p:spPr>
          <a:xfrm>
            <a:off x="4575048" y="0"/>
            <a:ext cx="7616951" cy="5836533"/>
          </a:xfrm>
          <a:custGeom>
            <a:avLst/>
            <a:gdLst>
              <a:gd name="connsiteX0" fmla="*/ 0 w 7616951"/>
              <a:gd name="connsiteY0" fmla="*/ 0 h 5836533"/>
              <a:gd name="connsiteX1" fmla="*/ 293104 w 7616951"/>
              <a:gd name="connsiteY1" fmla="*/ 0 h 5836533"/>
              <a:gd name="connsiteX2" fmla="*/ 3470211 w 7616951"/>
              <a:gd name="connsiteY2" fmla="*/ 5486892 h 5836533"/>
              <a:gd name="connsiteX3" fmla="*/ 3636471 w 7616951"/>
              <a:gd name="connsiteY3" fmla="*/ 5582768 h 5836533"/>
              <a:gd name="connsiteX4" fmla="*/ 3641418 w 7616951"/>
              <a:gd name="connsiteY4" fmla="*/ 5582768 h 5836533"/>
              <a:gd name="connsiteX5" fmla="*/ 7616951 w 7616951"/>
              <a:gd name="connsiteY5" fmla="*/ 5581379 h 5836533"/>
              <a:gd name="connsiteX6" fmla="*/ 7616951 w 7616951"/>
              <a:gd name="connsiteY6" fmla="*/ 5835018 h 5836533"/>
              <a:gd name="connsiteX7" fmla="*/ 3636471 w 7616951"/>
              <a:gd name="connsiteY7" fmla="*/ 5836406 h 5836533"/>
              <a:gd name="connsiteX8" fmla="*/ 3636471 w 7616951"/>
              <a:gd name="connsiteY8" fmla="*/ 5836533 h 5836533"/>
              <a:gd name="connsiteX9" fmla="*/ 3630638 w 7616951"/>
              <a:gd name="connsiteY9" fmla="*/ 5836406 h 5836533"/>
              <a:gd name="connsiteX10" fmla="*/ 3250688 w 7616951"/>
              <a:gd name="connsiteY10" fmla="*/ 5613964 h 5836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16951" h="5836533">
                <a:moveTo>
                  <a:pt x="0" y="0"/>
                </a:moveTo>
                <a:lnTo>
                  <a:pt x="293104" y="0"/>
                </a:lnTo>
                <a:lnTo>
                  <a:pt x="3470211" y="5486892"/>
                </a:lnTo>
                <a:cubicBezTo>
                  <a:pt x="3504453" y="5545989"/>
                  <a:pt x="3568243" y="5582768"/>
                  <a:pt x="3636471" y="5582768"/>
                </a:cubicBezTo>
                <a:cubicBezTo>
                  <a:pt x="3638120" y="5582768"/>
                  <a:pt x="3639769" y="5582768"/>
                  <a:pt x="3641418" y="5582768"/>
                </a:cubicBezTo>
                <a:lnTo>
                  <a:pt x="7616951" y="5581379"/>
                </a:lnTo>
                <a:lnTo>
                  <a:pt x="7616951" y="5835018"/>
                </a:lnTo>
                <a:lnTo>
                  <a:pt x="3636471" y="5836406"/>
                </a:lnTo>
                <a:lnTo>
                  <a:pt x="3636471" y="5836533"/>
                </a:lnTo>
                <a:cubicBezTo>
                  <a:pt x="3634442" y="5836533"/>
                  <a:pt x="3632540" y="5836533"/>
                  <a:pt x="3630638" y="5836406"/>
                </a:cubicBezTo>
                <a:cubicBezTo>
                  <a:pt x="3474397" y="5834377"/>
                  <a:pt x="3329188" y="5749534"/>
                  <a:pt x="3250688" y="5613964"/>
                </a:cubicBezTo>
                <a:close/>
              </a:path>
            </a:pathLst>
          </a:custGeom>
          <a:solidFill>
            <a:schemeClr val="accent2"/>
          </a:solidFill>
          <a:ln w="9525" cap="flat">
            <a:noFill/>
            <a:prstDash val="solid"/>
            <a:miter/>
          </a:ln>
        </p:spPr>
        <p:txBody>
          <a:bodyPr rtlCol="0" anchor="ctr"/>
          <a:lstStyle/>
          <a:p>
            <a:endParaRPr lang="en-US"/>
          </a:p>
        </p:txBody>
      </p:sp>
      <p:sp>
        <p:nvSpPr>
          <p:cNvPr id="19" name="Picture Placeholder 18">
            <a:extLst>
              <a:ext uri="{FF2B5EF4-FFF2-40B4-BE49-F238E27FC236}">
                <a16:creationId xmlns:a16="http://schemas.microsoft.com/office/drawing/2014/main" id="{EF82CE39-FCDD-FCBE-27DE-5C687203C7AE}"/>
              </a:ext>
            </a:extLst>
          </p:cNvPr>
          <p:cNvSpPr>
            <a:spLocks noGrp="1"/>
          </p:cNvSpPr>
          <p:nvPr>
            <p:ph type="pic" sz="quarter" idx="17"/>
          </p:nvPr>
        </p:nvSpPr>
        <p:spPr>
          <a:xfrm>
            <a:off x="5928547" y="1263"/>
            <a:ext cx="6263137" cy="5592138"/>
          </a:xfrm>
          <a:custGeom>
            <a:avLst/>
            <a:gdLst>
              <a:gd name="connsiteX0" fmla="*/ 3277025 w 6263137"/>
              <a:gd name="connsiteY0" fmla="*/ 0 h 5592138"/>
              <a:gd name="connsiteX1" fmla="*/ 6263137 w 6263137"/>
              <a:gd name="connsiteY1" fmla="*/ 0 h 5592138"/>
              <a:gd name="connsiteX2" fmla="*/ 6263137 w 6263137"/>
              <a:gd name="connsiteY2" fmla="*/ 5590748 h 5592138"/>
              <a:gd name="connsiteX3" fmla="*/ 2281250 w 6263137"/>
              <a:gd name="connsiteY3" fmla="*/ 5592138 h 5592138"/>
              <a:gd name="connsiteX4" fmla="*/ 2276295 w 6263137"/>
              <a:gd name="connsiteY4" fmla="*/ 5592138 h 5592138"/>
              <a:gd name="connsiteX5" fmla="*/ 2109756 w 6263137"/>
              <a:gd name="connsiteY5" fmla="*/ 5496102 h 5592138"/>
              <a:gd name="connsiteX6" fmla="*/ 156598 w 6263137"/>
              <a:gd name="connsiteY6" fmla="*/ 2122979 h 5592138"/>
              <a:gd name="connsiteX7" fmla="*/ 0 w 6263137"/>
              <a:gd name="connsiteY7" fmla="*/ 1833065 h 5592138"/>
              <a:gd name="connsiteX8" fmla="*/ 3090899 w 6263137"/>
              <a:gd name="connsiteY8" fmla="*/ 53749 h 5592138"/>
              <a:gd name="connsiteX9" fmla="*/ 3194939 w 6263137"/>
              <a:gd name="connsiteY9" fmla="*/ 10773 h 5592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63137" h="5592138">
                <a:moveTo>
                  <a:pt x="3277025" y="0"/>
                </a:moveTo>
                <a:lnTo>
                  <a:pt x="6263137" y="0"/>
                </a:lnTo>
                <a:lnTo>
                  <a:pt x="6263137" y="5590748"/>
                </a:lnTo>
                <a:lnTo>
                  <a:pt x="2281250" y="5592138"/>
                </a:lnTo>
                <a:cubicBezTo>
                  <a:pt x="2279598" y="5592138"/>
                  <a:pt x="2277947" y="5592138"/>
                  <a:pt x="2276295" y="5592138"/>
                </a:cubicBezTo>
                <a:cubicBezTo>
                  <a:pt x="2207952" y="5592138"/>
                  <a:pt x="2144055" y="5555298"/>
                  <a:pt x="2109756" y="5496102"/>
                </a:cubicBezTo>
                <a:lnTo>
                  <a:pt x="156598" y="2122979"/>
                </a:lnTo>
                <a:lnTo>
                  <a:pt x="0" y="1833065"/>
                </a:lnTo>
                <a:lnTo>
                  <a:pt x="3090899" y="53749"/>
                </a:lnTo>
                <a:cubicBezTo>
                  <a:pt x="3123697" y="34858"/>
                  <a:pt x="3158690" y="20453"/>
                  <a:pt x="3194939" y="10773"/>
                </a:cubicBezTo>
                <a:close/>
              </a:path>
            </a:pathLst>
          </a:custGeom>
          <a:noFill/>
        </p:spPr>
        <p:txBody>
          <a:bodyPr wrap="square">
            <a:noAutofit/>
          </a:bodyPr>
          <a:lstStyle>
            <a:lvl1pPr marL="0" indent="0" algn="r">
              <a:buNone/>
              <a:defRPr/>
            </a:lvl1pPr>
          </a:lstStyle>
          <a:p>
            <a:r>
              <a:rPr lang="en-US"/>
              <a:t>Click icon to add picture</a:t>
            </a:r>
          </a:p>
        </p:txBody>
      </p:sp>
      <p:cxnSp>
        <p:nvCxnSpPr>
          <p:cNvPr id="26" name="Straight Connector 25">
            <a:extLst>
              <a:ext uri="{FF2B5EF4-FFF2-40B4-BE49-F238E27FC236}">
                <a16:creationId xmlns:a16="http://schemas.microsoft.com/office/drawing/2014/main" id="{1AFA9D9F-C3A5-377E-A12A-C3FF91F1A1DA}"/>
              </a:ext>
            </a:extLst>
          </p:cNvPr>
          <p:cNvCxnSpPr>
            <a:cxnSpLocks/>
          </p:cNvCxnSpPr>
          <p:nvPr userDrawn="1"/>
        </p:nvCxnSpPr>
        <p:spPr>
          <a:xfrm>
            <a:off x="342900" y="0"/>
            <a:ext cx="0" cy="6858000"/>
          </a:xfrm>
          <a:prstGeom prst="line">
            <a:avLst/>
          </a:prstGeom>
          <a:ln w="12700" cap="flat">
            <a:solidFill>
              <a:srgbClr val="B9B9BD"/>
            </a:solidFill>
          </a:ln>
          <a:effectLst/>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A4E820AC-9A40-5B49-292E-770B13F62305}"/>
              </a:ext>
            </a:extLst>
          </p:cNvPr>
          <p:cNvCxnSpPr>
            <a:cxnSpLocks/>
          </p:cNvCxnSpPr>
          <p:nvPr userDrawn="1"/>
        </p:nvCxnSpPr>
        <p:spPr>
          <a:xfrm flipV="1">
            <a:off x="342900" y="6515100"/>
            <a:ext cx="11849100" cy="0"/>
          </a:xfrm>
          <a:prstGeom prst="line">
            <a:avLst/>
          </a:prstGeom>
          <a:ln w="12700" cap="flat">
            <a:solidFill>
              <a:srgbClr val="B9B9BD"/>
            </a:solidFill>
          </a:ln>
          <a:effectLst/>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14237277-2B80-BB0A-80D8-7452B6F17CD5}"/>
              </a:ext>
            </a:extLst>
          </p:cNvPr>
          <p:cNvSpPr>
            <a:spLocks noGrp="1"/>
          </p:cNvSpPr>
          <p:nvPr userDrawn="1">
            <p:ph type="title"/>
          </p:nvPr>
        </p:nvSpPr>
        <p:spPr>
          <a:xfrm>
            <a:off x="692869" y="2362200"/>
            <a:ext cx="3612431" cy="1220080"/>
          </a:xfrm>
        </p:spPr>
        <p:txBody>
          <a:bodyPr anchor="b"/>
          <a:lstStyle>
            <a:lvl1pPr>
              <a:defRPr sz="3800"/>
            </a:lvl1pPr>
          </a:lstStyle>
          <a:p>
            <a:r>
              <a:rPr lang="en-US"/>
              <a:t>Click to edit Master title style</a:t>
            </a:r>
            <a:endParaRPr lang="en-GB" dirty="0"/>
          </a:p>
        </p:txBody>
      </p:sp>
      <p:sp>
        <p:nvSpPr>
          <p:cNvPr id="16" name="Text Placeholder 15">
            <a:extLst>
              <a:ext uri="{FF2B5EF4-FFF2-40B4-BE49-F238E27FC236}">
                <a16:creationId xmlns:a16="http://schemas.microsoft.com/office/drawing/2014/main" id="{D6634CA7-3219-E4CC-4166-6CBBBEA73E5E}"/>
              </a:ext>
            </a:extLst>
          </p:cNvPr>
          <p:cNvSpPr>
            <a:spLocks noGrp="1"/>
          </p:cNvSpPr>
          <p:nvPr userDrawn="1">
            <p:ph type="body" sz="quarter" idx="13"/>
          </p:nvPr>
        </p:nvSpPr>
        <p:spPr>
          <a:xfrm>
            <a:off x="692869" y="4050545"/>
            <a:ext cx="3612431" cy="826256"/>
          </a:xfrm>
        </p:spPr>
        <p:txBody>
          <a:bodyPr/>
          <a:lstStyle>
            <a:lvl1pPr marL="0" indent="0">
              <a:buNone/>
              <a:defRPr/>
            </a:lvl1pPr>
          </a:lstStyle>
          <a:p>
            <a:pPr lvl="0"/>
            <a:r>
              <a:rPr lang="en-US"/>
              <a:t>Click to edit Master text styles</a:t>
            </a:r>
          </a:p>
        </p:txBody>
      </p:sp>
      <p:sp>
        <p:nvSpPr>
          <p:cNvPr id="11" name="Freeform: Shape 10">
            <a:extLst>
              <a:ext uri="{FF2B5EF4-FFF2-40B4-BE49-F238E27FC236}">
                <a16:creationId xmlns:a16="http://schemas.microsoft.com/office/drawing/2014/main" id="{3014C778-F130-6ACD-91B6-60EA2FFC12C5}"/>
              </a:ext>
            </a:extLst>
          </p:cNvPr>
          <p:cNvSpPr/>
          <p:nvPr userDrawn="1"/>
        </p:nvSpPr>
        <p:spPr>
          <a:xfrm>
            <a:off x="2883639" y="0"/>
            <a:ext cx="9308043" cy="6509777"/>
          </a:xfrm>
          <a:custGeom>
            <a:avLst/>
            <a:gdLst>
              <a:gd name="connsiteX0" fmla="*/ 0 w 9298650"/>
              <a:gd name="connsiteY0" fmla="*/ 0 h 6503208"/>
              <a:gd name="connsiteX1" fmla="*/ 9298650 w 9298650"/>
              <a:gd name="connsiteY1" fmla="*/ 0 h 6503208"/>
              <a:gd name="connsiteX2" fmla="*/ 9298650 w 9298650"/>
              <a:gd name="connsiteY2" fmla="*/ 6503209 h 6503208"/>
              <a:gd name="connsiteX3" fmla="*/ 0 w 9298650"/>
              <a:gd name="connsiteY3" fmla="*/ 6503209 h 6503208"/>
            </a:gdLst>
            <a:ahLst/>
            <a:cxnLst>
              <a:cxn ang="0">
                <a:pos x="connsiteX0" y="connsiteY0"/>
              </a:cxn>
              <a:cxn ang="0">
                <a:pos x="connsiteX1" y="connsiteY1"/>
              </a:cxn>
              <a:cxn ang="0">
                <a:pos x="connsiteX2" y="connsiteY2"/>
              </a:cxn>
              <a:cxn ang="0">
                <a:pos x="connsiteX3" y="connsiteY3"/>
              </a:cxn>
            </a:cxnLst>
            <a:rect l="l" t="t" r="r" b="b"/>
            <a:pathLst>
              <a:path w="9298650" h="6503208">
                <a:moveTo>
                  <a:pt x="0" y="0"/>
                </a:moveTo>
                <a:lnTo>
                  <a:pt x="9298650" y="0"/>
                </a:lnTo>
                <a:lnTo>
                  <a:pt x="9298650" y="6503209"/>
                </a:lnTo>
                <a:lnTo>
                  <a:pt x="0" y="6503209"/>
                </a:lnTo>
                <a:close/>
              </a:path>
            </a:pathLst>
          </a:custGeom>
          <a:noFill/>
          <a:ln w="10601" cap="flat">
            <a:noFill/>
            <a:prstDash val="solid"/>
            <a:miter/>
          </a:ln>
        </p:spPr>
        <p:txBody>
          <a:bodyPr rtlCol="0" anchor="ctr"/>
          <a:lstStyle/>
          <a:p>
            <a:endParaRPr lang="en-GB" dirty="0"/>
          </a:p>
        </p:txBody>
      </p:sp>
      <p:sp>
        <p:nvSpPr>
          <p:cNvPr id="22" name="Date Placeholder 21">
            <a:extLst>
              <a:ext uri="{FF2B5EF4-FFF2-40B4-BE49-F238E27FC236}">
                <a16:creationId xmlns:a16="http://schemas.microsoft.com/office/drawing/2014/main" id="{C0F1EDA3-4A4F-1F5D-314D-D58BFC4DF529}"/>
              </a:ext>
            </a:extLst>
          </p:cNvPr>
          <p:cNvSpPr>
            <a:spLocks noGrp="1"/>
          </p:cNvSpPr>
          <p:nvPr userDrawn="1">
            <p:ph type="dt" sz="half" idx="18"/>
          </p:nvPr>
        </p:nvSpPr>
        <p:spPr>
          <a:xfrm>
            <a:off x="4822366" y="6062849"/>
            <a:ext cx="876303" cy="137160"/>
          </a:xfrm>
        </p:spPr>
        <p:txBody>
          <a:bodyPr/>
          <a:lstStyle>
            <a:lvl1pPr algn="r">
              <a:defRPr/>
            </a:lvl1pPr>
          </a:lstStyle>
          <a:p>
            <a:fld id="{D8E459A0-A95B-407E-84DF-64AA4020EEEA}" type="datetime1">
              <a:rPr lang="en-US" smtClean="0"/>
              <a:pPr/>
              <a:t>9/17/2026</a:t>
            </a:fld>
            <a:endParaRPr lang="en-GB" dirty="0"/>
          </a:p>
        </p:txBody>
      </p:sp>
      <p:sp>
        <p:nvSpPr>
          <p:cNvPr id="29" name="Footer Placeholder 28">
            <a:extLst>
              <a:ext uri="{FF2B5EF4-FFF2-40B4-BE49-F238E27FC236}">
                <a16:creationId xmlns:a16="http://schemas.microsoft.com/office/drawing/2014/main" id="{77410126-D8ED-25AA-DB03-B51CA13A94EA}"/>
              </a:ext>
            </a:extLst>
          </p:cNvPr>
          <p:cNvSpPr>
            <a:spLocks noGrp="1"/>
          </p:cNvSpPr>
          <p:nvPr userDrawn="1">
            <p:ph type="ftr" sz="quarter" idx="19"/>
          </p:nvPr>
        </p:nvSpPr>
        <p:spPr>
          <a:xfrm>
            <a:off x="2476498" y="6062849"/>
            <a:ext cx="3222171" cy="137160"/>
          </a:xfrm>
        </p:spPr>
        <p:txBody>
          <a:bodyPr/>
          <a:lstStyle/>
          <a:p>
            <a:endParaRPr lang="en-GB" dirty="0"/>
          </a:p>
        </p:txBody>
      </p:sp>
      <p:sp>
        <p:nvSpPr>
          <p:cNvPr id="30" name="Slide Number Placeholder 29">
            <a:extLst>
              <a:ext uri="{FF2B5EF4-FFF2-40B4-BE49-F238E27FC236}">
                <a16:creationId xmlns:a16="http://schemas.microsoft.com/office/drawing/2014/main" id="{8DB64A19-5EB5-50ED-87BA-23432E46796A}"/>
              </a:ext>
            </a:extLst>
          </p:cNvPr>
          <p:cNvSpPr>
            <a:spLocks noGrp="1"/>
          </p:cNvSpPr>
          <p:nvPr userDrawn="1">
            <p:ph type="sldNum" sz="quarter" idx="20"/>
          </p:nvPr>
        </p:nvSpPr>
        <p:spPr>
          <a:xfrm>
            <a:off x="685800" y="6062849"/>
            <a:ext cx="274320" cy="137160"/>
          </a:xfrm>
          <a:prstGeom prst="rect">
            <a:avLst/>
          </a:prstGeom>
        </p:spPr>
        <p:txBody>
          <a:bodyPr lIns="0" tIns="0" rIns="0" bIns="0" anchor="b"/>
          <a:lstStyle>
            <a:lvl1pPr>
              <a:defRPr sz="800" b="1"/>
            </a:lvl1pPr>
          </a:lstStyle>
          <a:p>
            <a:fld id="{B2643E34-DC33-45ED-8E33-EC0D5991E9A4}" type="slidenum">
              <a:rPr lang="en-GB" smtClean="0"/>
              <a:pPr/>
              <a:t>‹nr.›</a:t>
            </a:fld>
            <a:endParaRPr lang="en-GB" dirty="0"/>
          </a:p>
        </p:txBody>
      </p:sp>
      <p:pic>
        <p:nvPicPr>
          <p:cNvPr id="3" name="Graphic 2">
            <a:extLst>
              <a:ext uri="{FF2B5EF4-FFF2-40B4-BE49-F238E27FC236}">
                <a16:creationId xmlns:a16="http://schemas.microsoft.com/office/drawing/2014/main" id="{49C303F2-BCF1-3933-82BC-5435C73A8BA3}"/>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692868" y="1022350"/>
            <a:ext cx="1788843" cy="504454"/>
          </a:xfrm>
          <a:prstGeom prst="rect">
            <a:avLst/>
          </a:prstGeom>
        </p:spPr>
      </p:pic>
    </p:spTree>
    <p:extLst>
      <p:ext uri="{BB962C8B-B14F-4D97-AF65-F5344CB8AC3E}">
        <p14:creationId xmlns:p14="http://schemas.microsoft.com/office/powerpoint/2010/main" val="2985756473"/>
      </p:ext>
    </p:extLst>
  </p:cSld>
  <p:clrMapOvr>
    <a:overrideClrMapping bg1="dk1" tx1="lt1" bg2="dk2" tx2="lt2" accent1="accent1" accent2="accent2" accent3="accent3" accent4="accent4" accent5="accent5" accent6="accent6" hlink="hlink" folHlink="folHlink"/>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Picture with Caption 3">
    <p:bg>
      <p:bgRef idx="1001">
        <a:schemeClr val="bg2"/>
      </p:bgRef>
    </p:bg>
    <p:spTree>
      <p:nvGrpSpPr>
        <p:cNvPr id="1" name=""/>
        <p:cNvGrpSpPr/>
        <p:nvPr/>
      </p:nvGrpSpPr>
      <p:grpSpPr>
        <a:xfrm>
          <a:off x="0" y="0"/>
          <a:ext cx="0" cy="0"/>
          <a:chOff x="0" y="0"/>
          <a:chExt cx="0" cy="0"/>
        </a:xfrm>
      </p:grpSpPr>
      <p:sp>
        <p:nvSpPr>
          <p:cNvPr id="33" name="Picture Placeholder 32">
            <a:extLst>
              <a:ext uri="{FF2B5EF4-FFF2-40B4-BE49-F238E27FC236}">
                <a16:creationId xmlns:a16="http://schemas.microsoft.com/office/drawing/2014/main" id="{E7A4668E-856E-F179-435F-D6F48CFA1AFB}"/>
              </a:ext>
            </a:extLst>
          </p:cNvPr>
          <p:cNvSpPr>
            <a:spLocks noGrp="1"/>
          </p:cNvSpPr>
          <p:nvPr>
            <p:ph type="pic" sz="quarter" idx="14"/>
          </p:nvPr>
        </p:nvSpPr>
        <p:spPr>
          <a:xfrm>
            <a:off x="4759094" y="0"/>
            <a:ext cx="7432906" cy="6510339"/>
          </a:xfrm>
          <a:custGeom>
            <a:avLst/>
            <a:gdLst>
              <a:gd name="connsiteX0" fmla="*/ 0 w 7432906"/>
              <a:gd name="connsiteY0" fmla="*/ 0 h 6510339"/>
              <a:gd name="connsiteX1" fmla="*/ 4456447 w 7432906"/>
              <a:gd name="connsiteY1" fmla="*/ 0 h 6510339"/>
              <a:gd name="connsiteX2" fmla="*/ 6069913 w 7432906"/>
              <a:gd name="connsiteY2" fmla="*/ 937634 h 6510339"/>
              <a:gd name="connsiteX3" fmla="*/ 6125445 w 7432906"/>
              <a:gd name="connsiteY3" fmla="*/ 952568 h 6510339"/>
              <a:gd name="connsiteX4" fmla="*/ 6125545 w 7432906"/>
              <a:gd name="connsiteY4" fmla="*/ 952553 h 6510339"/>
              <a:gd name="connsiteX5" fmla="*/ 6199728 w 7432906"/>
              <a:gd name="connsiteY5" fmla="*/ 995531 h 6510339"/>
              <a:gd name="connsiteX6" fmla="*/ 7432905 w 7432906"/>
              <a:gd name="connsiteY6" fmla="*/ 1727174 h 6510339"/>
              <a:gd name="connsiteX7" fmla="*/ 7432905 w 7432906"/>
              <a:gd name="connsiteY7" fmla="*/ 1709984 h 6510339"/>
              <a:gd name="connsiteX8" fmla="*/ 7432905 w 7432906"/>
              <a:gd name="connsiteY8" fmla="*/ 1584974 h 6510339"/>
              <a:gd name="connsiteX9" fmla="*/ 7432906 w 7432906"/>
              <a:gd name="connsiteY9" fmla="*/ 1584974 h 6510339"/>
              <a:gd name="connsiteX10" fmla="*/ 7432906 w 7432906"/>
              <a:gd name="connsiteY10" fmla="*/ 6510339 h 6510339"/>
              <a:gd name="connsiteX11" fmla="*/ 3984704 w 7432906"/>
              <a:gd name="connsiteY11" fmla="*/ 6510339 h 6510339"/>
              <a:gd name="connsiteX12" fmla="*/ 287864 w 7432906"/>
              <a:gd name="connsiteY12" fmla="*/ 4363371 h 6510339"/>
              <a:gd name="connsiteX13" fmla="*/ 0 w 7432906"/>
              <a:gd name="connsiteY13" fmla="*/ 3863437 h 6510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432906" h="6510339">
                <a:moveTo>
                  <a:pt x="0" y="0"/>
                </a:moveTo>
                <a:lnTo>
                  <a:pt x="4456447" y="0"/>
                </a:lnTo>
                <a:lnTo>
                  <a:pt x="6069913" y="937634"/>
                </a:lnTo>
                <a:cubicBezTo>
                  <a:pt x="6087059" y="947590"/>
                  <a:pt x="6106307" y="952568"/>
                  <a:pt x="6125445" y="952568"/>
                </a:cubicBezTo>
                <a:lnTo>
                  <a:pt x="6125545" y="952553"/>
                </a:lnTo>
                <a:lnTo>
                  <a:pt x="6199728" y="995531"/>
                </a:lnTo>
                <a:lnTo>
                  <a:pt x="7432905" y="1727174"/>
                </a:lnTo>
                <a:lnTo>
                  <a:pt x="7432905" y="1709984"/>
                </a:lnTo>
                <a:lnTo>
                  <a:pt x="7432905" y="1584974"/>
                </a:lnTo>
                <a:lnTo>
                  <a:pt x="7432906" y="1584974"/>
                </a:lnTo>
                <a:lnTo>
                  <a:pt x="7432906" y="6510339"/>
                </a:lnTo>
                <a:lnTo>
                  <a:pt x="3984704" y="6510339"/>
                </a:lnTo>
                <a:lnTo>
                  <a:pt x="287864" y="4363371"/>
                </a:lnTo>
                <a:cubicBezTo>
                  <a:pt x="109703" y="4259940"/>
                  <a:pt x="0" y="4069448"/>
                  <a:pt x="0" y="3863437"/>
                </a:cubicBezTo>
                <a:close/>
              </a:path>
            </a:pathLst>
          </a:custGeom>
        </p:spPr>
        <p:txBody>
          <a:bodyPr wrap="square">
            <a:noAutofit/>
          </a:bodyPr>
          <a:lstStyle>
            <a:lvl1pPr marL="0" indent="0">
              <a:buNone/>
              <a:defRPr/>
            </a:lvl1pPr>
          </a:lstStyle>
          <a:p>
            <a:r>
              <a:rPr lang="en-US"/>
              <a:t>Click icon to add picture</a:t>
            </a:r>
            <a:endParaRPr lang="en-US" dirty="0"/>
          </a:p>
        </p:txBody>
      </p:sp>
      <p:cxnSp>
        <p:nvCxnSpPr>
          <p:cNvPr id="24" name="Straight Connector 23">
            <a:extLst>
              <a:ext uri="{FF2B5EF4-FFF2-40B4-BE49-F238E27FC236}">
                <a16:creationId xmlns:a16="http://schemas.microsoft.com/office/drawing/2014/main" id="{BAC7622D-C259-6B16-0EB4-2C8A318E1250}"/>
              </a:ext>
            </a:extLst>
          </p:cNvPr>
          <p:cNvCxnSpPr>
            <a:cxnSpLocks/>
          </p:cNvCxnSpPr>
          <p:nvPr userDrawn="1"/>
        </p:nvCxnSpPr>
        <p:spPr>
          <a:xfrm flipV="1">
            <a:off x="10877903" y="0"/>
            <a:ext cx="0" cy="857372"/>
          </a:xfrm>
          <a:prstGeom prst="line">
            <a:avLst/>
          </a:prstGeom>
          <a:ln w="12700" cap="flat">
            <a:solidFill>
              <a:srgbClr val="B9B9BD"/>
            </a:solidFill>
          </a:ln>
          <a:effectLst/>
        </p:spPr>
        <p:style>
          <a:lnRef idx="2">
            <a:schemeClr val="accent1"/>
          </a:lnRef>
          <a:fillRef idx="0">
            <a:schemeClr val="accent1"/>
          </a:fillRef>
          <a:effectRef idx="1">
            <a:schemeClr val="accent1"/>
          </a:effectRef>
          <a:fontRef idx="minor">
            <a:schemeClr val="tx1"/>
          </a:fontRef>
        </p:style>
      </p:cxnSp>
      <p:grpSp>
        <p:nvGrpSpPr>
          <p:cNvPr id="22" name="Group 21">
            <a:extLst>
              <a:ext uri="{FF2B5EF4-FFF2-40B4-BE49-F238E27FC236}">
                <a16:creationId xmlns:a16="http://schemas.microsoft.com/office/drawing/2014/main" id="{E045B5D2-34F9-0F82-75AA-7D31509B8283}"/>
              </a:ext>
            </a:extLst>
          </p:cNvPr>
          <p:cNvGrpSpPr/>
          <p:nvPr userDrawn="1"/>
        </p:nvGrpSpPr>
        <p:grpSpPr>
          <a:xfrm>
            <a:off x="9215542" y="1"/>
            <a:ext cx="2976459" cy="1727174"/>
            <a:chOff x="9215542" y="1"/>
            <a:chExt cx="2976459" cy="1727174"/>
          </a:xfrm>
        </p:grpSpPr>
        <p:sp>
          <p:nvSpPr>
            <p:cNvPr id="19" name="Freeform: Shape 18">
              <a:extLst>
                <a:ext uri="{FF2B5EF4-FFF2-40B4-BE49-F238E27FC236}">
                  <a16:creationId xmlns:a16="http://schemas.microsoft.com/office/drawing/2014/main" id="{7AD7064F-E356-625E-2C12-173A46E2C2EE}"/>
                </a:ext>
              </a:extLst>
            </p:cNvPr>
            <p:cNvSpPr/>
            <p:nvPr/>
          </p:nvSpPr>
          <p:spPr>
            <a:xfrm>
              <a:off x="10833303" y="747458"/>
              <a:ext cx="1358697" cy="979717"/>
            </a:xfrm>
            <a:custGeom>
              <a:avLst/>
              <a:gdLst>
                <a:gd name="connsiteX0" fmla="*/ 125596 w 1358697"/>
                <a:gd name="connsiteY0" fmla="*/ 1005 h 979717"/>
                <a:gd name="connsiteX1" fmla="*/ 167056 w 1358697"/>
                <a:gd name="connsiteY1" fmla="*/ 15505 h 979717"/>
                <a:gd name="connsiteX2" fmla="*/ 1358697 w 1358697"/>
                <a:gd name="connsiteY2" fmla="*/ 722504 h 979717"/>
                <a:gd name="connsiteX3" fmla="*/ 1358697 w 1358697"/>
                <a:gd name="connsiteY3" fmla="*/ 979717 h 979717"/>
                <a:gd name="connsiteX4" fmla="*/ 54222 w 1358697"/>
                <a:gd name="connsiteY4" fmla="*/ 205773 h 979717"/>
                <a:gd name="connsiteX5" fmla="*/ 15505 w 1358697"/>
                <a:gd name="connsiteY5" fmla="*/ 54222 h 979717"/>
                <a:gd name="connsiteX6" fmla="*/ 125596 w 1358697"/>
                <a:gd name="connsiteY6" fmla="*/ 1005 h 979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58697" h="979717">
                  <a:moveTo>
                    <a:pt x="125596" y="1005"/>
                  </a:moveTo>
                  <a:cubicBezTo>
                    <a:pt x="139829" y="2943"/>
                    <a:pt x="153920" y="7706"/>
                    <a:pt x="167056" y="15505"/>
                  </a:cubicBezTo>
                  <a:lnTo>
                    <a:pt x="1358697" y="722504"/>
                  </a:lnTo>
                  <a:lnTo>
                    <a:pt x="1358697" y="979717"/>
                  </a:lnTo>
                  <a:lnTo>
                    <a:pt x="54222" y="205773"/>
                  </a:lnTo>
                  <a:cubicBezTo>
                    <a:pt x="1677" y="174578"/>
                    <a:pt x="-15690" y="106767"/>
                    <a:pt x="15505" y="54222"/>
                  </a:cubicBezTo>
                  <a:cubicBezTo>
                    <a:pt x="38901" y="14813"/>
                    <a:pt x="82894" y="-4808"/>
                    <a:pt x="125596" y="1005"/>
                  </a:cubicBezTo>
                  <a:close/>
                </a:path>
              </a:pathLst>
            </a:custGeom>
            <a:solidFill>
              <a:schemeClr val="accent3"/>
            </a:solidFill>
            <a:ln w="11043"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26B3430D-7DC7-F1EB-6943-C5F8F74E899A}"/>
                </a:ext>
              </a:extLst>
            </p:cNvPr>
            <p:cNvSpPr/>
            <p:nvPr/>
          </p:nvSpPr>
          <p:spPr>
            <a:xfrm>
              <a:off x="9215542" y="1"/>
              <a:ext cx="2976459" cy="952568"/>
            </a:xfrm>
            <a:custGeom>
              <a:avLst/>
              <a:gdLst>
                <a:gd name="connsiteX0" fmla="*/ 0 w 2976459"/>
                <a:gd name="connsiteY0" fmla="*/ 0 h 952568"/>
                <a:gd name="connsiteX1" fmla="*/ 440334 w 2976459"/>
                <a:gd name="connsiteY1" fmla="*/ 0 h 952568"/>
                <a:gd name="connsiteX2" fmla="*/ 1663024 w 2976459"/>
                <a:gd name="connsiteY2" fmla="*/ 710529 h 952568"/>
                <a:gd name="connsiteX3" fmla="*/ 2663065 w 2976459"/>
                <a:gd name="connsiteY3" fmla="*/ 0 h 952568"/>
                <a:gd name="connsiteX4" fmla="*/ 2976459 w 2976459"/>
                <a:gd name="connsiteY4" fmla="*/ 0 h 952568"/>
                <a:gd name="connsiteX5" fmla="*/ 2976459 w 2976459"/>
                <a:gd name="connsiteY5" fmla="*/ 48660 h 952568"/>
                <a:gd name="connsiteX6" fmla="*/ 1733047 w 2976459"/>
                <a:gd name="connsiteY6" fmla="*/ 932103 h 952568"/>
                <a:gd name="connsiteX7" fmla="*/ 1668998 w 2976459"/>
                <a:gd name="connsiteY7" fmla="*/ 952568 h 952568"/>
                <a:gd name="connsiteX8" fmla="*/ 1613466 w 2976459"/>
                <a:gd name="connsiteY8" fmla="*/ 937634 h 952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6459" h="952568">
                  <a:moveTo>
                    <a:pt x="0" y="0"/>
                  </a:moveTo>
                  <a:lnTo>
                    <a:pt x="440334" y="0"/>
                  </a:lnTo>
                  <a:lnTo>
                    <a:pt x="1663024" y="710529"/>
                  </a:lnTo>
                  <a:lnTo>
                    <a:pt x="2663065" y="0"/>
                  </a:lnTo>
                  <a:lnTo>
                    <a:pt x="2976459" y="0"/>
                  </a:lnTo>
                  <a:lnTo>
                    <a:pt x="2976459" y="48660"/>
                  </a:lnTo>
                  <a:lnTo>
                    <a:pt x="1733047" y="932103"/>
                  </a:lnTo>
                  <a:cubicBezTo>
                    <a:pt x="1713910" y="945709"/>
                    <a:pt x="1691454" y="952568"/>
                    <a:pt x="1668998" y="952568"/>
                  </a:cubicBezTo>
                  <a:cubicBezTo>
                    <a:pt x="1649860" y="952568"/>
                    <a:pt x="1630612" y="947590"/>
                    <a:pt x="1613466" y="937634"/>
                  </a:cubicBezTo>
                  <a:close/>
                </a:path>
              </a:pathLst>
            </a:custGeom>
            <a:solidFill>
              <a:srgbClr val="7DFFFC"/>
            </a:solidFill>
            <a:ln w="11043" cap="flat">
              <a:noFill/>
              <a:prstDash val="solid"/>
              <a:miter/>
            </a:ln>
          </p:spPr>
          <p:txBody>
            <a:bodyPr rtlCol="0" anchor="ctr"/>
            <a:lstStyle/>
            <a:p>
              <a:endParaRPr lang="en-US"/>
            </a:p>
          </p:txBody>
        </p:sp>
      </p:grpSp>
      <p:sp>
        <p:nvSpPr>
          <p:cNvPr id="8" name="Text Placeholder 7">
            <a:extLst>
              <a:ext uri="{FF2B5EF4-FFF2-40B4-BE49-F238E27FC236}">
                <a16:creationId xmlns:a16="http://schemas.microsoft.com/office/drawing/2014/main" id="{10F510AE-9B31-D36F-7963-5DDACACB7D55}"/>
              </a:ext>
            </a:extLst>
          </p:cNvPr>
          <p:cNvSpPr>
            <a:spLocks noGrp="1"/>
          </p:cNvSpPr>
          <p:nvPr>
            <p:ph type="body" sz="quarter" idx="13"/>
          </p:nvPr>
        </p:nvSpPr>
        <p:spPr>
          <a:xfrm>
            <a:off x="685800" y="2779295"/>
            <a:ext cx="3301999" cy="293570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Date Placeholder 10">
            <a:extLst>
              <a:ext uri="{FF2B5EF4-FFF2-40B4-BE49-F238E27FC236}">
                <a16:creationId xmlns:a16="http://schemas.microsoft.com/office/drawing/2014/main" id="{3F8740CF-0CE5-F669-EAE7-01549FCDEC71}"/>
              </a:ext>
            </a:extLst>
          </p:cNvPr>
          <p:cNvSpPr>
            <a:spLocks noGrp="1"/>
          </p:cNvSpPr>
          <p:nvPr>
            <p:ph type="dt" sz="half" idx="15"/>
          </p:nvPr>
        </p:nvSpPr>
        <p:spPr/>
        <p:txBody>
          <a:bodyPr/>
          <a:lstStyle/>
          <a:p>
            <a:pPr algn="l"/>
            <a:fld id="{FA64FDF4-50F8-40D0-8815-4A544FBB73F3}" type="datetime1">
              <a:rPr lang="en-US" smtClean="0"/>
              <a:t>9/17/2026</a:t>
            </a:fld>
            <a:endParaRPr lang="en-GB" dirty="0"/>
          </a:p>
        </p:txBody>
      </p:sp>
      <p:sp>
        <p:nvSpPr>
          <p:cNvPr id="12" name="Footer Placeholder 11">
            <a:extLst>
              <a:ext uri="{FF2B5EF4-FFF2-40B4-BE49-F238E27FC236}">
                <a16:creationId xmlns:a16="http://schemas.microsoft.com/office/drawing/2014/main" id="{4E5D9494-93FE-F41D-AEDC-1FB71368377E}"/>
              </a:ext>
            </a:extLst>
          </p:cNvPr>
          <p:cNvSpPr>
            <a:spLocks noGrp="1"/>
          </p:cNvSpPr>
          <p:nvPr>
            <p:ph type="ftr" sz="quarter" idx="16"/>
          </p:nvPr>
        </p:nvSpPr>
        <p:spPr>
          <a:xfrm>
            <a:off x="2476500" y="6062849"/>
            <a:ext cx="4325112" cy="137160"/>
          </a:xfrm>
        </p:spPr>
        <p:txBody>
          <a:bodyPr/>
          <a:lstStyle/>
          <a:p>
            <a:endParaRPr lang="en-GB" dirty="0"/>
          </a:p>
        </p:txBody>
      </p:sp>
      <p:sp>
        <p:nvSpPr>
          <p:cNvPr id="3" name="Title 2">
            <a:extLst>
              <a:ext uri="{FF2B5EF4-FFF2-40B4-BE49-F238E27FC236}">
                <a16:creationId xmlns:a16="http://schemas.microsoft.com/office/drawing/2014/main" id="{23C624C7-894E-EEFA-7016-8B06B1B146E7}"/>
              </a:ext>
            </a:extLst>
          </p:cNvPr>
          <p:cNvSpPr>
            <a:spLocks noGrp="1"/>
          </p:cNvSpPr>
          <p:nvPr>
            <p:ph type="title"/>
          </p:nvPr>
        </p:nvSpPr>
        <p:spPr>
          <a:xfrm>
            <a:off x="685800" y="644857"/>
            <a:ext cx="3301994" cy="1717343"/>
          </a:xfrm>
        </p:spPr>
        <p:txBody>
          <a:bodyPr/>
          <a:lstStyle/>
          <a:p>
            <a:r>
              <a:rPr lang="en-US"/>
              <a:t>Click to edit Master title style</a:t>
            </a:r>
            <a:endParaRPr lang="en-GB" dirty="0"/>
          </a:p>
        </p:txBody>
      </p:sp>
    </p:spTree>
    <p:extLst>
      <p:ext uri="{BB962C8B-B14F-4D97-AF65-F5344CB8AC3E}">
        <p14:creationId xmlns:p14="http://schemas.microsoft.com/office/powerpoint/2010/main" val="3818215315"/>
      </p:ext>
    </p:extLst>
  </p:cSld>
  <p:clrMapOvr>
    <a:overrideClrMapping bg1="dk1" tx1="lt1" bg2="dk2" tx2="lt2" accent1="accent1" accent2="accent2" accent3="accent3" accent4="accent4" accent5="accent5" accent6="accent6" hlink="hlink" folHlink="folHlink"/>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showMasterSp="0" preserve="1" userDrawn="1">
  <p:cSld name="Section Header 5">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DA2505A0-AD81-0460-E5AF-A717F172A337}"/>
              </a:ext>
            </a:extLst>
          </p:cNvPr>
          <p:cNvSpPr/>
          <p:nvPr userDrawn="1"/>
        </p:nvSpPr>
        <p:spPr>
          <a:xfrm flipH="1">
            <a:off x="5455522" y="3351579"/>
            <a:ext cx="5497883" cy="3163521"/>
          </a:xfrm>
          <a:custGeom>
            <a:avLst/>
            <a:gdLst>
              <a:gd name="connsiteX0" fmla="*/ 0 w 5497883"/>
              <a:gd name="connsiteY0" fmla="*/ 0 h 3163521"/>
              <a:gd name="connsiteX1" fmla="*/ 489 w 5497883"/>
              <a:gd name="connsiteY1" fmla="*/ 3163521 h 3163521"/>
              <a:gd name="connsiteX2" fmla="*/ 5497883 w 5497883"/>
              <a:gd name="connsiteY2" fmla="*/ 3163521 h 3163521"/>
              <a:gd name="connsiteX0" fmla="*/ 0 w 5497883"/>
              <a:gd name="connsiteY0" fmla="*/ 0 h 3172051"/>
              <a:gd name="connsiteX1" fmla="*/ 489 w 5497883"/>
              <a:gd name="connsiteY1" fmla="*/ 3163521 h 3172051"/>
              <a:gd name="connsiteX2" fmla="*/ 2188981 w 5497883"/>
              <a:gd name="connsiteY2" fmla="*/ 3172051 h 3172051"/>
              <a:gd name="connsiteX3" fmla="*/ 5497883 w 5497883"/>
              <a:gd name="connsiteY3" fmla="*/ 3163521 h 3172051"/>
              <a:gd name="connsiteX4" fmla="*/ 0 w 5497883"/>
              <a:gd name="connsiteY4" fmla="*/ 0 h 3172051"/>
              <a:gd name="connsiteX0" fmla="*/ 2188981 w 5497883"/>
              <a:gd name="connsiteY0" fmla="*/ 3172051 h 3263491"/>
              <a:gd name="connsiteX1" fmla="*/ 5497883 w 5497883"/>
              <a:gd name="connsiteY1" fmla="*/ 3163521 h 3263491"/>
              <a:gd name="connsiteX2" fmla="*/ 0 w 5497883"/>
              <a:gd name="connsiteY2" fmla="*/ 0 h 3263491"/>
              <a:gd name="connsiteX3" fmla="*/ 489 w 5497883"/>
              <a:gd name="connsiteY3" fmla="*/ 3163521 h 3263491"/>
              <a:gd name="connsiteX4" fmla="*/ 2280421 w 5497883"/>
              <a:gd name="connsiteY4" fmla="*/ 3263491 h 3263491"/>
              <a:gd name="connsiteX0" fmla="*/ 2188981 w 5497883"/>
              <a:gd name="connsiteY0" fmla="*/ 3172051 h 3172051"/>
              <a:gd name="connsiteX1" fmla="*/ 5497883 w 5497883"/>
              <a:gd name="connsiteY1" fmla="*/ 3163521 h 3172051"/>
              <a:gd name="connsiteX2" fmla="*/ 0 w 5497883"/>
              <a:gd name="connsiteY2" fmla="*/ 0 h 3172051"/>
              <a:gd name="connsiteX3" fmla="*/ 489 w 5497883"/>
              <a:gd name="connsiteY3" fmla="*/ 3163521 h 3172051"/>
              <a:gd name="connsiteX0" fmla="*/ 5497883 w 5497883"/>
              <a:gd name="connsiteY0" fmla="*/ 3163521 h 3163521"/>
              <a:gd name="connsiteX1" fmla="*/ 0 w 5497883"/>
              <a:gd name="connsiteY1" fmla="*/ 0 h 3163521"/>
              <a:gd name="connsiteX2" fmla="*/ 489 w 5497883"/>
              <a:gd name="connsiteY2" fmla="*/ 3163521 h 3163521"/>
              <a:gd name="connsiteX0" fmla="*/ 5497883 w 5497883"/>
              <a:gd name="connsiteY0" fmla="*/ 3163521 h 3163521"/>
              <a:gd name="connsiteX1" fmla="*/ 0 w 5497883"/>
              <a:gd name="connsiteY1" fmla="*/ 0 h 3163521"/>
            </a:gdLst>
            <a:ahLst/>
            <a:cxnLst>
              <a:cxn ang="0">
                <a:pos x="connsiteX0" y="connsiteY0"/>
              </a:cxn>
              <a:cxn ang="0">
                <a:pos x="connsiteX1" y="connsiteY1"/>
              </a:cxn>
            </a:cxnLst>
            <a:rect l="l" t="t" r="r" b="b"/>
            <a:pathLst>
              <a:path w="5497883" h="3163521">
                <a:moveTo>
                  <a:pt x="5497883" y="3163521"/>
                </a:moveTo>
                <a:lnTo>
                  <a:pt x="0" y="0"/>
                </a:lnTo>
              </a:path>
            </a:pathLst>
          </a:custGeom>
          <a:ln w="12700" cap="flat">
            <a:solidFill>
              <a:srgbClr val="B9B9BD"/>
            </a:solidFill>
          </a:ln>
          <a:effectLst/>
        </p:spPr>
        <p:style>
          <a:lnRef idx="2">
            <a:schemeClr val="accent1"/>
          </a:lnRef>
          <a:fillRef idx="0">
            <a:schemeClr val="accent1"/>
          </a:fillRef>
          <a:effectRef idx="1">
            <a:schemeClr val="accent1"/>
          </a:effectRef>
          <a:fontRef idx="minor">
            <a:schemeClr val="tx1"/>
          </a:fontRef>
        </p:style>
        <p:txBody>
          <a:bodyPr wrap="square" rtlCol="0" anchor="ctr">
            <a:noAutofit/>
          </a:bodyPr>
          <a:lstStyle/>
          <a:p>
            <a:endParaRPr lang="en-GB" dirty="0"/>
          </a:p>
        </p:txBody>
      </p:sp>
      <p:sp>
        <p:nvSpPr>
          <p:cNvPr id="37" name="Freeform: Shape 36">
            <a:extLst>
              <a:ext uri="{FF2B5EF4-FFF2-40B4-BE49-F238E27FC236}">
                <a16:creationId xmlns:a16="http://schemas.microsoft.com/office/drawing/2014/main" id="{4A8C3D0B-DD00-6F2F-C906-215ADFC63A24}"/>
              </a:ext>
            </a:extLst>
          </p:cNvPr>
          <p:cNvSpPr/>
          <p:nvPr/>
        </p:nvSpPr>
        <p:spPr>
          <a:xfrm>
            <a:off x="8875318" y="1"/>
            <a:ext cx="3316680" cy="5712814"/>
          </a:xfrm>
          <a:custGeom>
            <a:avLst/>
            <a:gdLst>
              <a:gd name="connsiteX0" fmla="*/ 0 w 3316680"/>
              <a:gd name="connsiteY0" fmla="*/ 0 h 5712814"/>
              <a:gd name="connsiteX1" fmla="*/ 296263 w 3316680"/>
              <a:gd name="connsiteY1" fmla="*/ 0 h 5712814"/>
              <a:gd name="connsiteX2" fmla="*/ 3316680 w 3316680"/>
              <a:gd name="connsiteY2" fmla="*/ 5202517 h 5712814"/>
              <a:gd name="connsiteX3" fmla="*/ 3316680 w 3316680"/>
              <a:gd name="connsiteY3" fmla="*/ 5712814 h 5712814"/>
            </a:gdLst>
            <a:ahLst/>
            <a:cxnLst>
              <a:cxn ang="0">
                <a:pos x="connsiteX0" y="connsiteY0"/>
              </a:cxn>
              <a:cxn ang="0">
                <a:pos x="connsiteX1" y="connsiteY1"/>
              </a:cxn>
              <a:cxn ang="0">
                <a:pos x="connsiteX2" y="connsiteY2"/>
              </a:cxn>
              <a:cxn ang="0">
                <a:pos x="connsiteX3" y="connsiteY3"/>
              </a:cxn>
            </a:cxnLst>
            <a:rect l="l" t="t" r="r" b="b"/>
            <a:pathLst>
              <a:path w="3316680" h="5712814">
                <a:moveTo>
                  <a:pt x="0" y="0"/>
                </a:moveTo>
                <a:lnTo>
                  <a:pt x="296263" y="0"/>
                </a:lnTo>
                <a:lnTo>
                  <a:pt x="3316680" y="5202517"/>
                </a:lnTo>
                <a:lnTo>
                  <a:pt x="3316680" y="5712814"/>
                </a:lnTo>
                <a:close/>
              </a:path>
            </a:pathLst>
          </a:custGeom>
          <a:solidFill>
            <a:schemeClr val="accent5"/>
          </a:solid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55EF7ADD-2BD3-11C0-5C0F-26F45F04C2B1}"/>
              </a:ext>
            </a:extLst>
          </p:cNvPr>
          <p:cNvSpPr/>
          <p:nvPr/>
        </p:nvSpPr>
        <p:spPr>
          <a:xfrm>
            <a:off x="10851951" y="3240955"/>
            <a:ext cx="1340049" cy="2471708"/>
          </a:xfrm>
          <a:custGeom>
            <a:avLst/>
            <a:gdLst>
              <a:gd name="connsiteX0" fmla="*/ 128124 w 1340049"/>
              <a:gd name="connsiteY0" fmla="*/ 0 h 2471708"/>
              <a:gd name="connsiteX1" fmla="*/ 1340049 w 1340049"/>
              <a:gd name="connsiteY1" fmla="*/ 0 h 2471708"/>
              <a:gd name="connsiteX2" fmla="*/ 1340049 w 1340049"/>
              <a:gd name="connsiteY2" fmla="*/ 256185 h 2471708"/>
              <a:gd name="connsiteX3" fmla="*/ 350620 w 1340049"/>
              <a:gd name="connsiteY3" fmla="*/ 256185 h 2471708"/>
              <a:gd name="connsiteX4" fmla="*/ 1340049 w 1340049"/>
              <a:gd name="connsiteY4" fmla="*/ 1961096 h 2471708"/>
              <a:gd name="connsiteX5" fmla="*/ 1340049 w 1340049"/>
              <a:gd name="connsiteY5" fmla="*/ 2471708 h 2471708"/>
              <a:gd name="connsiteX6" fmla="*/ 17325 w 1340049"/>
              <a:gd name="connsiteY6" fmla="*/ 192394 h 2471708"/>
              <a:gd name="connsiteX7" fmla="*/ 17068 w 1340049"/>
              <a:gd name="connsiteY7" fmla="*/ 64174 h 2471708"/>
              <a:gd name="connsiteX8" fmla="*/ 128124 w 1340049"/>
              <a:gd name="connsiteY8" fmla="*/ 0 h 24717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0049" h="2471708">
                <a:moveTo>
                  <a:pt x="128124" y="0"/>
                </a:moveTo>
                <a:lnTo>
                  <a:pt x="1340049" y="0"/>
                </a:lnTo>
                <a:lnTo>
                  <a:pt x="1340049" y="256185"/>
                </a:lnTo>
                <a:lnTo>
                  <a:pt x="350620" y="256185"/>
                </a:lnTo>
                <a:lnTo>
                  <a:pt x="1340049" y="1961096"/>
                </a:lnTo>
                <a:lnTo>
                  <a:pt x="1340049" y="2471708"/>
                </a:lnTo>
                <a:lnTo>
                  <a:pt x="17325" y="192394"/>
                </a:lnTo>
                <a:cubicBezTo>
                  <a:pt x="-5732" y="152814"/>
                  <a:pt x="-5732" y="103883"/>
                  <a:pt x="17068" y="64174"/>
                </a:cubicBezTo>
                <a:cubicBezTo>
                  <a:pt x="39997" y="24465"/>
                  <a:pt x="82267" y="0"/>
                  <a:pt x="128124" y="0"/>
                </a:cubicBezTo>
                <a:close/>
              </a:path>
            </a:pathLst>
          </a:custGeom>
          <a:solidFill>
            <a:schemeClr val="accent4"/>
          </a:solidFill>
          <a:ln w="9525" cap="flat">
            <a:noFill/>
            <a:prstDash val="solid"/>
            <a:miter/>
          </a:ln>
        </p:spPr>
        <p:txBody>
          <a:bodyPr rtlCol="0" anchor="ctr"/>
          <a:lstStyle/>
          <a:p>
            <a:endParaRPr lang="en-US"/>
          </a:p>
        </p:txBody>
      </p:sp>
      <p:sp>
        <p:nvSpPr>
          <p:cNvPr id="4" name="Date Placeholder 3">
            <a:extLst>
              <a:ext uri="{FF2B5EF4-FFF2-40B4-BE49-F238E27FC236}">
                <a16:creationId xmlns:a16="http://schemas.microsoft.com/office/drawing/2014/main" id="{FCC03F59-4FEE-9BA3-84C0-5A6C7B57233D}"/>
              </a:ext>
            </a:extLst>
          </p:cNvPr>
          <p:cNvSpPr>
            <a:spLocks noGrp="1"/>
          </p:cNvSpPr>
          <p:nvPr userDrawn="1">
            <p:ph type="dt" sz="half" idx="10"/>
          </p:nvPr>
        </p:nvSpPr>
        <p:spPr>
          <a:xfrm>
            <a:off x="3428997" y="6062849"/>
            <a:ext cx="876303" cy="137160"/>
          </a:xfrm>
        </p:spPr>
        <p:txBody>
          <a:bodyPr/>
          <a:lstStyle>
            <a:lvl1pPr algn="r">
              <a:defRPr/>
            </a:lvl1pPr>
          </a:lstStyle>
          <a:p>
            <a:fld id="{BAAC23FE-9AD8-49A3-A4E0-EB292971B936}" type="datetime1">
              <a:rPr lang="en-US" smtClean="0"/>
              <a:pPr/>
              <a:t>9/17/2026</a:t>
            </a:fld>
            <a:endParaRPr lang="en-GB" dirty="0"/>
          </a:p>
        </p:txBody>
      </p:sp>
      <p:sp>
        <p:nvSpPr>
          <p:cNvPr id="5" name="Footer Placeholder 4">
            <a:extLst>
              <a:ext uri="{FF2B5EF4-FFF2-40B4-BE49-F238E27FC236}">
                <a16:creationId xmlns:a16="http://schemas.microsoft.com/office/drawing/2014/main" id="{DA0C0E0F-C1CA-6D07-11AF-65D5A6A0417D}"/>
              </a:ext>
            </a:extLst>
          </p:cNvPr>
          <p:cNvSpPr>
            <a:spLocks noGrp="1"/>
          </p:cNvSpPr>
          <p:nvPr userDrawn="1">
            <p:ph type="ftr" sz="quarter" idx="11"/>
          </p:nvPr>
        </p:nvSpPr>
        <p:spPr>
          <a:xfrm>
            <a:off x="685800" y="5580056"/>
            <a:ext cx="3619499" cy="137160"/>
          </a:xfrm>
        </p:spPr>
        <p:txBody>
          <a:bodyPr/>
          <a:lstStyle/>
          <a:p>
            <a:endParaRPr lang="en-GB" dirty="0"/>
          </a:p>
        </p:txBody>
      </p:sp>
      <p:sp>
        <p:nvSpPr>
          <p:cNvPr id="6" name="Slide Number Placeholder 5">
            <a:extLst>
              <a:ext uri="{FF2B5EF4-FFF2-40B4-BE49-F238E27FC236}">
                <a16:creationId xmlns:a16="http://schemas.microsoft.com/office/drawing/2014/main" id="{EB0F656E-BCF1-B26F-B3FD-EBF9D67D35D9}"/>
              </a:ext>
            </a:extLst>
          </p:cNvPr>
          <p:cNvSpPr>
            <a:spLocks noGrp="1"/>
          </p:cNvSpPr>
          <p:nvPr userDrawn="1">
            <p:ph type="sldNum" sz="quarter" idx="12"/>
          </p:nvPr>
        </p:nvSpPr>
        <p:spPr>
          <a:xfrm>
            <a:off x="685800" y="6062849"/>
            <a:ext cx="274320" cy="137160"/>
          </a:xfrm>
          <a:prstGeom prst="rect">
            <a:avLst/>
          </a:prstGeom>
        </p:spPr>
        <p:txBody>
          <a:bodyPr lIns="0" tIns="0" rIns="0" bIns="0" anchor="b"/>
          <a:lstStyle>
            <a:lvl1pPr>
              <a:defRPr sz="800" b="1"/>
            </a:lvl1pPr>
          </a:lstStyle>
          <a:p>
            <a:fld id="{B2643E34-DC33-45ED-8E33-EC0D5991E9A4}" type="slidenum">
              <a:rPr lang="en-GB" smtClean="0"/>
              <a:pPr/>
              <a:t>‹nr.›</a:t>
            </a:fld>
            <a:endParaRPr lang="en-GB" dirty="0"/>
          </a:p>
        </p:txBody>
      </p:sp>
      <p:sp>
        <p:nvSpPr>
          <p:cNvPr id="2" name="Title 1">
            <a:extLst>
              <a:ext uri="{FF2B5EF4-FFF2-40B4-BE49-F238E27FC236}">
                <a16:creationId xmlns:a16="http://schemas.microsoft.com/office/drawing/2014/main" id="{903FD352-4A3C-497F-9D08-51185188FA7A}"/>
              </a:ext>
            </a:extLst>
          </p:cNvPr>
          <p:cNvSpPr>
            <a:spLocks noGrp="1"/>
          </p:cNvSpPr>
          <p:nvPr userDrawn="1">
            <p:ph type="title"/>
          </p:nvPr>
        </p:nvSpPr>
        <p:spPr>
          <a:xfrm>
            <a:off x="685800" y="2362200"/>
            <a:ext cx="7239000" cy="1298137"/>
          </a:xfrm>
        </p:spPr>
        <p:txBody>
          <a:bodyPr anchor="b"/>
          <a:lstStyle>
            <a:lvl1pPr>
              <a:defRPr sz="3800"/>
            </a:lvl1pPr>
          </a:lstStyle>
          <a:p>
            <a:r>
              <a:rPr lang="en-US"/>
              <a:t>Click to edit Master title style</a:t>
            </a:r>
            <a:endParaRPr lang="en-GB" dirty="0"/>
          </a:p>
        </p:txBody>
      </p:sp>
      <p:sp>
        <p:nvSpPr>
          <p:cNvPr id="3" name="Text Placeholder 2">
            <a:extLst>
              <a:ext uri="{FF2B5EF4-FFF2-40B4-BE49-F238E27FC236}">
                <a16:creationId xmlns:a16="http://schemas.microsoft.com/office/drawing/2014/main" id="{69442782-C12F-41FC-B1C9-9F1C9D18331E}"/>
              </a:ext>
            </a:extLst>
          </p:cNvPr>
          <p:cNvSpPr>
            <a:spLocks noGrp="1"/>
          </p:cNvSpPr>
          <p:nvPr userDrawn="1">
            <p:ph type="body" idx="1"/>
          </p:nvPr>
        </p:nvSpPr>
        <p:spPr>
          <a:xfrm>
            <a:off x="685800" y="4060376"/>
            <a:ext cx="5410200" cy="816424"/>
          </a:xfrm>
        </p:spPr>
        <p:txBody>
          <a:bodyPr/>
          <a:lstStyle>
            <a:lvl1pPr marL="0" indent="0">
              <a:spcBef>
                <a:spcPts val="0"/>
              </a:spcBef>
              <a:buNone/>
              <a:defRPr sz="2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cxnSp>
        <p:nvCxnSpPr>
          <p:cNvPr id="18" name="Straight Connector 17">
            <a:extLst>
              <a:ext uri="{FF2B5EF4-FFF2-40B4-BE49-F238E27FC236}">
                <a16:creationId xmlns:a16="http://schemas.microsoft.com/office/drawing/2014/main" id="{0EF5DBC6-8587-CA5F-2283-D11DBBA8ADF9}"/>
              </a:ext>
            </a:extLst>
          </p:cNvPr>
          <p:cNvCxnSpPr>
            <a:cxnSpLocks/>
          </p:cNvCxnSpPr>
          <p:nvPr userDrawn="1"/>
        </p:nvCxnSpPr>
        <p:spPr>
          <a:xfrm flipV="1">
            <a:off x="342900" y="6515100"/>
            <a:ext cx="11849100" cy="0"/>
          </a:xfrm>
          <a:prstGeom prst="line">
            <a:avLst/>
          </a:prstGeom>
          <a:ln w="12700" cap="flat">
            <a:solidFill>
              <a:srgbClr val="B9B9BD"/>
            </a:solidFill>
          </a:ln>
          <a:effectLst/>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03E03216-ADCA-81D0-0779-DFF6FFD152BC}"/>
              </a:ext>
            </a:extLst>
          </p:cNvPr>
          <p:cNvCxnSpPr>
            <a:cxnSpLocks/>
          </p:cNvCxnSpPr>
          <p:nvPr userDrawn="1"/>
        </p:nvCxnSpPr>
        <p:spPr>
          <a:xfrm>
            <a:off x="342900" y="0"/>
            <a:ext cx="0" cy="6858000"/>
          </a:xfrm>
          <a:prstGeom prst="line">
            <a:avLst/>
          </a:prstGeom>
          <a:ln w="12700" cap="flat">
            <a:solidFill>
              <a:srgbClr val="B9B9BD"/>
            </a:solidFill>
          </a:ln>
          <a:effectLst/>
        </p:spPr>
        <p:style>
          <a:lnRef idx="2">
            <a:schemeClr val="accent1"/>
          </a:lnRef>
          <a:fillRef idx="0">
            <a:schemeClr val="accent1"/>
          </a:fillRef>
          <a:effectRef idx="1">
            <a:schemeClr val="accent1"/>
          </a:effectRef>
          <a:fontRef idx="minor">
            <a:schemeClr val="tx1"/>
          </a:fontRef>
        </p:style>
      </p:cxnSp>
      <p:pic>
        <p:nvPicPr>
          <p:cNvPr id="9" name="Graphic 8">
            <a:extLst>
              <a:ext uri="{FF2B5EF4-FFF2-40B4-BE49-F238E27FC236}">
                <a16:creationId xmlns:a16="http://schemas.microsoft.com/office/drawing/2014/main" id="{1239B65D-5889-41B2-525F-4DF5B2EDF826}"/>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0934700" y="5996072"/>
            <a:ext cx="914400" cy="257861"/>
          </a:xfrm>
          <a:prstGeom prst="rect">
            <a:avLst/>
          </a:prstGeom>
        </p:spPr>
      </p:pic>
      <p:sp>
        <p:nvSpPr>
          <p:cNvPr id="42" name="Picture Placeholder 41">
            <a:extLst>
              <a:ext uri="{FF2B5EF4-FFF2-40B4-BE49-F238E27FC236}">
                <a16:creationId xmlns:a16="http://schemas.microsoft.com/office/drawing/2014/main" id="{F23E2FCE-383E-2BC9-AA1E-AEB2D3E95DBF}"/>
              </a:ext>
            </a:extLst>
          </p:cNvPr>
          <p:cNvSpPr>
            <a:spLocks noGrp="1"/>
          </p:cNvSpPr>
          <p:nvPr>
            <p:ph type="pic" sz="quarter" idx="13"/>
          </p:nvPr>
        </p:nvSpPr>
        <p:spPr>
          <a:xfrm>
            <a:off x="9171581" y="1"/>
            <a:ext cx="3020418" cy="3240954"/>
          </a:xfrm>
          <a:custGeom>
            <a:avLst/>
            <a:gdLst>
              <a:gd name="connsiteX0" fmla="*/ 0 w 3020418"/>
              <a:gd name="connsiteY0" fmla="*/ 0 h 3240954"/>
              <a:gd name="connsiteX1" fmla="*/ 3020418 w 3020418"/>
              <a:gd name="connsiteY1" fmla="*/ 0 h 3240954"/>
              <a:gd name="connsiteX2" fmla="*/ 3020418 w 3020418"/>
              <a:gd name="connsiteY2" fmla="*/ 3240954 h 3240954"/>
              <a:gd name="connsiteX3" fmla="*/ 1881595 w 3020418"/>
              <a:gd name="connsiteY3" fmla="*/ 3240954 h 3240954"/>
            </a:gdLst>
            <a:ahLst/>
            <a:cxnLst>
              <a:cxn ang="0">
                <a:pos x="connsiteX0" y="connsiteY0"/>
              </a:cxn>
              <a:cxn ang="0">
                <a:pos x="connsiteX1" y="connsiteY1"/>
              </a:cxn>
              <a:cxn ang="0">
                <a:pos x="connsiteX2" y="connsiteY2"/>
              </a:cxn>
              <a:cxn ang="0">
                <a:pos x="connsiteX3" y="connsiteY3"/>
              </a:cxn>
            </a:cxnLst>
            <a:rect l="l" t="t" r="r" b="b"/>
            <a:pathLst>
              <a:path w="3020418" h="3240954">
                <a:moveTo>
                  <a:pt x="0" y="0"/>
                </a:moveTo>
                <a:lnTo>
                  <a:pt x="3020418" y="0"/>
                </a:lnTo>
                <a:lnTo>
                  <a:pt x="3020418" y="3240954"/>
                </a:lnTo>
                <a:lnTo>
                  <a:pt x="1881595" y="3240954"/>
                </a:lnTo>
                <a:close/>
              </a:path>
            </a:pathLst>
          </a:custGeom>
        </p:spPr>
        <p:txBody>
          <a:bodyPr wrap="square">
            <a:noAutofit/>
          </a:bodyPr>
          <a:lstStyle>
            <a:lvl1pPr marL="0" indent="0" algn="r">
              <a:buNone/>
              <a:defRPr/>
            </a:lvl1pPr>
          </a:lstStyle>
          <a:p>
            <a:r>
              <a:rPr lang="en-US"/>
              <a:t>Click icon to add picture</a:t>
            </a:r>
          </a:p>
        </p:txBody>
      </p:sp>
    </p:spTree>
    <p:extLst>
      <p:ext uri="{BB962C8B-B14F-4D97-AF65-F5344CB8AC3E}">
        <p14:creationId xmlns:p14="http://schemas.microsoft.com/office/powerpoint/2010/main" val="575024320"/>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showMasterSp="0" preserve="1" userDrawn="1">
  <p:cSld name="Title Slide 11">
    <p:bg>
      <p:bgRef idx="1001">
        <a:schemeClr val="bg2"/>
      </p:bgRef>
    </p:bg>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D5957150-D79A-AD45-B1DF-12EAACFD53BB}"/>
              </a:ext>
            </a:extLst>
          </p:cNvPr>
          <p:cNvSpPr/>
          <p:nvPr userDrawn="1"/>
        </p:nvSpPr>
        <p:spPr>
          <a:xfrm>
            <a:off x="8113163" y="5766540"/>
            <a:ext cx="434127" cy="748560"/>
          </a:xfrm>
          <a:custGeom>
            <a:avLst/>
            <a:gdLst>
              <a:gd name="connsiteX0" fmla="*/ 380 w 434507"/>
              <a:gd name="connsiteY0" fmla="*/ 0 h 748560"/>
              <a:gd name="connsiteX1" fmla="*/ 434507 w 434507"/>
              <a:gd name="connsiteY1" fmla="*/ 748560 h 748560"/>
              <a:gd name="connsiteX2" fmla="*/ 0 w 434507"/>
              <a:gd name="connsiteY2" fmla="*/ 748560 h 748560"/>
              <a:gd name="connsiteX0" fmla="*/ 380 w 434507"/>
              <a:gd name="connsiteY0" fmla="*/ 0 h 748995"/>
              <a:gd name="connsiteX1" fmla="*/ 434507 w 434507"/>
              <a:gd name="connsiteY1" fmla="*/ 748560 h 748995"/>
              <a:gd name="connsiteX2" fmla="*/ 186353 w 434507"/>
              <a:gd name="connsiteY2" fmla="*/ 748995 h 748995"/>
              <a:gd name="connsiteX3" fmla="*/ 0 w 434507"/>
              <a:gd name="connsiteY3" fmla="*/ 748560 h 748995"/>
              <a:gd name="connsiteX4" fmla="*/ 380 w 434507"/>
              <a:gd name="connsiteY4" fmla="*/ 0 h 748995"/>
              <a:gd name="connsiteX0" fmla="*/ 186353 w 434507"/>
              <a:gd name="connsiteY0" fmla="*/ 748995 h 840435"/>
              <a:gd name="connsiteX1" fmla="*/ 0 w 434507"/>
              <a:gd name="connsiteY1" fmla="*/ 748560 h 840435"/>
              <a:gd name="connsiteX2" fmla="*/ 380 w 434507"/>
              <a:gd name="connsiteY2" fmla="*/ 0 h 840435"/>
              <a:gd name="connsiteX3" fmla="*/ 434507 w 434507"/>
              <a:gd name="connsiteY3" fmla="*/ 748560 h 840435"/>
              <a:gd name="connsiteX4" fmla="*/ 277793 w 434507"/>
              <a:gd name="connsiteY4" fmla="*/ 840435 h 840435"/>
              <a:gd name="connsiteX0" fmla="*/ 186353 w 434507"/>
              <a:gd name="connsiteY0" fmla="*/ 748995 h 748995"/>
              <a:gd name="connsiteX1" fmla="*/ 0 w 434507"/>
              <a:gd name="connsiteY1" fmla="*/ 748560 h 748995"/>
              <a:gd name="connsiteX2" fmla="*/ 380 w 434507"/>
              <a:gd name="connsiteY2" fmla="*/ 0 h 748995"/>
              <a:gd name="connsiteX3" fmla="*/ 434507 w 434507"/>
              <a:gd name="connsiteY3" fmla="*/ 748560 h 748995"/>
              <a:gd name="connsiteX0" fmla="*/ 0 w 434507"/>
              <a:gd name="connsiteY0" fmla="*/ 748560 h 748560"/>
              <a:gd name="connsiteX1" fmla="*/ 380 w 434507"/>
              <a:gd name="connsiteY1" fmla="*/ 0 h 748560"/>
              <a:gd name="connsiteX2" fmla="*/ 434507 w 434507"/>
              <a:gd name="connsiteY2" fmla="*/ 748560 h 748560"/>
              <a:gd name="connsiteX0" fmla="*/ 0 w 434127"/>
              <a:gd name="connsiteY0" fmla="*/ 0 h 748560"/>
              <a:gd name="connsiteX1" fmla="*/ 434127 w 434127"/>
              <a:gd name="connsiteY1" fmla="*/ 748560 h 748560"/>
            </a:gdLst>
            <a:ahLst/>
            <a:cxnLst>
              <a:cxn ang="0">
                <a:pos x="connsiteX0" y="connsiteY0"/>
              </a:cxn>
              <a:cxn ang="0">
                <a:pos x="connsiteX1" y="connsiteY1"/>
              </a:cxn>
            </a:cxnLst>
            <a:rect l="l" t="t" r="r" b="b"/>
            <a:pathLst>
              <a:path w="434127" h="748560">
                <a:moveTo>
                  <a:pt x="0" y="0"/>
                </a:moveTo>
                <a:lnTo>
                  <a:pt x="434127" y="748560"/>
                </a:lnTo>
              </a:path>
            </a:pathLst>
          </a:custGeom>
          <a:ln w="12700" cap="flat">
            <a:solidFill>
              <a:srgbClr val="B9B9BD"/>
            </a:solidFill>
          </a:ln>
          <a:effectLst/>
        </p:spPr>
        <p:style>
          <a:lnRef idx="2">
            <a:schemeClr val="accent1"/>
          </a:lnRef>
          <a:fillRef idx="0">
            <a:schemeClr val="accent1"/>
          </a:fillRef>
          <a:effectRef idx="1">
            <a:schemeClr val="accent1"/>
          </a:effectRef>
          <a:fontRef idx="minor">
            <a:schemeClr val="tx1"/>
          </a:fontRef>
        </p:style>
        <p:txBody>
          <a:bodyPr rtlCol="0" anchor="ctr"/>
          <a:lstStyle/>
          <a:p>
            <a:endParaRPr lang="en-GB" dirty="0"/>
          </a:p>
        </p:txBody>
      </p:sp>
      <p:sp>
        <p:nvSpPr>
          <p:cNvPr id="34" name="Freeform: Shape 33">
            <a:extLst>
              <a:ext uri="{FF2B5EF4-FFF2-40B4-BE49-F238E27FC236}">
                <a16:creationId xmlns:a16="http://schemas.microsoft.com/office/drawing/2014/main" id="{F43D02BD-5552-C8E9-793C-8A3D5A576641}"/>
              </a:ext>
            </a:extLst>
          </p:cNvPr>
          <p:cNvSpPr/>
          <p:nvPr userDrawn="1"/>
        </p:nvSpPr>
        <p:spPr>
          <a:xfrm>
            <a:off x="6903626" y="5554095"/>
            <a:ext cx="1278734" cy="959240"/>
          </a:xfrm>
          <a:custGeom>
            <a:avLst/>
            <a:gdLst>
              <a:gd name="connsiteX0" fmla="*/ 1160798 w 1278734"/>
              <a:gd name="connsiteY0" fmla="*/ 312 h 959240"/>
              <a:gd name="connsiteX1" fmla="*/ 1247654 w 1278734"/>
              <a:gd name="connsiteY1" fmla="*/ 43637 h 959240"/>
              <a:gd name="connsiteX2" fmla="*/ 1235099 w 1278734"/>
              <a:gd name="connsiteY2" fmla="*/ 222579 h 959240"/>
              <a:gd name="connsiteX3" fmla="*/ 386883 w 1278734"/>
              <a:gd name="connsiteY3" fmla="*/ 959240 h 959240"/>
              <a:gd name="connsiteX4" fmla="*/ 0 w 1278734"/>
              <a:gd name="connsiteY4" fmla="*/ 959240 h 959240"/>
              <a:gd name="connsiteX5" fmla="*/ 1068712 w 1278734"/>
              <a:gd name="connsiteY5" fmla="*/ 31081 h 959240"/>
              <a:gd name="connsiteX6" fmla="*/ 1160798 w 1278734"/>
              <a:gd name="connsiteY6" fmla="*/ 312 h 959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78734" h="959240">
                <a:moveTo>
                  <a:pt x="1160798" y="312"/>
                </a:moveTo>
                <a:cubicBezTo>
                  <a:pt x="1193185" y="2579"/>
                  <a:pt x="1224700" y="17195"/>
                  <a:pt x="1247654" y="43637"/>
                </a:cubicBezTo>
                <a:cubicBezTo>
                  <a:pt x="1293562" y="96520"/>
                  <a:pt x="1287982" y="176670"/>
                  <a:pt x="1235099" y="222579"/>
                </a:cubicBezTo>
                <a:lnTo>
                  <a:pt x="386883" y="959240"/>
                </a:lnTo>
                <a:lnTo>
                  <a:pt x="0" y="959240"/>
                </a:lnTo>
                <a:lnTo>
                  <a:pt x="1068712" y="31081"/>
                </a:lnTo>
                <a:cubicBezTo>
                  <a:pt x="1095154" y="8127"/>
                  <a:pt x="1128412" y="-1955"/>
                  <a:pt x="1160798" y="312"/>
                </a:cubicBezTo>
                <a:close/>
              </a:path>
            </a:pathLst>
          </a:custGeom>
          <a:solidFill>
            <a:srgbClr val="7DFFFC"/>
          </a:solid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CF64442E-1AB6-98DA-FEF4-25F4AB8916D8}"/>
              </a:ext>
            </a:extLst>
          </p:cNvPr>
          <p:cNvSpPr/>
          <p:nvPr/>
        </p:nvSpPr>
        <p:spPr>
          <a:xfrm>
            <a:off x="4575048" y="0"/>
            <a:ext cx="7616951" cy="5836533"/>
          </a:xfrm>
          <a:custGeom>
            <a:avLst/>
            <a:gdLst>
              <a:gd name="connsiteX0" fmla="*/ 0 w 7616951"/>
              <a:gd name="connsiteY0" fmla="*/ 0 h 5836533"/>
              <a:gd name="connsiteX1" fmla="*/ 293104 w 7616951"/>
              <a:gd name="connsiteY1" fmla="*/ 0 h 5836533"/>
              <a:gd name="connsiteX2" fmla="*/ 3470211 w 7616951"/>
              <a:gd name="connsiteY2" fmla="*/ 5486892 h 5836533"/>
              <a:gd name="connsiteX3" fmla="*/ 3636471 w 7616951"/>
              <a:gd name="connsiteY3" fmla="*/ 5582768 h 5836533"/>
              <a:gd name="connsiteX4" fmla="*/ 3641418 w 7616951"/>
              <a:gd name="connsiteY4" fmla="*/ 5582768 h 5836533"/>
              <a:gd name="connsiteX5" fmla="*/ 7616951 w 7616951"/>
              <a:gd name="connsiteY5" fmla="*/ 5581379 h 5836533"/>
              <a:gd name="connsiteX6" fmla="*/ 7616951 w 7616951"/>
              <a:gd name="connsiteY6" fmla="*/ 5835018 h 5836533"/>
              <a:gd name="connsiteX7" fmla="*/ 3636471 w 7616951"/>
              <a:gd name="connsiteY7" fmla="*/ 5836406 h 5836533"/>
              <a:gd name="connsiteX8" fmla="*/ 3636471 w 7616951"/>
              <a:gd name="connsiteY8" fmla="*/ 5836533 h 5836533"/>
              <a:gd name="connsiteX9" fmla="*/ 3630638 w 7616951"/>
              <a:gd name="connsiteY9" fmla="*/ 5836406 h 5836533"/>
              <a:gd name="connsiteX10" fmla="*/ 3250688 w 7616951"/>
              <a:gd name="connsiteY10" fmla="*/ 5613964 h 5836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16951" h="5836533">
                <a:moveTo>
                  <a:pt x="0" y="0"/>
                </a:moveTo>
                <a:lnTo>
                  <a:pt x="293104" y="0"/>
                </a:lnTo>
                <a:lnTo>
                  <a:pt x="3470211" y="5486892"/>
                </a:lnTo>
                <a:cubicBezTo>
                  <a:pt x="3504453" y="5545989"/>
                  <a:pt x="3568243" y="5582768"/>
                  <a:pt x="3636471" y="5582768"/>
                </a:cubicBezTo>
                <a:cubicBezTo>
                  <a:pt x="3638120" y="5582768"/>
                  <a:pt x="3639769" y="5582768"/>
                  <a:pt x="3641418" y="5582768"/>
                </a:cubicBezTo>
                <a:lnTo>
                  <a:pt x="7616951" y="5581379"/>
                </a:lnTo>
                <a:lnTo>
                  <a:pt x="7616951" y="5835018"/>
                </a:lnTo>
                <a:lnTo>
                  <a:pt x="3636471" y="5836406"/>
                </a:lnTo>
                <a:lnTo>
                  <a:pt x="3636471" y="5836533"/>
                </a:lnTo>
                <a:cubicBezTo>
                  <a:pt x="3634442" y="5836533"/>
                  <a:pt x="3632540" y="5836533"/>
                  <a:pt x="3630638" y="5836406"/>
                </a:cubicBezTo>
                <a:cubicBezTo>
                  <a:pt x="3474397" y="5834377"/>
                  <a:pt x="3329188" y="5749534"/>
                  <a:pt x="3250688" y="5613964"/>
                </a:cubicBezTo>
                <a:close/>
              </a:path>
            </a:pathLst>
          </a:custGeom>
          <a:solidFill>
            <a:schemeClr val="accent2"/>
          </a:solidFill>
          <a:ln w="9525" cap="flat">
            <a:noFill/>
            <a:prstDash val="solid"/>
            <a:miter/>
          </a:ln>
        </p:spPr>
        <p:txBody>
          <a:bodyPr rtlCol="0" anchor="ctr"/>
          <a:lstStyle/>
          <a:p>
            <a:endParaRPr lang="en-US"/>
          </a:p>
        </p:txBody>
      </p:sp>
      <p:sp>
        <p:nvSpPr>
          <p:cNvPr id="19" name="Picture Placeholder 18">
            <a:extLst>
              <a:ext uri="{FF2B5EF4-FFF2-40B4-BE49-F238E27FC236}">
                <a16:creationId xmlns:a16="http://schemas.microsoft.com/office/drawing/2014/main" id="{EF82CE39-FCDD-FCBE-27DE-5C687203C7AE}"/>
              </a:ext>
            </a:extLst>
          </p:cNvPr>
          <p:cNvSpPr>
            <a:spLocks noGrp="1"/>
          </p:cNvSpPr>
          <p:nvPr>
            <p:ph type="pic" sz="quarter" idx="17"/>
          </p:nvPr>
        </p:nvSpPr>
        <p:spPr>
          <a:xfrm>
            <a:off x="5928547" y="1263"/>
            <a:ext cx="6263137" cy="5592138"/>
          </a:xfrm>
          <a:custGeom>
            <a:avLst/>
            <a:gdLst>
              <a:gd name="connsiteX0" fmla="*/ 3277025 w 6263137"/>
              <a:gd name="connsiteY0" fmla="*/ 0 h 5592138"/>
              <a:gd name="connsiteX1" fmla="*/ 6263137 w 6263137"/>
              <a:gd name="connsiteY1" fmla="*/ 0 h 5592138"/>
              <a:gd name="connsiteX2" fmla="*/ 6263137 w 6263137"/>
              <a:gd name="connsiteY2" fmla="*/ 5590748 h 5592138"/>
              <a:gd name="connsiteX3" fmla="*/ 2281250 w 6263137"/>
              <a:gd name="connsiteY3" fmla="*/ 5592138 h 5592138"/>
              <a:gd name="connsiteX4" fmla="*/ 2276295 w 6263137"/>
              <a:gd name="connsiteY4" fmla="*/ 5592138 h 5592138"/>
              <a:gd name="connsiteX5" fmla="*/ 2109756 w 6263137"/>
              <a:gd name="connsiteY5" fmla="*/ 5496102 h 5592138"/>
              <a:gd name="connsiteX6" fmla="*/ 156598 w 6263137"/>
              <a:gd name="connsiteY6" fmla="*/ 2122979 h 5592138"/>
              <a:gd name="connsiteX7" fmla="*/ 0 w 6263137"/>
              <a:gd name="connsiteY7" fmla="*/ 1833065 h 5592138"/>
              <a:gd name="connsiteX8" fmla="*/ 3090899 w 6263137"/>
              <a:gd name="connsiteY8" fmla="*/ 53749 h 5592138"/>
              <a:gd name="connsiteX9" fmla="*/ 3194939 w 6263137"/>
              <a:gd name="connsiteY9" fmla="*/ 10773 h 5592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63137" h="5592138">
                <a:moveTo>
                  <a:pt x="3277025" y="0"/>
                </a:moveTo>
                <a:lnTo>
                  <a:pt x="6263137" y="0"/>
                </a:lnTo>
                <a:lnTo>
                  <a:pt x="6263137" y="5590748"/>
                </a:lnTo>
                <a:lnTo>
                  <a:pt x="2281250" y="5592138"/>
                </a:lnTo>
                <a:cubicBezTo>
                  <a:pt x="2279598" y="5592138"/>
                  <a:pt x="2277947" y="5592138"/>
                  <a:pt x="2276295" y="5592138"/>
                </a:cubicBezTo>
                <a:cubicBezTo>
                  <a:pt x="2207952" y="5592138"/>
                  <a:pt x="2144055" y="5555298"/>
                  <a:pt x="2109756" y="5496102"/>
                </a:cubicBezTo>
                <a:lnTo>
                  <a:pt x="156598" y="2122979"/>
                </a:lnTo>
                <a:lnTo>
                  <a:pt x="0" y="1833065"/>
                </a:lnTo>
                <a:lnTo>
                  <a:pt x="3090899" y="53749"/>
                </a:lnTo>
                <a:cubicBezTo>
                  <a:pt x="3123697" y="34858"/>
                  <a:pt x="3158690" y="20453"/>
                  <a:pt x="3194939" y="10773"/>
                </a:cubicBezTo>
                <a:close/>
              </a:path>
            </a:pathLst>
          </a:custGeom>
          <a:noFill/>
        </p:spPr>
        <p:txBody>
          <a:bodyPr wrap="square">
            <a:noAutofit/>
          </a:bodyPr>
          <a:lstStyle>
            <a:lvl1pPr marL="0" indent="0" algn="r">
              <a:buNone/>
              <a:defRPr/>
            </a:lvl1pPr>
          </a:lstStyle>
          <a:p>
            <a:r>
              <a:rPr lang="en-US"/>
              <a:t>Click icon to add picture</a:t>
            </a:r>
          </a:p>
        </p:txBody>
      </p:sp>
      <p:cxnSp>
        <p:nvCxnSpPr>
          <p:cNvPr id="26" name="Straight Connector 25">
            <a:extLst>
              <a:ext uri="{FF2B5EF4-FFF2-40B4-BE49-F238E27FC236}">
                <a16:creationId xmlns:a16="http://schemas.microsoft.com/office/drawing/2014/main" id="{1AFA9D9F-C3A5-377E-A12A-C3FF91F1A1DA}"/>
              </a:ext>
            </a:extLst>
          </p:cNvPr>
          <p:cNvCxnSpPr>
            <a:cxnSpLocks/>
          </p:cNvCxnSpPr>
          <p:nvPr userDrawn="1"/>
        </p:nvCxnSpPr>
        <p:spPr>
          <a:xfrm>
            <a:off x="342900" y="0"/>
            <a:ext cx="0" cy="6858000"/>
          </a:xfrm>
          <a:prstGeom prst="line">
            <a:avLst/>
          </a:prstGeom>
          <a:ln w="12700" cap="flat">
            <a:solidFill>
              <a:srgbClr val="B9B9BD"/>
            </a:solidFill>
          </a:ln>
          <a:effectLst/>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A4E820AC-9A40-5B49-292E-770B13F62305}"/>
              </a:ext>
            </a:extLst>
          </p:cNvPr>
          <p:cNvCxnSpPr>
            <a:cxnSpLocks/>
          </p:cNvCxnSpPr>
          <p:nvPr userDrawn="1"/>
        </p:nvCxnSpPr>
        <p:spPr>
          <a:xfrm flipV="1">
            <a:off x="342900" y="6515100"/>
            <a:ext cx="11849100" cy="0"/>
          </a:xfrm>
          <a:prstGeom prst="line">
            <a:avLst/>
          </a:prstGeom>
          <a:ln w="12700" cap="flat">
            <a:solidFill>
              <a:srgbClr val="B9B9BD"/>
            </a:solidFill>
          </a:ln>
          <a:effectLst/>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14237277-2B80-BB0A-80D8-7452B6F17CD5}"/>
              </a:ext>
            </a:extLst>
          </p:cNvPr>
          <p:cNvSpPr>
            <a:spLocks noGrp="1"/>
          </p:cNvSpPr>
          <p:nvPr userDrawn="1">
            <p:ph type="title"/>
          </p:nvPr>
        </p:nvSpPr>
        <p:spPr>
          <a:xfrm>
            <a:off x="692869" y="2362200"/>
            <a:ext cx="3612431" cy="1220080"/>
          </a:xfrm>
        </p:spPr>
        <p:txBody>
          <a:bodyPr anchor="b"/>
          <a:lstStyle>
            <a:lvl1pPr>
              <a:defRPr sz="3800"/>
            </a:lvl1pPr>
          </a:lstStyle>
          <a:p>
            <a:r>
              <a:rPr lang="en-US"/>
              <a:t>Click to edit Master title style</a:t>
            </a:r>
            <a:endParaRPr lang="en-GB" dirty="0"/>
          </a:p>
        </p:txBody>
      </p:sp>
      <p:sp>
        <p:nvSpPr>
          <p:cNvPr id="16" name="Text Placeholder 15">
            <a:extLst>
              <a:ext uri="{FF2B5EF4-FFF2-40B4-BE49-F238E27FC236}">
                <a16:creationId xmlns:a16="http://schemas.microsoft.com/office/drawing/2014/main" id="{D6634CA7-3219-E4CC-4166-6CBBBEA73E5E}"/>
              </a:ext>
            </a:extLst>
          </p:cNvPr>
          <p:cNvSpPr>
            <a:spLocks noGrp="1"/>
          </p:cNvSpPr>
          <p:nvPr userDrawn="1">
            <p:ph type="body" sz="quarter" idx="13"/>
          </p:nvPr>
        </p:nvSpPr>
        <p:spPr>
          <a:xfrm>
            <a:off x="692869" y="4050545"/>
            <a:ext cx="3612431" cy="826256"/>
          </a:xfrm>
        </p:spPr>
        <p:txBody>
          <a:bodyPr/>
          <a:lstStyle>
            <a:lvl1pPr marL="0" indent="0">
              <a:buNone/>
              <a:defRPr/>
            </a:lvl1pPr>
          </a:lstStyle>
          <a:p>
            <a:pPr lvl="0"/>
            <a:r>
              <a:rPr lang="en-US"/>
              <a:t>Click to edit Master text styles</a:t>
            </a:r>
          </a:p>
        </p:txBody>
      </p:sp>
      <p:sp>
        <p:nvSpPr>
          <p:cNvPr id="11" name="Freeform: Shape 10">
            <a:extLst>
              <a:ext uri="{FF2B5EF4-FFF2-40B4-BE49-F238E27FC236}">
                <a16:creationId xmlns:a16="http://schemas.microsoft.com/office/drawing/2014/main" id="{3014C778-F130-6ACD-91B6-60EA2FFC12C5}"/>
              </a:ext>
            </a:extLst>
          </p:cNvPr>
          <p:cNvSpPr/>
          <p:nvPr userDrawn="1"/>
        </p:nvSpPr>
        <p:spPr>
          <a:xfrm>
            <a:off x="2883639" y="0"/>
            <a:ext cx="9308043" cy="6509777"/>
          </a:xfrm>
          <a:custGeom>
            <a:avLst/>
            <a:gdLst>
              <a:gd name="connsiteX0" fmla="*/ 0 w 9298650"/>
              <a:gd name="connsiteY0" fmla="*/ 0 h 6503208"/>
              <a:gd name="connsiteX1" fmla="*/ 9298650 w 9298650"/>
              <a:gd name="connsiteY1" fmla="*/ 0 h 6503208"/>
              <a:gd name="connsiteX2" fmla="*/ 9298650 w 9298650"/>
              <a:gd name="connsiteY2" fmla="*/ 6503209 h 6503208"/>
              <a:gd name="connsiteX3" fmla="*/ 0 w 9298650"/>
              <a:gd name="connsiteY3" fmla="*/ 6503209 h 6503208"/>
            </a:gdLst>
            <a:ahLst/>
            <a:cxnLst>
              <a:cxn ang="0">
                <a:pos x="connsiteX0" y="connsiteY0"/>
              </a:cxn>
              <a:cxn ang="0">
                <a:pos x="connsiteX1" y="connsiteY1"/>
              </a:cxn>
              <a:cxn ang="0">
                <a:pos x="connsiteX2" y="connsiteY2"/>
              </a:cxn>
              <a:cxn ang="0">
                <a:pos x="connsiteX3" y="connsiteY3"/>
              </a:cxn>
            </a:cxnLst>
            <a:rect l="l" t="t" r="r" b="b"/>
            <a:pathLst>
              <a:path w="9298650" h="6503208">
                <a:moveTo>
                  <a:pt x="0" y="0"/>
                </a:moveTo>
                <a:lnTo>
                  <a:pt x="9298650" y="0"/>
                </a:lnTo>
                <a:lnTo>
                  <a:pt x="9298650" y="6503209"/>
                </a:lnTo>
                <a:lnTo>
                  <a:pt x="0" y="6503209"/>
                </a:lnTo>
                <a:close/>
              </a:path>
            </a:pathLst>
          </a:custGeom>
          <a:noFill/>
          <a:ln w="10601" cap="flat">
            <a:noFill/>
            <a:prstDash val="solid"/>
            <a:miter/>
          </a:ln>
        </p:spPr>
        <p:txBody>
          <a:bodyPr rtlCol="0" anchor="ctr"/>
          <a:lstStyle/>
          <a:p>
            <a:endParaRPr lang="en-GB" dirty="0"/>
          </a:p>
        </p:txBody>
      </p:sp>
      <p:sp>
        <p:nvSpPr>
          <p:cNvPr id="22" name="Date Placeholder 21">
            <a:extLst>
              <a:ext uri="{FF2B5EF4-FFF2-40B4-BE49-F238E27FC236}">
                <a16:creationId xmlns:a16="http://schemas.microsoft.com/office/drawing/2014/main" id="{C0F1EDA3-4A4F-1F5D-314D-D58BFC4DF529}"/>
              </a:ext>
            </a:extLst>
          </p:cNvPr>
          <p:cNvSpPr>
            <a:spLocks noGrp="1"/>
          </p:cNvSpPr>
          <p:nvPr userDrawn="1">
            <p:ph type="dt" sz="half" idx="18"/>
          </p:nvPr>
        </p:nvSpPr>
        <p:spPr>
          <a:xfrm>
            <a:off x="4822366" y="6062849"/>
            <a:ext cx="876303" cy="137160"/>
          </a:xfrm>
        </p:spPr>
        <p:txBody>
          <a:bodyPr/>
          <a:lstStyle>
            <a:lvl1pPr algn="r">
              <a:defRPr/>
            </a:lvl1pPr>
          </a:lstStyle>
          <a:p>
            <a:fld id="{D8E459A0-A95B-407E-84DF-64AA4020EEEA}" type="datetime1">
              <a:rPr lang="en-US" smtClean="0"/>
              <a:pPr/>
              <a:t>9/17/2026</a:t>
            </a:fld>
            <a:endParaRPr lang="en-GB" dirty="0"/>
          </a:p>
        </p:txBody>
      </p:sp>
      <p:sp>
        <p:nvSpPr>
          <p:cNvPr id="29" name="Footer Placeholder 28">
            <a:extLst>
              <a:ext uri="{FF2B5EF4-FFF2-40B4-BE49-F238E27FC236}">
                <a16:creationId xmlns:a16="http://schemas.microsoft.com/office/drawing/2014/main" id="{77410126-D8ED-25AA-DB03-B51CA13A94EA}"/>
              </a:ext>
            </a:extLst>
          </p:cNvPr>
          <p:cNvSpPr>
            <a:spLocks noGrp="1"/>
          </p:cNvSpPr>
          <p:nvPr userDrawn="1">
            <p:ph type="ftr" sz="quarter" idx="19"/>
          </p:nvPr>
        </p:nvSpPr>
        <p:spPr>
          <a:xfrm>
            <a:off x="2476498" y="6062849"/>
            <a:ext cx="3222171" cy="137160"/>
          </a:xfrm>
        </p:spPr>
        <p:txBody>
          <a:bodyPr/>
          <a:lstStyle/>
          <a:p>
            <a:endParaRPr lang="en-GB" dirty="0"/>
          </a:p>
        </p:txBody>
      </p:sp>
      <p:sp>
        <p:nvSpPr>
          <p:cNvPr id="30" name="Slide Number Placeholder 29">
            <a:extLst>
              <a:ext uri="{FF2B5EF4-FFF2-40B4-BE49-F238E27FC236}">
                <a16:creationId xmlns:a16="http://schemas.microsoft.com/office/drawing/2014/main" id="{8DB64A19-5EB5-50ED-87BA-23432E46796A}"/>
              </a:ext>
            </a:extLst>
          </p:cNvPr>
          <p:cNvSpPr>
            <a:spLocks noGrp="1"/>
          </p:cNvSpPr>
          <p:nvPr userDrawn="1">
            <p:ph type="sldNum" sz="quarter" idx="20"/>
          </p:nvPr>
        </p:nvSpPr>
        <p:spPr>
          <a:xfrm>
            <a:off x="685800" y="6062849"/>
            <a:ext cx="274320" cy="137160"/>
          </a:xfrm>
          <a:prstGeom prst="rect">
            <a:avLst/>
          </a:prstGeom>
        </p:spPr>
        <p:txBody>
          <a:bodyPr lIns="0" tIns="0" rIns="0" bIns="0" anchor="b"/>
          <a:lstStyle>
            <a:lvl1pPr>
              <a:defRPr sz="800" b="1"/>
            </a:lvl1pPr>
          </a:lstStyle>
          <a:p>
            <a:fld id="{B2643E34-DC33-45ED-8E33-EC0D5991E9A4}" type="slidenum">
              <a:rPr lang="en-GB" smtClean="0"/>
              <a:pPr/>
              <a:t>‹nr.›</a:t>
            </a:fld>
            <a:endParaRPr lang="en-GB" dirty="0"/>
          </a:p>
        </p:txBody>
      </p:sp>
      <p:pic>
        <p:nvPicPr>
          <p:cNvPr id="3" name="Graphic 2">
            <a:extLst>
              <a:ext uri="{FF2B5EF4-FFF2-40B4-BE49-F238E27FC236}">
                <a16:creationId xmlns:a16="http://schemas.microsoft.com/office/drawing/2014/main" id="{49C303F2-BCF1-3933-82BC-5435C73A8BA3}"/>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692868" y="1022350"/>
            <a:ext cx="1788843" cy="504454"/>
          </a:xfrm>
          <a:prstGeom prst="rect">
            <a:avLst/>
          </a:prstGeom>
        </p:spPr>
      </p:pic>
    </p:spTree>
    <p:extLst>
      <p:ext uri="{BB962C8B-B14F-4D97-AF65-F5344CB8AC3E}">
        <p14:creationId xmlns:p14="http://schemas.microsoft.com/office/powerpoint/2010/main" val="2631991240"/>
      </p:ext>
    </p:extLst>
  </p:cSld>
  <p:clrMapOvr>
    <a:overrideClrMapping bg1="dk1" tx1="lt1" bg2="dk2" tx2="lt2" accent1="accent1" accent2="accent2" accent3="accent3" accent4="accent4" accent5="accent5" accent6="accent6" hlink="hlink" folHlink="folHlink"/>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Agenda 7">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936B5D08-36C9-98E3-9932-97A1568817C7}"/>
              </a:ext>
            </a:extLst>
          </p:cNvPr>
          <p:cNvCxnSpPr>
            <a:cxnSpLocks/>
          </p:cNvCxnSpPr>
          <p:nvPr userDrawn="1"/>
        </p:nvCxnSpPr>
        <p:spPr>
          <a:xfrm flipV="1">
            <a:off x="342900" y="6515100"/>
            <a:ext cx="11849100" cy="0"/>
          </a:xfrm>
          <a:prstGeom prst="line">
            <a:avLst/>
          </a:prstGeom>
          <a:ln w="12700" cap="flat">
            <a:solidFill>
              <a:srgbClr val="B9B9BD"/>
            </a:solidFill>
          </a:ln>
          <a:effectLst/>
        </p:spPr>
        <p:style>
          <a:lnRef idx="2">
            <a:schemeClr val="accent1"/>
          </a:lnRef>
          <a:fillRef idx="0">
            <a:schemeClr val="accent1"/>
          </a:fillRef>
          <a:effectRef idx="1">
            <a:schemeClr val="accent1"/>
          </a:effectRef>
          <a:fontRef idx="minor">
            <a:schemeClr val="tx1"/>
          </a:fontRef>
        </p:style>
      </p:cxnSp>
      <p:sp>
        <p:nvSpPr>
          <p:cNvPr id="24" name="Date Placeholder 23">
            <a:extLst>
              <a:ext uri="{FF2B5EF4-FFF2-40B4-BE49-F238E27FC236}">
                <a16:creationId xmlns:a16="http://schemas.microsoft.com/office/drawing/2014/main" id="{1789B253-782D-EBA5-ACE8-BCFC694D2C6B}"/>
              </a:ext>
            </a:extLst>
          </p:cNvPr>
          <p:cNvSpPr>
            <a:spLocks noGrp="1"/>
          </p:cNvSpPr>
          <p:nvPr userDrawn="1">
            <p:ph type="dt" sz="half" idx="18"/>
          </p:nvPr>
        </p:nvSpPr>
        <p:spPr>
          <a:xfrm>
            <a:off x="7048497" y="6062849"/>
            <a:ext cx="876303" cy="137160"/>
          </a:xfrm>
        </p:spPr>
        <p:txBody>
          <a:bodyPr/>
          <a:lstStyle>
            <a:lvl1pPr algn="r">
              <a:defRPr/>
            </a:lvl1pPr>
          </a:lstStyle>
          <a:p>
            <a:fld id="{5B9620CF-BF9A-4EAC-8EF2-E426C547C084}" type="datetime1">
              <a:rPr lang="en-US" smtClean="0"/>
              <a:pPr/>
              <a:t>9/17/2026</a:t>
            </a:fld>
            <a:endParaRPr lang="en-GB" dirty="0"/>
          </a:p>
        </p:txBody>
      </p:sp>
      <p:sp>
        <p:nvSpPr>
          <p:cNvPr id="25" name="Footer Placeholder 24">
            <a:extLst>
              <a:ext uri="{FF2B5EF4-FFF2-40B4-BE49-F238E27FC236}">
                <a16:creationId xmlns:a16="http://schemas.microsoft.com/office/drawing/2014/main" id="{C67A321B-A7C2-C51E-B8D4-1A3F58EDBC7B}"/>
              </a:ext>
            </a:extLst>
          </p:cNvPr>
          <p:cNvSpPr>
            <a:spLocks noGrp="1"/>
          </p:cNvSpPr>
          <p:nvPr userDrawn="1">
            <p:ph type="ftr" sz="quarter" idx="19"/>
          </p:nvPr>
        </p:nvSpPr>
        <p:spPr>
          <a:xfrm>
            <a:off x="2476498" y="6062849"/>
            <a:ext cx="5448302" cy="137160"/>
          </a:xfrm>
        </p:spPr>
        <p:txBody>
          <a:bodyPr/>
          <a:lstStyle/>
          <a:p>
            <a:endParaRPr lang="en-GB" dirty="0"/>
          </a:p>
        </p:txBody>
      </p:sp>
      <p:sp>
        <p:nvSpPr>
          <p:cNvPr id="31" name="Text Placeholder 30">
            <a:extLst>
              <a:ext uri="{FF2B5EF4-FFF2-40B4-BE49-F238E27FC236}">
                <a16:creationId xmlns:a16="http://schemas.microsoft.com/office/drawing/2014/main" id="{1F988857-AAE9-8F6F-B62B-08FE0D80B11C}"/>
              </a:ext>
            </a:extLst>
          </p:cNvPr>
          <p:cNvSpPr>
            <a:spLocks noGrp="1"/>
          </p:cNvSpPr>
          <p:nvPr userDrawn="1">
            <p:ph type="body" sz="quarter" idx="22"/>
          </p:nvPr>
        </p:nvSpPr>
        <p:spPr>
          <a:xfrm>
            <a:off x="590263" y="1524000"/>
            <a:ext cx="2933699" cy="4191000"/>
          </a:xfrm>
        </p:spPr>
        <p:txBody>
          <a:bodyPr/>
          <a:lstStyle>
            <a:lvl1pPr marL="109538" indent="-109538">
              <a:lnSpc>
                <a:spcPct val="90000"/>
              </a:lnSpc>
              <a:spcBef>
                <a:spcPts val="2400"/>
              </a:spcBef>
              <a:buFont typeface="Arial" panose="020B0604020202020204" pitchFamily="34" charset="0"/>
              <a:buChar char=" "/>
              <a:defRPr sz="2100">
                <a:solidFill>
                  <a:schemeClr val="accent3"/>
                </a:solidFill>
              </a:defRPr>
            </a:lvl1pPr>
            <a:lvl2pPr marL="342900" indent="-228600">
              <a:buFont typeface="Arial" panose="020B0604020202020204" pitchFamily="34" charset="0"/>
              <a:buChar char="−"/>
              <a:defRPr/>
            </a:lvl2pPr>
            <a:lvl3pPr marL="514350" indent="-171450">
              <a:defRPr/>
            </a:lvl3pPr>
          </a:lstStyle>
          <a:p>
            <a:pPr lvl="0"/>
            <a:r>
              <a:rPr lang="en-US"/>
              <a:t>Click to edit Master text styles</a:t>
            </a:r>
          </a:p>
          <a:p>
            <a:pPr lvl="1"/>
            <a:r>
              <a:rPr lang="en-US"/>
              <a:t>Second level</a:t>
            </a:r>
          </a:p>
          <a:p>
            <a:pPr lvl="2"/>
            <a:r>
              <a:rPr lang="en-US"/>
              <a:t>Third level</a:t>
            </a:r>
          </a:p>
        </p:txBody>
      </p:sp>
      <p:sp>
        <p:nvSpPr>
          <p:cNvPr id="32" name="Text Placeholder 30">
            <a:extLst>
              <a:ext uri="{FF2B5EF4-FFF2-40B4-BE49-F238E27FC236}">
                <a16:creationId xmlns:a16="http://schemas.microsoft.com/office/drawing/2014/main" id="{F9DEF8D2-FFFF-794F-32D6-246075CA3AAA}"/>
              </a:ext>
            </a:extLst>
          </p:cNvPr>
          <p:cNvSpPr>
            <a:spLocks noGrp="1"/>
          </p:cNvSpPr>
          <p:nvPr userDrawn="1">
            <p:ph type="body" sz="quarter" idx="23"/>
          </p:nvPr>
        </p:nvSpPr>
        <p:spPr>
          <a:xfrm>
            <a:off x="4209764" y="1524000"/>
            <a:ext cx="2933699" cy="4191000"/>
          </a:xfrm>
        </p:spPr>
        <p:txBody>
          <a:bodyPr/>
          <a:lstStyle>
            <a:lvl1pPr marL="109538" indent="-109538">
              <a:lnSpc>
                <a:spcPct val="90000"/>
              </a:lnSpc>
              <a:spcBef>
                <a:spcPts val="2400"/>
              </a:spcBef>
              <a:buFont typeface="Arial" panose="020B0604020202020204" pitchFamily="34" charset="0"/>
              <a:buChar char=" "/>
              <a:defRPr sz="2100">
                <a:solidFill>
                  <a:schemeClr val="accent3"/>
                </a:solidFill>
              </a:defRPr>
            </a:lvl1pPr>
            <a:lvl2pPr marL="342900" indent="-228600">
              <a:buFont typeface="Arial" panose="020B0604020202020204" pitchFamily="34" charset="0"/>
              <a:buChar char="−"/>
              <a:defRPr/>
            </a:lvl2pPr>
            <a:lvl3pPr marL="514350" indent="-171450">
              <a:defRPr/>
            </a:lvl3pPr>
          </a:lstStyle>
          <a:p>
            <a:pPr lvl="0"/>
            <a:r>
              <a:rPr lang="en-US"/>
              <a:t>Click to edit Master text styles</a:t>
            </a:r>
          </a:p>
          <a:p>
            <a:pPr lvl="1"/>
            <a:r>
              <a:rPr lang="en-US"/>
              <a:t>Second level</a:t>
            </a:r>
          </a:p>
          <a:p>
            <a:pPr lvl="2"/>
            <a:r>
              <a:rPr lang="en-US"/>
              <a:t>Third level</a:t>
            </a:r>
          </a:p>
        </p:txBody>
      </p:sp>
      <p:sp>
        <p:nvSpPr>
          <p:cNvPr id="33" name="Title 32">
            <a:extLst>
              <a:ext uri="{FF2B5EF4-FFF2-40B4-BE49-F238E27FC236}">
                <a16:creationId xmlns:a16="http://schemas.microsoft.com/office/drawing/2014/main" id="{D16281C1-B564-133F-0A2C-5FF4F85A11FF}"/>
              </a:ext>
            </a:extLst>
          </p:cNvPr>
          <p:cNvSpPr>
            <a:spLocks noGrp="1"/>
          </p:cNvSpPr>
          <p:nvPr userDrawn="1">
            <p:ph type="title"/>
          </p:nvPr>
        </p:nvSpPr>
        <p:spPr>
          <a:xfrm>
            <a:off x="685800" y="644857"/>
            <a:ext cx="10077164" cy="548640"/>
          </a:xfrm>
        </p:spPr>
        <p:txBody>
          <a:bodyPr/>
          <a:lstStyle/>
          <a:p>
            <a:r>
              <a:rPr lang="en-US" dirty="0"/>
              <a:t>Click to edit Master title style</a:t>
            </a:r>
            <a:endParaRPr lang="en-GB" dirty="0"/>
          </a:p>
        </p:txBody>
      </p:sp>
      <p:sp>
        <p:nvSpPr>
          <p:cNvPr id="2" name="Text Placeholder 30">
            <a:extLst>
              <a:ext uri="{FF2B5EF4-FFF2-40B4-BE49-F238E27FC236}">
                <a16:creationId xmlns:a16="http://schemas.microsoft.com/office/drawing/2014/main" id="{743E38AF-EE08-D363-2195-27DED6CB98C2}"/>
              </a:ext>
            </a:extLst>
          </p:cNvPr>
          <p:cNvSpPr>
            <a:spLocks noGrp="1"/>
          </p:cNvSpPr>
          <p:nvPr>
            <p:ph type="body" sz="quarter" idx="24"/>
          </p:nvPr>
        </p:nvSpPr>
        <p:spPr>
          <a:xfrm>
            <a:off x="7829265" y="1524000"/>
            <a:ext cx="2933699" cy="4191000"/>
          </a:xfrm>
        </p:spPr>
        <p:txBody>
          <a:bodyPr/>
          <a:lstStyle>
            <a:lvl1pPr marL="109538" indent="-109538">
              <a:lnSpc>
                <a:spcPct val="90000"/>
              </a:lnSpc>
              <a:spcBef>
                <a:spcPts val="2400"/>
              </a:spcBef>
              <a:buFont typeface="Arial" panose="020B0604020202020204" pitchFamily="34" charset="0"/>
              <a:buChar char=" "/>
              <a:defRPr sz="2100">
                <a:solidFill>
                  <a:schemeClr val="accent3"/>
                </a:solidFill>
              </a:defRPr>
            </a:lvl1pPr>
            <a:lvl2pPr marL="342900" indent="-228600">
              <a:buFont typeface="Arial" panose="020B0604020202020204" pitchFamily="34" charset="0"/>
              <a:buChar char="−"/>
              <a:defRPr/>
            </a:lvl2pPr>
            <a:lvl3pPr marL="514350" indent="-171450">
              <a:defRPr/>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4046281230"/>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userDrawn="1">
  <p:cSld name="Title without Image">
    <p:spTree>
      <p:nvGrpSpPr>
        <p:cNvPr id="1" name=""/>
        <p:cNvGrpSpPr/>
        <p:nvPr/>
      </p:nvGrpSpPr>
      <p:grpSpPr>
        <a:xfrm>
          <a:off x="0" y="0"/>
          <a:ext cx="0" cy="0"/>
          <a:chOff x="0" y="0"/>
          <a:chExt cx="0" cy="0"/>
        </a:xfrm>
      </p:grpSpPr>
      <p:pic>
        <p:nvPicPr>
          <p:cNvPr id="4" name="Picture 3" descr="A close up of a logo&#10;&#10;Description automatically generated">
            <a:extLst>
              <a:ext uri="{FF2B5EF4-FFF2-40B4-BE49-F238E27FC236}">
                <a16:creationId xmlns:a16="http://schemas.microsoft.com/office/drawing/2014/main" id="{6A50D4A2-1A2F-0E4E-9E02-E126ADE6112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a:extLst>
              <a:ext uri="{FF2B5EF4-FFF2-40B4-BE49-F238E27FC236}">
                <a16:creationId xmlns:a16="http://schemas.microsoft.com/office/drawing/2014/main" id="{353BA208-BAD1-404F-9D35-8BDC634DD4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66025" y="1644650"/>
            <a:ext cx="2662238" cy="827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 Placeholder 6"/>
          <p:cNvSpPr>
            <a:spLocks noGrp="1"/>
          </p:cNvSpPr>
          <p:nvPr>
            <p:ph type="body" sz="quarter" idx="11"/>
          </p:nvPr>
        </p:nvSpPr>
        <p:spPr>
          <a:xfrm>
            <a:off x="7924800" y="3078863"/>
            <a:ext cx="3657600" cy="1271588"/>
          </a:xfrm>
          <a:prstGeom prst="rect">
            <a:avLst/>
          </a:prstGeom>
        </p:spPr>
        <p:txBody>
          <a:bodyPr lIns="0" rIns="0"/>
          <a:lstStyle>
            <a:lvl1pPr marL="0" indent="0">
              <a:buNone/>
              <a:defRPr sz="2400" b="1" i="0">
                <a:solidFill>
                  <a:srgbClr val="000000"/>
                </a:solidFill>
                <a:latin typeface="Arial" panose="020B0604020202020204" pitchFamily="34" charset="0"/>
                <a:cs typeface="Arial" panose="020B0604020202020204" pitchFamily="34" charset="0"/>
              </a:defRPr>
            </a:lvl1pPr>
            <a:lvl2pPr marL="9525" indent="0">
              <a:buNone/>
              <a:tabLst/>
              <a:defRPr sz="1800" b="0" i="0">
                <a:solidFill>
                  <a:schemeClr val="tx1"/>
                </a:solidFill>
                <a:latin typeface="Arial" panose="020B0604020202020204" pitchFamily="34" charset="0"/>
                <a:cs typeface="Arial" panose="020B0604020202020204" pitchFamily="34" charset="0"/>
              </a:defRPr>
            </a:lvl2pPr>
            <a:lvl3pPr marL="914400" indent="0">
              <a:buNone/>
              <a:defRPr sz="1800" b="0" i="0">
                <a:solidFill>
                  <a:schemeClr val="tx1"/>
                </a:solidFill>
                <a:latin typeface="Arial" panose="020B0604020202020204" pitchFamily="34" charset="0"/>
                <a:cs typeface="Arial" panose="020B0604020202020204" pitchFamily="34" charset="0"/>
              </a:defRPr>
            </a:lvl3pPr>
            <a:lvl4pPr marL="1371600" indent="0">
              <a:buNone/>
              <a:defRPr sz="1800" b="0" i="0">
                <a:solidFill>
                  <a:schemeClr val="tx1"/>
                </a:solidFill>
                <a:latin typeface="Arial" panose="020B0604020202020204" pitchFamily="34" charset="0"/>
                <a:cs typeface="Arial" panose="020B0604020202020204" pitchFamily="34" charset="0"/>
              </a:defRPr>
            </a:lvl4pPr>
            <a:lvl5pPr marL="1828800" indent="0">
              <a:buNone/>
              <a:defRPr sz="1800" b="0" i="0">
                <a:solidFill>
                  <a:schemeClr val="tx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7" name="Text Placeholder 36"/>
          <p:cNvSpPr>
            <a:spLocks noGrp="1"/>
          </p:cNvSpPr>
          <p:nvPr>
            <p:ph type="body" sz="quarter" idx="13"/>
          </p:nvPr>
        </p:nvSpPr>
        <p:spPr>
          <a:xfrm>
            <a:off x="7924640" y="4349320"/>
            <a:ext cx="3655977" cy="310896"/>
          </a:xfrm>
          <a:prstGeom prst="rect">
            <a:avLst/>
          </a:prstGeom>
        </p:spPr>
        <p:txBody>
          <a:bodyPr lIns="0" tIns="0" rIns="0" bIns="0" anchor="ctr" anchorCtr="0"/>
          <a:lstStyle>
            <a:lvl1pPr marL="0" indent="0">
              <a:buNone/>
              <a:defRPr sz="1400">
                <a:solidFill>
                  <a:srgbClr val="000000"/>
                </a:solidFill>
                <a:latin typeface="Arial" panose="020B0604020202020204" pitchFamily="34" charset="0"/>
                <a:cs typeface="Arial" panose="020B0604020202020204"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Click to edit Master text styles</a:t>
            </a:r>
          </a:p>
        </p:txBody>
      </p:sp>
    </p:spTree>
    <p:extLst>
      <p:ext uri="{BB962C8B-B14F-4D97-AF65-F5344CB8AC3E}">
        <p14:creationId xmlns:p14="http://schemas.microsoft.com/office/powerpoint/2010/main" val="3269791922"/>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userDrawn="1">
  <p:cSld name="1_Title with Image">
    <p:spTree>
      <p:nvGrpSpPr>
        <p:cNvPr id="1" name=""/>
        <p:cNvGrpSpPr/>
        <p:nvPr/>
      </p:nvGrpSpPr>
      <p:grpSpPr>
        <a:xfrm>
          <a:off x="0" y="0"/>
          <a:ext cx="0" cy="0"/>
          <a:chOff x="0" y="0"/>
          <a:chExt cx="0" cy="0"/>
        </a:xfrm>
      </p:grpSpPr>
      <p:pic>
        <p:nvPicPr>
          <p:cNvPr id="5" name="Picture 3">
            <a:extLst>
              <a:ext uri="{FF2B5EF4-FFF2-40B4-BE49-F238E27FC236}">
                <a16:creationId xmlns:a16="http://schemas.microsoft.com/office/drawing/2014/main" id="{7C8DA8E9-A285-2D49-BA25-BE2E284CEF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175"/>
            <a:ext cx="12192000" cy="6851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4">
            <a:extLst>
              <a:ext uri="{FF2B5EF4-FFF2-40B4-BE49-F238E27FC236}">
                <a16:creationId xmlns:a16="http://schemas.microsoft.com/office/drawing/2014/main" id="{A8B66EFC-5986-414C-B490-FA9BE27E53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66025" y="1644650"/>
            <a:ext cx="2662238" cy="827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Graphic 7">
            <a:extLst>
              <a:ext uri="{FF2B5EF4-FFF2-40B4-BE49-F238E27FC236}">
                <a16:creationId xmlns:a16="http://schemas.microsoft.com/office/drawing/2014/main" id="{6950CCA2-EC62-7341-8662-A223226A2845}"/>
              </a:ext>
            </a:extLst>
          </p:cNvPr>
          <p:cNvSpPr/>
          <p:nvPr/>
        </p:nvSpPr>
        <p:spPr>
          <a:xfrm>
            <a:off x="0" y="3386138"/>
            <a:ext cx="7580313" cy="3471862"/>
          </a:xfrm>
          <a:custGeom>
            <a:avLst/>
            <a:gdLst>
              <a:gd name="connsiteX0" fmla="*/ 0 w 7580609"/>
              <a:gd name="connsiteY0" fmla="*/ 2989421 h 3471292"/>
              <a:gd name="connsiteX1" fmla="*/ 0 w 7580609"/>
              <a:gd name="connsiteY1" fmla="*/ 3476699 h 3471292"/>
              <a:gd name="connsiteX2" fmla="*/ 4752210 w 7580609"/>
              <a:gd name="connsiteY2" fmla="*/ 3476699 h 3471292"/>
              <a:gd name="connsiteX3" fmla="*/ 7587963 w 7580609"/>
              <a:gd name="connsiteY3" fmla="*/ 0 h 3471292"/>
            </a:gdLst>
            <a:ahLst/>
            <a:cxnLst>
              <a:cxn ang="0">
                <a:pos x="connsiteX0" y="connsiteY0"/>
              </a:cxn>
              <a:cxn ang="0">
                <a:pos x="connsiteX1" y="connsiteY1"/>
              </a:cxn>
              <a:cxn ang="0">
                <a:pos x="connsiteX2" y="connsiteY2"/>
              </a:cxn>
              <a:cxn ang="0">
                <a:pos x="connsiteX3" y="connsiteY3"/>
              </a:cxn>
            </a:cxnLst>
            <a:rect l="l" t="t" r="r" b="b"/>
            <a:pathLst>
              <a:path w="7580609" h="3471292">
                <a:moveTo>
                  <a:pt x="0" y="2989421"/>
                </a:moveTo>
                <a:lnTo>
                  <a:pt x="0" y="3476699"/>
                </a:lnTo>
                <a:lnTo>
                  <a:pt x="4752210" y="3476699"/>
                </a:lnTo>
                <a:lnTo>
                  <a:pt x="7587963" y="0"/>
                </a:lnTo>
                <a:close/>
              </a:path>
            </a:pathLst>
          </a:custGeom>
          <a:gradFill flip="none" rotWithShape="1">
            <a:gsLst>
              <a:gs pos="0">
                <a:schemeClr val="accent3">
                  <a:alpha val="87000"/>
                </a:schemeClr>
              </a:gs>
              <a:gs pos="100000">
                <a:srgbClr val="50B39E">
                  <a:alpha val="95000"/>
                </a:srgbClr>
              </a:gs>
            </a:gsLst>
            <a:lin ang="10800000" scaled="1"/>
            <a:tileRect/>
          </a:gradFill>
          <a:ln w="10800" cap="flat">
            <a:noFill/>
            <a:prstDash val="solid"/>
            <a:miter/>
          </a:ln>
        </p:spPr>
        <p:txBody>
          <a:bodyPr anchor="ctr"/>
          <a:lstStyle/>
          <a:p>
            <a:pPr eaLnBrk="1" fontAlgn="auto" hangingPunct="1">
              <a:spcBef>
                <a:spcPts val="0"/>
              </a:spcBef>
              <a:spcAft>
                <a:spcPts val="0"/>
              </a:spcAft>
              <a:defRPr/>
            </a:pPr>
            <a:endParaRPr lang="en-US">
              <a:latin typeface="+mn-lt"/>
            </a:endParaRPr>
          </a:p>
        </p:txBody>
      </p:sp>
      <p:sp>
        <p:nvSpPr>
          <p:cNvPr id="40" name="Picture Placeholder 39"/>
          <p:cNvSpPr>
            <a:spLocks noGrp="1"/>
          </p:cNvSpPr>
          <p:nvPr>
            <p:ph type="pic" sz="quarter" idx="12"/>
          </p:nvPr>
        </p:nvSpPr>
        <p:spPr>
          <a:xfrm>
            <a:off x="2" y="0"/>
            <a:ext cx="5169289" cy="6858000"/>
          </a:xfrm>
          <a:custGeom>
            <a:avLst/>
            <a:gdLst>
              <a:gd name="connsiteX0" fmla="*/ 0 w 5169289"/>
              <a:gd name="connsiteY0" fmla="*/ 0 h 6858000"/>
              <a:gd name="connsiteX1" fmla="*/ 2457881 w 5169289"/>
              <a:gd name="connsiteY1" fmla="*/ 0 h 6858000"/>
              <a:gd name="connsiteX2" fmla="*/ 5169289 w 5169289"/>
              <a:gd name="connsiteY2" fmla="*/ 6858000 h 6858000"/>
              <a:gd name="connsiteX3" fmla="*/ 2133271 w 5169289"/>
              <a:gd name="connsiteY3" fmla="*/ 6858000 h 6858000"/>
              <a:gd name="connsiteX4" fmla="*/ 0 w 5169289"/>
              <a:gd name="connsiteY4" fmla="*/ 5177443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69289" h="6858000">
                <a:moveTo>
                  <a:pt x="0" y="0"/>
                </a:moveTo>
                <a:lnTo>
                  <a:pt x="2457881" y="0"/>
                </a:lnTo>
                <a:lnTo>
                  <a:pt x="5169289" y="6858000"/>
                </a:lnTo>
                <a:lnTo>
                  <a:pt x="2133271" y="6858000"/>
                </a:lnTo>
                <a:lnTo>
                  <a:pt x="0" y="5177443"/>
                </a:lnTo>
                <a:close/>
              </a:path>
            </a:pathLst>
          </a:custGeom>
        </p:spPr>
        <p:txBody>
          <a:bodyPr wrap="square">
            <a:noAutofit/>
          </a:bodyPr>
          <a:lstStyle>
            <a:lvl1pPr marL="0" indent="0">
              <a:buNone/>
              <a:defRPr sz="2000"/>
            </a:lvl1pPr>
          </a:lstStyle>
          <a:p>
            <a:pPr lvl="0"/>
            <a:r>
              <a:rPr lang="en-US" noProof="0"/>
              <a:t>Click icon to add picture</a:t>
            </a:r>
          </a:p>
        </p:txBody>
      </p:sp>
      <p:sp>
        <p:nvSpPr>
          <p:cNvPr id="8" name="Text Placeholder 6"/>
          <p:cNvSpPr>
            <a:spLocks noGrp="1"/>
          </p:cNvSpPr>
          <p:nvPr>
            <p:ph type="body" sz="quarter" idx="11"/>
          </p:nvPr>
        </p:nvSpPr>
        <p:spPr>
          <a:xfrm>
            <a:off x="7924800" y="3078863"/>
            <a:ext cx="3657600" cy="1271588"/>
          </a:xfrm>
          <a:prstGeom prst="rect">
            <a:avLst/>
          </a:prstGeom>
        </p:spPr>
        <p:txBody>
          <a:bodyPr lIns="0" rIns="0"/>
          <a:lstStyle>
            <a:lvl1pPr marL="0" indent="0">
              <a:buNone/>
              <a:defRPr sz="2400" b="1" i="0">
                <a:solidFill>
                  <a:srgbClr val="000000"/>
                </a:solidFill>
                <a:latin typeface="Arial" panose="020B0604020202020204" pitchFamily="34" charset="0"/>
                <a:cs typeface="Arial" panose="020B0604020202020204" pitchFamily="34" charset="0"/>
              </a:defRPr>
            </a:lvl1pPr>
            <a:lvl2pPr marL="9525" indent="0">
              <a:buNone/>
              <a:tabLst/>
              <a:defRPr sz="1800" b="0" i="0">
                <a:solidFill>
                  <a:schemeClr val="tx1"/>
                </a:solidFill>
                <a:latin typeface="Arial" panose="020B0604020202020204" pitchFamily="34" charset="0"/>
                <a:cs typeface="Arial" panose="020B0604020202020204" pitchFamily="34" charset="0"/>
              </a:defRPr>
            </a:lvl2pPr>
            <a:lvl3pPr marL="914400" indent="0">
              <a:buNone/>
              <a:defRPr sz="1800" b="0" i="0">
                <a:solidFill>
                  <a:schemeClr val="tx1"/>
                </a:solidFill>
                <a:latin typeface="Arial" panose="020B0604020202020204" pitchFamily="34" charset="0"/>
                <a:cs typeface="Arial" panose="020B0604020202020204" pitchFamily="34" charset="0"/>
              </a:defRPr>
            </a:lvl3pPr>
            <a:lvl4pPr marL="1371600" indent="0">
              <a:buNone/>
              <a:defRPr sz="1800" b="0" i="0">
                <a:solidFill>
                  <a:schemeClr val="tx1"/>
                </a:solidFill>
                <a:latin typeface="Arial" panose="020B0604020202020204" pitchFamily="34" charset="0"/>
                <a:cs typeface="Arial" panose="020B0604020202020204" pitchFamily="34" charset="0"/>
              </a:defRPr>
            </a:lvl4pPr>
            <a:lvl5pPr marL="1828800" indent="0">
              <a:buNone/>
              <a:defRPr sz="1800" b="0" i="0">
                <a:solidFill>
                  <a:schemeClr val="tx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9" name="Text Placeholder 36"/>
          <p:cNvSpPr>
            <a:spLocks noGrp="1"/>
          </p:cNvSpPr>
          <p:nvPr>
            <p:ph type="body" sz="quarter" idx="13"/>
          </p:nvPr>
        </p:nvSpPr>
        <p:spPr>
          <a:xfrm>
            <a:off x="7924640" y="4349320"/>
            <a:ext cx="3655977" cy="310896"/>
          </a:xfrm>
          <a:prstGeom prst="rect">
            <a:avLst/>
          </a:prstGeom>
        </p:spPr>
        <p:txBody>
          <a:bodyPr lIns="0" tIns="0" rIns="0" bIns="0" anchor="ctr" anchorCtr="0"/>
          <a:lstStyle>
            <a:lvl1pPr marL="0" indent="0">
              <a:buNone/>
              <a:defRPr sz="1400">
                <a:solidFill>
                  <a:srgbClr val="000000"/>
                </a:solidFill>
                <a:latin typeface="Arial" panose="020B0604020202020204" pitchFamily="34" charset="0"/>
                <a:cs typeface="Arial" panose="020B0604020202020204"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Click to edit Master text styles</a:t>
            </a:r>
          </a:p>
        </p:txBody>
      </p:sp>
    </p:spTree>
    <p:extLst>
      <p:ext uri="{BB962C8B-B14F-4D97-AF65-F5344CB8AC3E}">
        <p14:creationId xmlns:p14="http://schemas.microsoft.com/office/powerpoint/2010/main" val="1204657070"/>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userDrawn="1">
  <p:cSld name="Breaker 1">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B5C9585-DE52-6F4F-BADE-01C34A782C3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Graphic 4">
            <a:extLst>
              <a:ext uri="{FF2B5EF4-FFF2-40B4-BE49-F238E27FC236}">
                <a16:creationId xmlns:a16="http://schemas.microsoft.com/office/drawing/2014/main" id="{F5909651-6425-2E48-856D-4B9D3CEB83DB}"/>
              </a:ext>
            </a:extLst>
          </p:cNvPr>
          <p:cNvPicPr>
            <a:picLocks noChangeAspect="1"/>
          </p:cNvPicPr>
          <p:nvPr/>
        </p:nvPicPr>
        <p:blipFill>
          <a:blip r:embed="rId3"/>
          <a:stretch>
            <a:fillRect/>
          </a:stretch>
        </p:blipFill>
        <p:spPr>
          <a:xfrm>
            <a:off x="10452100" y="6130925"/>
            <a:ext cx="1130300" cy="350838"/>
          </a:xfrm>
          <a:prstGeom prst="rect">
            <a:avLst/>
          </a:prstGeom>
        </p:spPr>
      </p:pic>
      <p:sp>
        <p:nvSpPr>
          <p:cNvPr id="6" name="Text Placeholder 36"/>
          <p:cNvSpPr>
            <a:spLocks noGrp="1"/>
          </p:cNvSpPr>
          <p:nvPr>
            <p:ph type="body" sz="quarter" idx="13"/>
          </p:nvPr>
        </p:nvSpPr>
        <p:spPr>
          <a:xfrm>
            <a:off x="7004065" y="5075428"/>
            <a:ext cx="4576553" cy="547450"/>
          </a:xfrm>
          <a:prstGeom prst="rect">
            <a:avLst/>
          </a:prstGeom>
        </p:spPr>
        <p:txBody>
          <a:bodyPr lIns="0" tIns="0" rIns="0" bIns="0" anchor="t" anchorCtr="0"/>
          <a:lstStyle>
            <a:lvl1pPr marL="0" indent="0">
              <a:buNone/>
              <a:defRPr sz="1800">
                <a:solidFill>
                  <a:srgbClr val="FFFFFF"/>
                </a:solidFill>
                <a:latin typeface="Arial" panose="020B0604020202020204" pitchFamily="34" charset="0"/>
                <a:cs typeface="Arial" panose="020B0604020202020204"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Click to edit Master text styles</a:t>
            </a:r>
          </a:p>
        </p:txBody>
      </p:sp>
      <p:sp>
        <p:nvSpPr>
          <p:cNvPr id="7" name="Text Placeholder 6"/>
          <p:cNvSpPr>
            <a:spLocks noGrp="1"/>
          </p:cNvSpPr>
          <p:nvPr>
            <p:ph type="body" sz="quarter" idx="11"/>
          </p:nvPr>
        </p:nvSpPr>
        <p:spPr>
          <a:xfrm>
            <a:off x="7003915" y="3707691"/>
            <a:ext cx="4578485" cy="1271588"/>
          </a:xfrm>
          <a:prstGeom prst="rect">
            <a:avLst/>
          </a:prstGeom>
        </p:spPr>
        <p:txBody>
          <a:bodyPr lIns="0" rIns="0" anchor="b" anchorCtr="0"/>
          <a:lstStyle>
            <a:lvl1pPr marL="0" indent="0">
              <a:buNone/>
              <a:defRPr sz="2400" b="1" i="0">
                <a:solidFill>
                  <a:srgbClr val="FFFFFF"/>
                </a:solidFill>
                <a:latin typeface="Arial" panose="020B0604020202020204" pitchFamily="34" charset="0"/>
                <a:cs typeface="Arial" panose="020B0604020202020204" pitchFamily="34" charset="0"/>
              </a:defRPr>
            </a:lvl1pPr>
            <a:lvl2pPr marL="9525" indent="0">
              <a:buNone/>
              <a:tabLst/>
              <a:defRPr sz="1800" b="0" i="0">
                <a:solidFill>
                  <a:schemeClr val="tx1"/>
                </a:solidFill>
                <a:latin typeface="Arial" panose="020B0604020202020204" pitchFamily="34" charset="0"/>
                <a:cs typeface="Arial" panose="020B0604020202020204" pitchFamily="34" charset="0"/>
              </a:defRPr>
            </a:lvl2pPr>
            <a:lvl3pPr marL="914400" indent="0">
              <a:buNone/>
              <a:defRPr sz="1800" b="0" i="0">
                <a:solidFill>
                  <a:schemeClr val="tx1"/>
                </a:solidFill>
                <a:latin typeface="Arial" panose="020B0604020202020204" pitchFamily="34" charset="0"/>
                <a:cs typeface="Arial" panose="020B0604020202020204" pitchFamily="34" charset="0"/>
              </a:defRPr>
            </a:lvl3pPr>
            <a:lvl4pPr marL="1371600" indent="0">
              <a:buNone/>
              <a:defRPr sz="1800" b="0" i="0">
                <a:solidFill>
                  <a:schemeClr val="tx1"/>
                </a:solidFill>
                <a:latin typeface="Arial" panose="020B0604020202020204" pitchFamily="34" charset="0"/>
                <a:cs typeface="Arial" panose="020B0604020202020204" pitchFamily="34" charset="0"/>
              </a:defRPr>
            </a:lvl4pPr>
            <a:lvl5pPr marL="1828800" indent="0">
              <a:buNone/>
              <a:defRPr sz="1800" b="0" i="0">
                <a:solidFill>
                  <a:schemeClr val="tx1"/>
                </a:solidFill>
                <a:latin typeface="Arial" panose="020B0604020202020204" pitchFamily="34" charset="0"/>
                <a:cs typeface="Arial" panose="020B0604020202020204" pitchFamily="34" charset="0"/>
              </a:defRPr>
            </a:lvl5pPr>
          </a:lstStyle>
          <a:p>
            <a:pPr lvl="0"/>
            <a:r>
              <a:rPr lang="en-US" noProof="0"/>
              <a:t>Click to edit Master text styles</a:t>
            </a:r>
          </a:p>
        </p:txBody>
      </p:sp>
    </p:spTree>
    <p:extLst>
      <p:ext uri="{BB962C8B-B14F-4D97-AF65-F5344CB8AC3E}">
        <p14:creationId xmlns:p14="http://schemas.microsoft.com/office/powerpoint/2010/main" val="3300577456"/>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userDrawn="1">
  <p:cSld name="Breaker 1 with Image">
    <p:spTree>
      <p:nvGrpSpPr>
        <p:cNvPr id="1" name=""/>
        <p:cNvGrpSpPr/>
        <p:nvPr/>
      </p:nvGrpSpPr>
      <p:grpSpPr>
        <a:xfrm>
          <a:off x="0" y="0"/>
          <a:ext cx="0" cy="0"/>
          <a:chOff x="0" y="0"/>
          <a:chExt cx="0" cy="0"/>
        </a:xfrm>
      </p:grpSpPr>
      <p:pic>
        <p:nvPicPr>
          <p:cNvPr id="5" name="Picture 3">
            <a:extLst>
              <a:ext uri="{FF2B5EF4-FFF2-40B4-BE49-F238E27FC236}">
                <a16:creationId xmlns:a16="http://schemas.microsoft.com/office/drawing/2014/main" id="{B4A091E4-4C7E-3842-BE48-B66618AB77D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Graphic 4">
            <a:extLst>
              <a:ext uri="{FF2B5EF4-FFF2-40B4-BE49-F238E27FC236}">
                <a16:creationId xmlns:a16="http://schemas.microsoft.com/office/drawing/2014/main" id="{305A3A43-6671-7B4C-994E-653C24625B4A}"/>
              </a:ext>
            </a:extLst>
          </p:cNvPr>
          <p:cNvPicPr>
            <a:picLocks noChangeAspect="1"/>
          </p:cNvPicPr>
          <p:nvPr/>
        </p:nvPicPr>
        <p:blipFill>
          <a:blip r:embed="rId3"/>
          <a:stretch>
            <a:fillRect/>
          </a:stretch>
        </p:blipFill>
        <p:spPr>
          <a:xfrm>
            <a:off x="10452100" y="6130925"/>
            <a:ext cx="1130300" cy="350838"/>
          </a:xfrm>
          <a:prstGeom prst="rect">
            <a:avLst/>
          </a:prstGeom>
        </p:spPr>
      </p:pic>
      <p:sp>
        <p:nvSpPr>
          <p:cNvPr id="22" name="Text Placeholder 36"/>
          <p:cNvSpPr>
            <a:spLocks noGrp="1"/>
          </p:cNvSpPr>
          <p:nvPr>
            <p:ph type="body" sz="quarter" idx="13"/>
          </p:nvPr>
        </p:nvSpPr>
        <p:spPr>
          <a:xfrm>
            <a:off x="7004065" y="5075428"/>
            <a:ext cx="4576553" cy="547450"/>
          </a:xfrm>
          <a:prstGeom prst="rect">
            <a:avLst/>
          </a:prstGeom>
        </p:spPr>
        <p:txBody>
          <a:bodyPr lIns="0" tIns="0" rIns="0" bIns="0" anchor="t" anchorCtr="0"/>
          <a:lstStyle>
            <a:lvl1pPr marL="0" indent="0">
              <a:buNone/>
              <a:defRPr sz="1800">
                <a:solidFill>
                  <a:srgbClr val="FFFFFF"/>
                </a:solidFill>
                <a:latin typeface="Arial" panose="020B0604020202020204" pitchFamily="34" charset="0"/>
                <a:cs typeface="Arial" panose="020B0604020202020204"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Click to edit Master text styles</a:t>
            </a:r>
          </a:p>
        </p:txBody>
      </p:sp>
      <p:sp>
        <p:nvSpPr>
          <p:cNvPr id="23" name="Text Placeholder 6"/>
          <p:cNvSpPr>
            <a:spLocks noGrp="1"/>
          </p:cNvSpPr>
          <p:nvPr>
            <p:ph type="body" sz="quarter" idx="11"/>
          </p:nvPr>
        </p:nvSpPr>
        <p:spPr>
          <a:xfrm>
            <a:off x="7004065" y="3707691"/>
            <a:ext cx="4578335" cy="1271588"/>
          </a:xfrm>
          <a:prstGeom prst="rect">
            <a:avLst/>
          </a:prstGeom>
        </p:spPr>
        <p:txBody>
          <a:bodyPr lIns="0" rIns="0" anchor="b" anchorCtr="0"/>
          <a:lstStyle>
            <a:lvl1pPr marL="0" indent="0">
              <a:buNone/>
              <a:defRPr sz="2400" b="1" i="0">
                <a:solidFill>
                  <a:srgbClr val="FFFFFF"/>
                </a:solidFill>
                <a:latin typeface="Arial" panose="020B0604020202020204" pitchFamily="34" charset="0"/>
                <a:cs typeface="Arial" panose="020B0604020202020204" pitchFamily="34" charset="0"/>
              </a:defRPr>
            </a:lvl1pPr>
            <a:lvl2pPr marL="9525" indent="0">
              <a:buNone/>
              <a:tabLst/>
              <a:defRPr sz="1800" b="0" i="0">
                <a:solidFill>
                  <a:schemeClr val="tx1"/>
                </a:solidFill>
                <a:latin typeface="Arial" panose="020B0604020202020204" pitchFamily="34" charset="0"/>
                <a:cs typeface="Arial" panose="020B0604020202020204" pitchFamily="34" charset="0"/>
              </a:defRPr>
            </a:lvl2pPr>
            <a:lvl3pPr marL="914400" indent="0">
              <a:buNone/>
              <a:defRPr sz="1800" b="0" i="0">
                <a:solidFill>
                  <a:schemeClr val="tx1"/>
                </a:solidFill>
                <a:latin typeface="Arial" panose="020B0604020202020204" pitchFamily="34" charset="0"/>
                <a:cs typeface="Arial" panose="020B0604020202020204" pitchFamily="34" charset="0"/>
              </a:defRPr>
            </a:lvl3pPr>
            <a:lvl4pPr marL="1371600" indent="0">
              <a:buNone/>
              <a:defRPr sz="1800" b="0" i="0">
                <a:solidFill>
                  <a:schemeClr val="tx1"/>
                </a:solidFill>
                <a:latin typeface="Arial" panose="020B0604020202020204" pitchFamily="34" charset="0"/>
                <a:cs typeface="Arial" panose="020B0604020202020204" pitchFamily="34" charset="0"/>
              </a:defRPr>
            </a:lvl4pPr>
            <a:lvl5pPr marL="1828800" indent="0">
              <a:buNone/>
              <a:defRPr sz="1800" b="0" i="0">
                <a:solidFill>
                  <a:schemeClr val="tx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10" name="Picture Placeholder 9"/>
          <p:cNvSpPr>
            <a:spLocks noGrp="1"/>
          </p:cNvSpPr>
          <p:nvPr>
            <p:ph type="pic" sz="quarter" idx="14"/>
          </p:nvPr>
        </p:nvSpPr>
        <p:spPr>
          <a:xfrm>
            <a:off x="0" y="-6350"/>
            <a:ext cx="10007600" cy="6871608"/>
          </a:xfrm>
          <a:custGeom>
            <a:avLst/>
            <a:gdLst>
              <a:gd name="connsiteX0" fmla="*/ 1291771 w 10007600"/>
              <a:gd name="connsiteY0" fmla="*/ 0 h 6879771"/>
              <a:gd name="connsiteX1" fmla="*/ 10007600 w 10007600"/>
              <a:gd name="connsiteY1" fmla="*/ 14514 h 6879771"/>
              <a:gd name="connsiteX2" fmla="*/ 1756229 w 10007600"/>
              <a:gd name="connsiteY2" fmla="*/ 6865257 h 6879771"/>
              <a:gd name="connsiteX3" fmla="*/ 0 w 10007600"/>
              <a:gd name="connsiteY3" fmla="*/ 6879771 h 6879771"/>
              <a:gd name="connsiteX4" fmla="*/ 0 w 10007600"/>
              <a:gd name="connsiteY4" fmla="*/ 3476171 h 6879771"/>
              <a:gd name="connsiteX0" fmla="*/ 1291771 w 10007600"/>
              <a:gd name="connsiteY0" fmla="*/ 0 h 6879771"/>
              <a:gd name="connsiteX1" fmla="*/ 10007600 w 10007600"/>
              <a:gd name="connsiteY1" fmla="*/ 5450 h 6879771"/>
              <a:gd name="connsiteX2" fmla="*/ 1756229 w 10007600"/>
              <a:gd name="connsiteY2" fmla="*/ 6865257 h 6879771"/>
              <a:gd name="connsiteX3" fmla="*/ 0 w 10007600"/>
              <a:gd name="connsiteY3" fmla="*/ 6879771 h 6879771"/>
              <a:gd name="connsiteX4" fmla="*/ 0 w 10007600"/>
              <a:gd name="connsiteY4" fmla="*/ 3476171 h 6879771"/>
              <a:gd name="connsiteX5" fmla="*/ 1291771 w 10007600"/>
              <a:gd name="connsiteY5" fmla="*/ 0 h 6879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07600" h="6879771">
                <a:moveTo>
                  <a:pt x="1291771" y="0"/>
                </a:moveTo>
                <a:lnTo>
                  <a:pt x="10007600" y="5450"/>
                </a:lnTo>
                <a:lnTo>
                  <a:pt x="1756229" y="6865257"/>
                </a:lnTo>
                <a:lnTo>
                  <a:pt x="0" y="6879771"/>
                </a:lnTo>
                <a:lnTo>
                  <a:pt x="0" y="3476171"/>
                </a:lnTo>
                <a:lnTo>
                  <a:pt x="1291771" y="0"/>
                </a:lnTo>
                <a:close/>
              </a:path>
            </a:pathLst>
          </a:custGeom>
          <a:solidFill>
            <a:schemeClr val="bg2"/>
          </a:solidFill>
        </p:spPr>
        <p:txBody>
          <a:bodyPr wrap="square" lIns="3200400" tIns="0" bIns="1463040" anchor="ctr" anchorCtr="0">
            <a:noAutofit/>
          </a:bodyPr>
          <a:lstStyle>
            <a:lvl1pPr marL="0" indent="0" algn="l">
              <a:buNone/>
              <a:defRPr sz="2400"/>
            </a:lvl1pPr>
          </a:lstStyle>
          <a:p>
            <a:pPr lvl="0"/>
            <a:r>
              <a:rPr lang="en-US" noProof="0"/>
              <a:t>Click icon to add picture</a:t>
            </a:r>
          </a:p>
        </p:txBody>
      </p:sp>
    </p:spTree>
    <p:extLst>
      <p:ext uri="{BB962C8B-B14F-4D97-AF65-F5344CB8AC3E}">
        <p14:creationId xmlns:p14="http://schemas.microsoft.com/office/powerpoint/2010/main" val="241800769"/>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Breaker 2">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B4152AA-F941-F248-AA47-971C17608FA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Graphic 4">
            <a:extLst>
              <a:ext uri="{FF2B5EF4-FFF2-40B4-BE49-F238E27FC236}">
                <a16:creationId xmlns:a16="http://schemas.microsoft.com/office/drawing/2014/main" id="{F026AEBE-3758-2042-A57C-526AD2F03F7A}"/>
              </a:ext>
            </a:extLst>
          </p:cNvPr>
          <p:cNvPicPr>
            <a:picLocks noChangeAspect="1"/>
          </p:cNvPicPr>
          <p:nvPr/>
        </p:nvPicPr>
        <p:blipFill>
          <a:blip r:embed="rId3"/>
          <a:stretch>
            <a:fillRect/>
          </a:stretch>
        </p:blipFill>
        <p:spPr>
          <a:xfrm>
            <a:off x="10452100" y="6130925"/>
            <a:ext cx="1130300" cy="350838"/>
          </a:xfrm>
          <a:prstGeom prst="rect">
            <a:avLst/>
          </a:prstGeom>
        </p:spPr>
      </p:pic>
      <p:sp>
        <p:nvSpPr>
          <p:cNvPr id="8" name="Text Placeholder 36"/>
          <p:cNvSpPr>
            <a:spLocks noGrp="1"/>
          </p:cNvSpPr>
          <p:nvPr>
            <p:ph type="body" sz="quarter" idx="13"/>
          </p:nvPr>
        </p:nvSpPr>
        <p:spPr>
          <a:xfrm>
            <a:off x="7004065" y="5075428"/>
            <a:ext cx="4576553" cy="547450"/>
          </a:xfrm>
          <a:prstGeom prst="rect">
            <a:avLst/>
          </a:prstGeom>
        </p:spPr>
        <p:txBody>
          <a:bodyPr lIns="0" tIns="0" rIns="0" bIns="0" anchor="t" anchorCtr="0"/>
          <a:lstStyle>
            <a:lvl1pPr marL="0" indent="0">
              <a:buNone/>
              <a:defRPr sz="1800">
                <a:solidFill>
                  <a:srgbClr val="FFFFFF"/>
                </a:solidFill>
                <a:latin typeface="Arial" panose="020B0604020202020204" pitchFamily="34" charset="0"/>
                <a:cs typeface="Arial" panose="020B0604020202020204"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Click to edit Master text styles</a:t>
            </a:r>
          </a:p>
        </p:txBody>
      </p:sp>
      <p:sp>
        <p:nvSpPr>
          <p:cNvPr id="9" name="Text Placeholder 6"/>
          <p:cNvSpPr>
            <a:spLocks noGrp="1"/>
          </p:cNvSpPr>
          <p:nvPr>
            <p:ph type="body" sz="quarter" idx="11"/>
          </p:nvPr>
        </p:nvSpPr>
        <p:spPr>
          <a:xfrm>
            <a:off x="7003915" y="3707691"/>
            <a:ext cx="4578485" cy="1271588"/>
          </a:xfrm>
          <a:prstGeom prst="rect">
            <a:avLst/>
          </a:prstGeom>
        </p:spPr>
        <p:txBody>
          <a:bodyPr lIns="0" rIns="0" anchor="b" anchorCtr="0"/>
          <a:lstStyle>
            <a:lvl1pPr marL="0" indent="0">
              <a:buNone/>
              <a:defRPr sz="2400" b="1" i="0">
                <a:solidFill>
                  <a:srgbClr val="FFFFFF"/>
                </a:solidFill>
                <a:latin typeface="Arial" panose="020B0604020202020204" pitchFamily="34" charset="0"/>
                <a:cs typeface="Arial" panose="020B0604020202020204" pitchFamily="34" charset="0"/>
              </a:defRPr>
            </a:lvl1pPr>
            <a:lvl2pPr marL="9525" indent="0">
              <a:buNone/>
              <a:tabLst/>
              <a:defRPr sz="1800" b="0" i="0">
                <a:solidFill>
                  <a:schemeClr val="tx1"/>
                </a:solidFill>
                <a:latin typeface="Arial" panose="020B0604020202020204" pitchFamily="34" charset="0"/>
                <a:cs typeface="Arial" panose="020B0604020202020204" pitchFamily="34" charset="0"/>
              </a:defRPr>
            </a:lvl2pPr>
            <a:lvl3pPr marL="914400" indent="0">
              <a:buNone/>
              <a:defRPr sz="1800" b="0" i="0">
                <a:solidFill>
                  <a:schemeClr val="tx1"/>
                </a:solidFill>
                <a:latin typeface="Arial" panose="020B0604020202020204" pitchFamily="34" charset="0"/>
                <a:cs typeface="Arial" panose="020B0604020202020204" pitchFamily="34" charset="0"/>
              </a:defRPr>
            </a:lvl3pPr>
            <a:lvl4pPr marL="1371600" indent="0">
              <a:buNone/>
              <a:defRPr sz="1800" b="0" i="0">
                <a:solidFill>
                  <a:schemeClr val="tx1"/>
                </a:solidFill>
                <a:latin typeface="Arial" panose="020B0604020202020204" pitchFamily="34" charset="0"/>
                <a:cs typeface="Arial" panose="020B0604020202020204" pitchFamily="34" charset="0"/>
              </a:defRPr>
            </a:lvl4pPr>
            <a:lvl5pPr marL="1828800" indent="0">
              <a:buNone/>
              <a:defRPr sz="1800" b="0" i="0">
                <a:solidFill>
                  <a:schemeClr val="tx1"/>
                </a:solidFill>
                <a:latin typeface="Arial" panose="020B0604020202020204" pitchFamily="34" charset="0"/>
                <a:cs typeface="Arial" panose="020B0604020202020204" pitchFamily="34" charset="0"/>
              </a:defRPr>
            </a:lvl5pPr>
          </a:lstStyle>
          <a:p>
            <a:pPr lvl="0"/>
            <a:r>
              <a:rPr lang="en-US" noProof="0"/>
              <a:t>Click to edit Master text styles</a:t>
            </a:r>
          </a:p>
        </p:txBody>
      </p:sp>
    </p:spTree>
    <p:extLst>
      <p:ext uri="{BB962C8B-B14F-4D97-AF65-F5344CB8AC3E}">
        <p14:creationId xmlns:p14="http://schemas.microsoft.com/office/powerpoint/2010/main" val="1204771065"/>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Breaker 2 with Image">
    <p:spTree>
      <p:nvGrpSpPr>
        <p:cNvPr id="1" name=""/>
        <p:cNvGrpSpPr/>
        <p:nvPr/>
      </p:nvGrpSpPr>
      <p:grpSpPr>
        <a:xfrm>
          <a:off x="0" y="0"/>
          <a:ext cx="0" cy="0"/>
          <a:chOff x="0" y="0"/>
          <a:chExt cx="0" cy="0"/>
        </a:xfrm>
      </p:grpSpPr>
      <p:pic>
        <p:nvPicPr>
          <p:cNvPr id="5" name="Picture 3">
            <a:extLst>
              <a:ext uri="{FF2B5EF4-FFF2-40B4-BE49-F238E27FC236}">
                <a16:creationId xmlns:a16="http://schemas.microsoft.com/office/drawing/2014/main" id="{1C8EA3AF-89AB-A74F-8A5F-ACD3F60448F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Graphic 4">
            <a:extLst>
              <a:ext uri="{FF2B5EF4-FFF2-40B4-BE49-F238E27FC236}">
                <a16:creationId xmlns:a16="http://schemas.microsoft.com/office/drawing/2014/main" id="{8116224A-A10D-2A43-AFED-7226BB9EDDAA}"/>
              </a:ext>
            </a:extLst>
          </p:cNvPr>
          <p:cNvPicPr>
            <a:picLocks noChangeAspect="1"/>
          </p:cNvPicPr>
          <p:nvPr/>
        </p:nvPicPr>
        <p:blipFill>
          <a:blip r:embed="rId3"/>
          <a:stretch>
            <a:fillRect/>
          </a:stretch>
        </p:blipFill>
        <p:spPr>
          <a:xfrm>
            <a:off x="10452100" y="6130925"/>
            <a:ext cx="1130300" cy="350838"/>
          </a:xfrm>
          <a:prstGeom prst="rect">
            <a:avLst/>
          </a:prstGeom>
        </p:spPr>
      </p:pic>
      <p:sp>
        <p:nvSpPr>
          <p:cNvPr id="11" name="Text Placeholder 36"/>
          <p:cNvSpPr>
            <a:spLocks noGrp="1"/>
          </p:cNvSpPr>
          <p:nvPr>
            <p:ph type="body" sz="quarter" idx="13"/>
          </p:nvPr>
        </p:nvSpPr>
        <p:spPr>
          <a:xfrm>
            <a:off x="7004065" y="5075428"/>
            <a:ext cx="4576553" cy="547450"/>
          </a:xfrm>
          <a:prstGeom prst="rect">
            <a:avLst/>
          </a:prstGeom>
        </p:spPr>
        <p:txBody>
          <a:bodyPr lIns="0" tIns="0" rIns="0" bIns="0" anchor="t" anchorCtr="0"/>
          <a:lstStyle>
            <a:lvl1pPr marL="0" indent="0">
              <a:buNone/>
              <a:defRPr sz="1800">
                <a:solidFill>
                  <a:srgbClr val="FFFFFF"/>
                </a:solidFill>
                <a:latin typeface="Arial" panose="020B0604020202020204" pitchFamily="34" charset="0"/>
                <a:cs typeface="Arial" panose="020B0604020202020204"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Click to edit Master text styles</a:t>
            </a:r>
          </a:p>
        </p:txBody>
      </p:sp>
      <p:sp>
        <p:nvSpPr>
          <p:cNvPr id="15" name="Text Placeholder 6"/>
          <p:cNvSpPr>
            <a:spLocks noGrp="1"/>
          </p:cNvSpPr>
          <p:nvPr>
            <p:ph type="body" sz="quarter" idx="11"/>
          </p:nvPr>
        </p:nvSpPr>
        <p:spPr>
          <a:xfrm>
            <a:off x="7003915" y="3707691"/>
            <a:ext cx="4578485" cy="1271588"/>
          </a:xfrm>
          <a:prstGeom prst="rect">
            <a:avLst/>
          </a:prstGeom>
        </p:spPr>
        <p:txBody>
          <a:bodyPr lIns="0" rIns="0" anchor="b" anchorCtr="0"/>
          <a:lstStyle>
            <a:lvl1pPr marL="0" indent="0">
              <a:buNone/>
              <a:defRPr sz="2400" b="1" i="0">
                <a:solidFill>
                  <a:srgbClr val="FFFFFF"/>
                </a:solidFill>
                <a:latin typeface="Arial" panose="020B0604020202020204" pitchFamily="34" charset="0"/>
                <a:cs typeface="Arial" panose="020B0604020202020204" pitchFamily="34" charset="0"/>
              </a:defRPr>
            </a:lvl1pPr>
            <a:lvl2pPr marL="9525" indent="0">
              <a:buNone/>
              <a:tabLst/>
              <a:defRPr sz="1800" b="0" i="0">
                <a:solidFill>
                  <a:schemeClr val="tx1"/>
                </a:solidFill>
                <a:latin typeface="Arial" panose="020B0604020202020204" pitchFamily="34" charset="0"/>
                <a:cs typeface="Arial" panose="020B0604020202020204" pitchFamily="34" charset="0"/>
              </a:defRPr>
            </a:lvl2pPr>
            <a:lvl3pPr marL="914400" indent="0">
              <a:buNone/>
              <a:defRPr sz="1800" b="0" i="0">
                <a:solidFill>
                  <a:schemeClr val="tx1"/>
                </a:solidFill>
                <a:latin typeface="Arial" panose="020B0604020202020204" pitchFamily="34" charset="0"/>
                <a:cs typeface="Arial" panose="020B0604020202020204" pitchFamily="34" charset="0"/>
              </a:defRPr>
            </a:lvl3pPr>
            <a:lvl4pPr marL="1371600" indent="0">
              <a:buNone/>
              <a:defRPr sz="1800" b="0" i="0">
                <a:solidFill>
                  <a:schemeClr val="tx1"/>
                </a:solidFill>
                <a:latin typeface="Arial" panose="020B0604020202020204" pitchFamily="34" charset="0"/>
                <a:cs typeface="Arial" panose="020B0604020202020204" pitchFamily="34" charset="0"/>
              </a:defRPr>
            </a:lvl4pPr>
            <a:lvl5pPr marL="1828800" indent="0">
              <a:buNone/>
              <a:defRPr sz="1800" b="0" i="0">
                <a:solidFill>
                  <a:schemeClr val="tx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10" name="Picture Placeholder 9"/>
          <p:cNvSpPr>
            <a:spLocks noGrp="1"/>
          </p:cNvSpPr>
          <p:nvPr>
            <p:ph type="pic" sz="quarter" idx="14"/>
          </p:nvPr>
        </p:nvSpPr>
        <p:spPr>
          <a:xfrm>
            <a:off x="0" y="-6350"/>
            <a:ext cx="10007600" cy="6871608"/>
          </a:xfrm>
          <a:custGeom>
            <a:avLst/>
            <a:gdLst>
              <a:gd name="connsiteX0" fmla="*/ 1291771 w 10007600"/>
              <a:gd name="connsiteY0" fmla="*/ 0 h 6879771"/>
              <a:gd name="connsiteX1" fmla="*/ 10007600 w 10007600"/>
              <a:gd name="connsiteY1" fmla="*/ 14514 h 6879771"/>
              <a:gd name="connsiteX2" fmla="*/ 1756229 w 10007600"/>
              <a:gd name="connsiteY2" fmla="*/ 6865257 h 6879771"/>
              <a:gd name="connsiteX3" fmla="*/ 0 w 10007600"/>
              <a:gd name="connsiteY3" fmla="*/ 6879771 h 6879771"/>
              <a:gd name="connsiteX4" fmla="*/ 0 w 10007600"/>
              <a:gd name="connsiteY4" fmla="*/ 3476171 h 6879771"/>
              <a:gd name="connsiteX0" fmla="*/ 1291771 w 10007600"/>
              <a:gd name="connsiteY0" fmla="*/ 0 h 6879771"/>
              <a:gd name="connsiteX1" fmla="*/ 10007600 w 10007600"/>
              <a:gd name="connsiteY1" fmla="*/ 5450 h 6879771"/>
              <a:gd name="connsiteX2" fmla="*/ 1756229 w 10007600"/>
              <a:gd name="connsiteY2" fmla="*/ 6865257 h 6879771"/>
              <a:gd name="connsiteX3" fmla="*/ 0 w 10007600"/>
              <a:gd name="connsiteY3" fmla="*/ 6879771 h 6879771"/>
              <a:gd name="connsiteX4" fmla="*/ 0 w 10007600"/>
              <a:gd name="connsiteY4" fmla="*/ 3476171 h 6879771"/>
              <a:gd name="connsiteX5" fmla="*/ 1291771 w 10007600"/>
              <a:gd name="connsiteY5" fmla="*/ 0 h 6879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07600" h="6879771">
                <a:moveTo>
                  <a:pt x="1291771" y="0"/>
                </a:moveTo>
                <a:lnTo>
                  <a:pt x="10007600" y="5450"/>
                </a:lnTo>
                <a:lnTo>
                  <a:pt x="1756229" y="6865257"/>
                </a:lnTo>
                <a:lnTo>
                  <a:pt x="0" y="6879771"/>
                </a:lnTo>
                <a:lnTo>
                  <a:pt x="0" y="3476171"/>
                </a:lnTo>
                <a:lnTo>
                  <a:pt x="1291771" y="0"/>
                </a:lnTo>
                <a:close/>
              </a:path>
            </a:pathLst>
          </a:custGeom>
          <a:solidFill>
            <a:schemeClr val="bg2"/>
          </a:solidFill>
        </p:spPr>
        <p:txBody>
          <a:bodyPr wrap="square" lIns="3200400" tIns="0" bIns="1463040" anchor="ctr" anchorCtr="0">
            <a:noAutofit/>
          </a:bodyPr>
          <a:lstStyle>
            <a:lvl1pPr marL="0" indent="0" algn="l">
              <a:buNone/>
              <a:defRPr sz="2400"/>
            </a:lvl1pPr>
          </a:lstStyle>
          <a:p>
            <a:pPr lvl="0"/>
            <a:r>
              <a:rPr lang="en-US" noProof="0"/>
              <a:t>Click icon to add picture</a:t>
            </a:r>
          </a:p>
        </p:txBody>
      </p:sp>
    </p:spTree>
    <p:extLst>
      <p:ext uri="{BB962C8B-B14F-4D97-AF65-F5344CB8AC3E}">
        <p14:creationId xmlns:p14="http://schemas.microsoft.com/office/powerpoint/2010/main" val="1087589012"/>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userDrawn="1">
  <p:cSld name="Breaker 3">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3A39D9E-FEBC-A546-B283-04E1E5CB708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Graphic 4">
            <a:extLst>
              <a:ext uri="{FF2B5EF4-FFF2-40B4-BE49-F238E27FC236}">
                <a16:creationId xmlns:a16="http://schemas.microsoft.com/office/drawing/2014/main" id="{87B80B9E-E90A-F446-B05E-E8D3827924D3}"/>
              </a:ext>
            </a:extLst>
          </p:cNvPr>
          <p:cNvPicPr>
            <a:picLocks noChangeAspect="1"/>
          </p:cNvPicPr>
          <p:nvPr/>
        </p:nvPicPr>
        <p:blipFill>
          <a:blip r:embed="rId3"/>
          <a:stretch>
            <a:fillRect/>
          </a:stretch>
        </p:blipFill>
        <p:spPr>
          <a:xfrm>
            <a:off x="10452100" y="6130925"/>
            <a:ext cx="1130300" cy="350838"/>
          </a:xfrm>
          <a:prstGeom prst="rect">
            <a:avLst/>
          </a:prstGeom>
        </p:spPr>
      </p:pic>
      <p:sp>
        <p:nvSpPr>
          <p:cNvPr id="8" name="Text Placeholder 36"/>
          <p:cNvSpPr>
            <a:spLocks noGrp="1"/>
          </p:cNvSpPr>
          <p:nvPr>
            <p:ph type="body" sz="quarter" idx="13"/>
          </p:nvPr>
        </p:nvSpPr>
        <p:spPr>
          <a:xfrm>
            <a:off x="7004065" y="5075428"/>
            <a:ext cx="4576553" cy="547450"/>
          </a:xfrm>
          <a:prstGeom prst="rect">
            <a:avLst/>
          </a:prstGeom>
        </p:spPr>
        <p:txBody>
          <a:bodyPr lIns="0" tIns="0" rIns="0" bIns="0" anchor="t" anchorCtr="0"/>
          <a:lstStyle>
            <a:lvl1pPr marL="0" indent="0">
              <a:buNone/>
              <a:defRPr sz="1800">
                <a:solidFill>
                  <a:srgbClr val="FFFFFF"/>
                </a:solidFill>
                <a:latin typeface="Arial" panose="020B0604020202020204" pitchFamily="34" charset="0"/>
                <a:cs typeface="Arial" panose="020B0604020202020204"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Click to edit Master text styles</a:t>
            </a:r>
          </a:p>
        </p:txBody>
      </p:sp>
      <p:sp>
        <p:nvSpPr>
          <p:cNvPr id="9" name="Text Placeholder 6"/>
          <p:cNvSpPr>
            <a:spLocks noGrp="1"/>
          </p:cNvSpPr>
          <p:nvPr>
            <p:ph type="body" sz="quarter" idx="11"/>
          </p:nvPr>
        </p:nvSpPr>
        <p:spPr>
          <a:xfrm>
            <a:off x="7003915" y="3707691"/>
            <a:ext cx="4578485" cy="1271588"/>
          </a:xfrm>
          <a:prstGeom prst="rect">
            <a:avLst/>
          </a:prstGeom>
        </p:spPr>
        <p:txBody>
          <a:bodyPr lIns="0" rIns="0" anchor="b" anchorCtr="0"/>
          <a:lstStyle>
            <a:lvl1pPr marL="0" indent="0">
              <a:buNone/>
              <a:defRPr sz="2400" b="1" i="0">
                <a:solidFill>
                  <a:srgbClr val="FFFFFF"/>
                </a:solidFill>
                <a:latin typeface="Arial" panose="020B0604020202020204" pitchFamily="34" charset="0"/>
                <a:cs typeface="Arial" panose="020B0604020202020204" pitchFamily="34" charset="0"/>
              </a:defRPr>
            </a:lvl1pPr>
            <a:lvl2pPr marL="9525" indent="0">
              <a:buNone/>
              <a:tabLst/>
              <a:defRPr sz="1800" b="0" i="0">
                <a:solidFill>
                  <a:schemeClr val="tx1"/>
                </a:solidFill>
                <a:latin typeface="Arial" panose="020B0604020202020204" pitchFamily="34" charset="0"/>
                <a:cs typeface="Arial" panose="020B0604020202020204" pitchFamily="34" charset="0"/>
              </a:defRPr>
            </a:lvl2pPr>
            <a:lvl3pPr marL="914400" indent="0">
              <a:buNone/>
              <a:defRPr sz="1800" b="0" i="0">
                <a:solidFill>
                  <a:schemeClr val="tx1"/>
                </a:solidFill>
                <a:latin typeface="Arial" panose="020B0604020202020204" pitchFamily="34" charset="0"/>
                <a:cs typeface="Arial" panose="020B0604020202020204" pitchFamily="34" charset="0"/>
              </a:defRPr>
            </a:lvl3pPr>
            <a:lvl4pPr marL="1371600" indent="0">
              <a:buNone/>
              <a:defRPr sz="1800" b="0" i="0">
                <a:solidFill>
                  <a:schemeClr val="tx1"/>
                </a:solidFill>
                <a:latin typeface="Arial" panose="020B0604020202020204" pitchFamily="34" charset="0"/>
                <a:cs typeface="Arial" panose="020B0604020202020204" pitchFamily="34" charset="0"/>
              </a:defRPr>
            </a:lvl4pPr>
            <a:lvl5pPr marL="1828800" indent="0">
              <a:buNone/>
              <a:defRPr sz="1800" b="0" i="0">
                <a:solidFill>
                  <a:schemeClr val="tx1"/>
                </a:solidFill>
                <a:latin typeface="Arial" panose="020B0604020202020204" pitchFamily="34" charset="0"/>
                <a:cs typeface="Arial" panose="020B0604020202020204" pitchFamily="34" charset="0"/>
              </a:defRPr>
            </a:lvl5pPr>
          </a:lstStyle>
          <a:p>
            <a:pPr lvl="0"/>
            <a:r>
              <a:rPr lang="en-US" noProof="0"/>
              <a:t>Click to edit Master text styles</a:t>
            </a:r>
          </a:p>
        </p:txBody>
      </p:sp>
    </p:spTree>
    <p:extLst>
      <p:ext uri="{BB962C8B-B14F-4D97-AF65-F5344CB8AC3E}">
        <p14:creationId xmlns:p14="http://schemas.microsoft.com/office/powerpoint/2010/main" val="1899599116"/>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userDrawn="1">
  <p:cSld name="Breaker 3 with Image">
    <p:spTree>
      <p:nvGrpSpPr>
        <p:cNvPr id="1" name=""/>
        <p:cNvGrpSpPr/>
        <p:nvPr/>
      </p:nvGrpSpPr>
      <p:grpSpPr>
        <a:xfrm>
          <a:off x="0" y="0"/>
          <a:ext cx="0" cy="0"/>
          <a:chOff x="0" y="0"/>
          <a:chExt cx="0" cy="0"/>
        </a:xfrm>
      </p:grpSpPr>
      <p:pic>
        <p:nvPicPr>
          <p:cNvPr id="5" name="Picture 3">
            <a:extLst>
              <a:ext uri="{FF2B5EF4-FFF2-40B4-BE49-F238E27FC236}">
                <a16:creationId xmlns:a16="http://schemas.microsoft.com/office/drawing/2014/main" id="{9ED70ECC-4ED9-9C4B-8556-696D58B40AA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Graphic 4">
            <a:extLst>
              <a:ext uri="{FF2B5EF4-FFF2-40B4-BE49-F238E27FC236}">
                <a16:creationId xmlns:a16="http://schemas.microsoft.com/office/drawing/2014/main" id="{916F6173-536B-BB41-9D4D-65FE535E0A3A}"/>
              </a:ext>
            </a:extLst>
          </p:cNvPr>
          <p:cNvPicPr>
            <a:picLocks noChangeAspect="1"/>
          </p:cNvPicPr>
          <p:nvPr/>
        </p:nvPicPr>
        <p:blipFill>
          <a:blip r:embed="rId3"/>
          <a:stretch>
            <a:fillRect/>
          </a:stretch>
        </p:blipFill>
        <p:spPr>
          <a:xfrm>
            <a:off x="10452100" y="6130925"/>
            <a:ext cx="1130300" cy="350838"/>
          </a:xfrm>
          <a:prstGeom prst="rect">
            <a:avLst/>
          </a:prstGeom>
        </p:spPr>
      </p:pic>
      <p:sp>
        <p:nvSpPr>
          <p:cNvPr id="11" name="Text Placeholder 36"/>
          <p:cNvSpPr>
            <a:spLocks noGrp="1"/>
          </p:cNvSpPr>
          <p:nvPr>
            <p:ph type="body" sz="quarter" idx="13"/>
          </p:nvPr>
        </p:nvSpPr>
        <p:spPr>
          <a:xfrm>
            <a:off x="7004065" y="5075428"/>
            <a:ext cx="4576553" cy="547450"/>
          </a:xfrm>
          <a:prstGeom prst="rect">
            <a:avLst/>
          </a:prstGeom>
        </p:spPr>
        <p:txBody>
          <a:bodyPr lIns="0" tIns="0" rIns="0" bIns="0" anchor="t" anchorCtr="0"/>
          <a:lstStyle>
            <a:lvl1pPr marL="0" indent="0">
              <a:buNone/>
              <a:defRPr sz="1800">
                <a:solidFill>
                  <a:srgbClr val="FFFFFF"/>
                </a:solidFill>
                <a:latin typeface="Arial" panose="020B0604020202020204" pitchFamily="34" charset="0"/>
                <a:cs typeface="Arial" panose="020B0604020202020204"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Click to edit Master text styles</a:t>
            </a:r>
          </a:p>
        </p:txBody>
      </p:sp>
      <p:sp>
        <p:nvSpPr>
          <p:cNvPr id="15" name="Text Placeholder 6"/>
          <p:cNvSpPr>
            <a:spLocks noGrp="1"/>
          </p:cNvSpPr>
          <p:nvPr>
            <p:ph type="body" sz="quarter" idx="11"/>
          </p:nvPr>
        </p:nvSpPr>
        <p:spPr>
          <a:xfrm>
            <a:off x="7003915" y="3706560"/>
            <a:ext cx="4578485" cy="1271588"/>
          </a:xfrm>
          <a:prstGeom prst="rect">
            <a:avLst/>
          </a:prstGeom>
        </p:spPr>
        <p:txBody>
          <a:bodyPr lIns="0" rIns="0" anchor="b" anchorCtr="0"/>
          <a:lstStyle>
            <a:lvl1pPr marL="0" indent="0">
              <a:buNone/>
              <a:defRPr sz="2400" b="1" i="0">
                <a:solidFill>
                  <a:srgbClr val="FFFFFF"/>
                </a:solidFill>
                <a:latin typeface="Arial" panose="020B0604020202020204" pitchFamily="34" charset="0"/>
                <a:cs typeface="Arial" panose="020B0604020202020204" pitchFamily="34" charset="0"/>
              </a:defRPr>
            </a:lvl1pPr>
            <a:lvl2pPr marL="9525" indent="0">
              <a:buNone/>
              <a:tabLst/>
              <a:defRPr sz="1800" b="0" i="0">
                <a:solidFill>
                  <a:schemeClr val="tx1"/>
                </a:solidFill>
                <a:latin typeface="Arial" panose="020B0604020202020204" pitchFamily="34" charset="0"/>
                <a:cs typeface="Arial" panose="020B0604020202020204" pitchFamily="34" charset="0"/>
              </a:defRPr>
            </a:lvl2pPr>
            <a:lvl3pPr marL="914400" indent="0">
              <a:buNone/>
              <a:defRPr sz="1800" b="0" i="0">
                <a:solidFill>
                  <a:schemeClr val="tx1"/>
                </a:solidFill>
                <a:latin typeface="Arial" panose="020B0604020202020204" pitchFamily="34" charset="0"/>
                <a:cs typeface="Arial" panose="020B0604020202020204" pitchFamily="34" charset="0"/>
              </a:defRPr>
            </a:lvl3pPr>
            <a:lvl4pPr marL="1371600" indent="0">
              <a:buNone/>
              <a:defRPr sz="1800" b="0" i="0">
                <a:solidFill>
                  <a:schemeClr val="tx1"/>
                </a:solidFill>
                <a:latin typeface="Arial" panose="020B0604020202020204" pitchFamily="34" charset="0"/>
                <a:cs typeface="Arial" panose="020B0604020202020204" pitchFamily="34" charset="0"/>
              </a:defRPr>
            </a:lvl4pPr>
            <a:lvl5pPr marL="1828800" indent="0">
              <a:buNone/>
              <a:defRPr sz="1800" b="0" i="0">
                <a:solidFill>
                  <a:schemeClr val="tx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10" name="Picture Placeholder 9"/>
          <p:cNvSpPr>
            <a:spLocks noGrp="1"/>
          </p:cNvSpPr>
          <p:nvPr>
            <p:ph type="pic" sz="quarter" idx="14"/>
          </p:nvPr>
        </p:nvSpPr>
        <p:spPr>
          <a:xfrm>
            <a:off x="0" y="-7481"/>
            <a:ext cx="10007600" cy="6871608"/>
          </a:xfrm>
          <a:custGeom>
            <a:avLst/>
            <a:gdLst>
              <a:gd name="connsiteX0" fmla="*/ 1291771 w 10007600"/>
              <a:gd name="connsiteY0" fmla="*/ 0 h 6879771"/>
              <a:gd name="connsiteX1" fmla="*/ 10007600 w 10007600"/>
              <a:gd name="connsiteY1" fmla="*/ 14514 h 6879771"/>
              <a:gd name="connsiteX2" fmla="*/ 1756229 w 10007600"/>
              <a:gd name="connsiteY2" fmla="*/ 6865257 h 6879771"/>
              <a:gd name="connsiteX3" fmla="*/ 0 w 10007600"/>
              <a:gd name="connsiteY3" fmla="*/ 6879771 h 6879771"/>
              <a:gd name="connsiteX4" fmla="*/ 0 w 10007600"/>
              <a:gd name="connsiteY4" fmla="*/ 3476171 h 6879771"/>
              <a:gd name="connsiteX0" fmla="*/ 1291771 w 10007600"/>
              <a:gd name="connsiteY0" fmla="*/ 0 h 6879771"/>
              <a:gd name="connsiteX1" fmla="*/ 10007600 w 10007600"/>
              <a:gd name="connsiteY1" fmla="*/ 5450 h 6879771"/>
              <a:gd name="connsiteX2" fmla="*/ 1756229 w 10007600"/>
              <a:gd name="connsiteY2" fmla="*/ 6865257 h 6879771"/>
              <a:gd name="connsiteX3" fmla="*/ 0 w 10007600"/>
              <a:gd name="connsiteY3" fmla="*/ 6879771 h 6879771"/>
              <a:gd name="connsiteX4" fmla="*/ 0 w 10007600"/>
              <a:gd name="connsiteY4" fmla="*/ 3476171 h 6879771"/>
              <a:gd name="connsiteX5" fmla="*/ 1291771 w 10007600"/>
              <a:gd name="connsiteY5" fmla="*/ 0 h 6879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07600" h="6879771">
                <a:moveTo>
                  <a:pt x="1291771" y="0"/>
                </a:moveTo>
                <a:lnTo>
                  <a:pt x="10007600" y="5450"/>
                </a:lnTo>
                <a:lnTo>
                  <a:pt x="1756229" y="6865257"/>
                </a:lnTo>
                <a:lnTo>
                  <a:pt x="0" y="6879771"/>
                </a:lnTo>
                <a:lnTo>
                  <a:pt x="0" y="3476171"/>
                </a:lnTo>
                <a:lnTo>
                  <a:pt x="1291771" y="0"/>
                </a:lnTo>
                <a:close/>
              </a:path>
            </a:pathLst>
          </a:custGeom>
          <a:solidFill>
            <a:schemeClr val="bg2"/>
          </a:solidFill>
        </p:spPr>
        <p:txBody>
          <a:bodyPr wrap="square" lIns="3200400" tIns="0" bIns="1463040" anchor="ctr" anchorCtr="0">
            <a:noAutofit/>
          </a:bodyPr>
          <a:lstStyle>
            <a:lvl1pPr marL="0" indent="0" algn="l">
              <a:buNone/>
              <a:defRPr sz="2400"/>
            </a:lvl1pPr>
          </a:lstStyle>
          <a:p>
            <a:pPr lvl="0"/>
            <a:r>
              <a:rPr lang="en-US" noProof="0"/>
              <a:t>Click icon to add picture</a:t>
            </a:r>
          </a:p>
        </p:txBody>
      </p:sp>
    </p:spTree>
    <p:extLst>
      <p:ext uri="{BB962C8B-B14F-4D97-AF65-F5344CB8AC3E}">
        <p14:creationId xmlns:p14="http://schemas.microsoft.com/office/powerpoint/2010/main" val="2094320499"/>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userDrawn="1">
  <p:cSld name="1_Breaker 3 with Image">
    <p:spTree>
      <p:nvGrpSpPr>
        <p:cNvPr id="1" name=""/>
        <p:cNvGrpSpPr/>
        <p:nvPr/>
      </p:nvGrpSpPr>
      <p:grpSpPr>
        <a:xfrm>
          <a:off x="0" y="0"/>
          <a:ext cx="0" cy="0"/>
          <a:chOff x="0" y="0"/>
          <a:chExt cx="0" cy="0"/>
        </a:xfrm>
      </p:grpSpPr>
      <p:pic>
        <p:nvPicPr>
          <p:cNvPr id="4" name="Picture 3" descr="Background pattern&#10;&#10;Description automatically generated">
            <a:extLst>
              <a:ext uri="{FF2B5EF4-FFF2-40B4-BE49-F238E27FC236}">
                <a16:creationId xmlns:a16="http://schemas.microsoft.com/office/drawing/2014/main" id="{8DB50828-CA2B-0D4B-AD42-D12FEC51F3FD}"/>
              </a:ext>
            </a:extLst>
          </p:cNvPr>
          <p:cNvPicPr>
            <a:picLocks noChangeAspect="1"/>
          </p:cNvPicPr>
          <p:nvPr userDrawn="1"/>
        </p:nvPicPr>
        <p:blipFill>
          <a:blip r:embed="rId2"/>
          <a:stretch>
            <a:fillRect/>
          </a:stretch>
        </p:blipFill>
        <p:spPr>
          <a:xfrm>
            <a:off x="0" y="0"/>
            <a:ext cx="12192000" cy="6858000"/>
          </a:xfrm>
          <a:prstGeom prst="rect">
            <a:avLst/>
          </a:prstGeom>
        </p:spPr>
      </p:pic>
      <p:pic>
        <p:nvPicPr>
          <p:cNvPr id="6" name="Graphic 4">
            <a:extLst>
              <a:ext uri="{FF2B5EF4-FFF2-40B4-BE49-F238E27FC236}">
                <a16:creationId xmlns:a16="http://schemas.microsoft.com/office/drawing/2014/main" id="{916F6173-536B-BB41-9D4D-65FE535E0A3A}"/>
              </a:ext>
            </a:extLst>
          </p:cNvPr>
          <p:cNvPicPr>
            <a:picLocks noChangeAspect="1"/>
          </p:cNvPicPr>
          <p:nvPr/>
        </p:nvPicPr>
        <p:blipFill>
          <a:blip r:embed="rId3"/>
          <a:stretch>
            <a:fillRect/>
          </a:stretch>
        </p:blipFill>
        <p:spPr>
          <a:xfrm>
            <a:off x="10452100" y="6130925"/>
            <a:ext cx="1130300" cy="350838"/>
          </a:xfrm>
          <a:prstGeom prst="rect">
            <a:avLst/>
          </a:prstGeom>
        </p:spPr>
      </p:pic>
      <p:sp>
        <p:nvSpPr>
          <p:cNvPr id="11" name="Text Placeholder 36"/>
          <p:cNvSpPr>
            <a:spLocks noGrp="1"/>
          </p:cNvSpPr>
          <p:nvPr>
            <p:ph type="body" sz="quarter" idx="13"/>
          </p:nvPr>
        </p:nvSpPr>
        <p:spPr>
          <a:xfrm>
            <a:off x="7004065" y="5075428"/>
            <a:ext cx="4576553" cy="547450"/>
          </a:xfrm>
          <a:prstGeom prst="rect">
            <a:avLst/>
          </a:prstGeom>
        </p:spPr>
        <p:txBody>
          <a:bodyPr lIns="0" tIns="0" rIns="0" bIns="0" anchor="t" anchorCtr="0"/>
          <a:lstStyle>
            <a:lvl1pPr marL="0" indent="0">
              <a:buNone/>
              <a:defRPr sz="1800">
                <a:solidFill>
                  <a:srgbClr val="FFFFFF"/>
                </a:solidFill>
                <a:latin typeface="Arial" panose="020B0604020202020204" pitchFamily="34" charset="0"/>
                <a:cs typeface="Arial" panose="020B0604020202020204"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Click to edit Master text styles</a:t>
            </a:r>
          </a:p>
        </p:txBody>
      </p:sp>
      <p:sp>
        <p:nvSpPr>
          <p:cNvPr id="15" name="Text Placeholder 6"/>
          <p:cNvSpPr>
            <a:spLocks noGrp="1"/>
          </p:cNvSpPr>
          <p:nvPr>
            <p:ph type="body" sz="quarter" idx="11"/>
          </p:nvPr>
        </p:nvSpPr>
        <p:spPr>
          <a:xfrm>
            <a:off x="7003915" y="3706560"/>
            <a:ext cx="4578485" cy="1271588"/>
          </a:xfrm>
          <a:prstGeom prst="rect">
            <a:avLst/>
          </a:prstGeom>
        </p:spPr>
        <p:txBody>
          <a:bodyPr lIns="0" rIns="0" anchor="b" anchorCtr="0"/>
          <a:lstStyle>
            <a:lvl1pPr marL="0" indent="0">
              <a:buNone/>
              <a:defRPr sz="2400" b="1" i="0">
                <a:solidFill>
                  <a:srgbClr val="FFFFFF"/>
                </a:solidFill>
                <a:latin typeface="Arial" panose="020B0604020202020204" pitchFamily="34" charset="0"/>
                <a:cs typeface="Arial" panose="020B0604020202020204" pitchFamily="34" charset="0"/>
              </a:defRPr>
            </a:lvl1pPr>
            <a:lvl2pPr marL="9525" indent="0">
              <a:buNone/>
              <a:tabLst/>
              <a:defRPr sz="1800" b="0" i="0">
                <a:solidFill>
                  <a:schemeClr val="tx1"/>
                </a:solidFill>
                <a:latin typeface="Arial" panose="020B0604020202020204" pitchFamily="34" charset="0"/>
                <a:cs typeface="Arial" panose="020B0604020202020204" pitchFamily="34" charset="0"/>
              </a:defRPr>
            </a:lvl2pPr>
            <a:lvl3pPr marL="914400" indent="0">
              <a:buNone/>
              <a:defRPr sz="1800" b="0" i="0">
                <a:solidFill>
                  <a:schemeClr val="tx1"/>
                </a:solidFill>
                <a:latin typeface="Arial" panose="020B0604020202020204" pitchFamily="34" charset="0"/>
                <a:cs typeface="Arial" panose="020B0604020202020204" pitchFamily="34" charset="0"/>
              </a:defRPr>
            </a:lvl3pPr>
            <a:lvl4pPr marL="1371600" indent="0">
              <a:buNone/>
              <a:defRPr sz="1800" b="0" i="0">
                <a:solidFill>
                  <a:schemeClr val="tx1"/>
                </a:solidFill>
                <a:latin typeface="Arial" panose="020B0604020202020204" pitchFamily="34" charset="0"/>
                <a:cs typeface="Arial" panose="020B0604020202020204" pitchFamily="34" charset="0"/>
              </a:defRPr>
            </a:lvl4pPr>
            <a:lvl5pPr marL="1828800" indent="0">
              <a:buNone/>
              <a:defRPr sz="1800" b="0" i="0">
                <a:solidFill>
                  <a:schemeClr val="tx1"/>
                </a:solidFill>
                <a:latin typeface="Arial" panose="020B0604020202020204" pitchFamily="34" charset="0"/>
                <a:cs typeface="Arial" panose="020B0604020202020204" pitchFamily="34" charset="0"/>
              </a:defRPr>
            </a:lvl5pPr>
          </a:lstStyle>
          <a:p>
            <a:pPr lvl="0"/>
            <a:r>
              <a:rPr lang="en-US" noProof="0"/>
              <a:t>Click to edit Master text styles</a:t>
            </a:r>
          </a:p>
        </p:txBody>
      </p:sp>
    </p:spTree>
    <p:extLst>
      <p:ext uri="{BB962C8B-B14F-4D97-AF65-F5344CB8AC3E}">
        <p14:creationId xmlns:p14="http://schemas.microsoft.com/office/powerpoint/2010/main" val="3497815681"/>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userDrawn="1">
  <p:cSld name="4_Breaker 3 with Image">
    <p:spTree>
      <p:nvGrpSpPr>
        <p:cNvPr id="1" name=""/>
        <p:cNvGrpSpPr/>
        <p:nvPr/>
      </p:nvGrpSpPr>
      <p:grpSpPr>
        <a:xfrm>
          <a:off x="0" y="0"/>
          <a:ext cx="0" cy="0"/>
          <a:chOff x="0" y="0"/>
          <a:chExt cx="0" cy="0"/>
        </a:xfrm>
      </p:grpSpPr>
      <p:pic>
        <p:nvPicPr>
          <p:cNvPr id="3" name="Picture 2" descr="A picture containing kite, clear, day, bright&#10;&#10;Description automatically generated">
            <a:extLst>
              <a:ext uri="{FF2B5EF4-FFF2-40B4-BE49-F238E27FC236}">
                <a16:creationId xmlns:a16="http://schemas.microsoft.com/office/drawing/2014/main" id="{ED7D42D9-8E41-A046-A259-81D9AE783559}"/>
              </a:ext>
            </a:extLst>
          </p:cNvPr>
          <p:cNvPicPr>
            <a:picLocks noChangeAspect="1"/>
          </p:cNvPicPr>
          <p:nvPr userDrawn="1"/>
        </p:nvPicPr>
        <p:blipFill>
          <a:blip r:embed="rId2"/>
          <a:stretch>
            <a:fillRect/>
          </a:stretch>
        </p:blipFill>
        <p:spPr>
          <a:xfrm>
            <a:off x="0" y="0"/>
            <a:ext cx="12192000" cy="6858000"/>
          </a:xfrm>
          <a:prstGeom prst="rect">
            <a:avLst/>
          </a:prstGeom>
        </p:spPr>
      </p:pic>
      <p:pic>
        <p:nvPicPr>
          <p:cNvPr id="6" name="Graphic 4">
            <a:extLst>
              <a:ext uri="{FF2B5EF4-FFF2-40B4-BE49-F238E27FC236}">
                <a16:creationId xmlns:a16="http://schemas.microsoft.com/office/drawing/2014/main" id="{916F6173-536B-BB41-9D4D-65FE535E0A3A}"/>
              </a:ext>
            </a:extLst>
          </p:cNvPr>
          <p:cNvPicPr>
            <a:picLocks noChangeAspect="1"/>
          </p:cNvPicPr>
          <p:nvPr/>
        </p:nvPicPr>
        <p:blipFill>
          <a:blip r:embed="rId3"/>
          <a:stretch>
            <a:fillRect/>
          </a:stretch>
        </p:blipFill>
        <p:spPr>
          <a:xfrm>
            <a:off x="10452100" y="6130925"/>
            <a:ext cx="1130300" cy="350838"/>
          </a:xfrm>
          <a:prstGeom prst="rect">
            <a:avLst/>
          </a:prstGeom>
        </p:spPr>
      </p:pic>
      <p:sp>
        <p:nvSpPr>
          <p:cNvPr id="11" name="Text Placeholder 36"/>
          <p:cNvSpPr>
            <a:spLocks noGrp="1"/>
          </p:cNvSpPr>
          <p:nvPr>
            <p:ph type="body" sz="quarter" idx="13"/>
          </p:nvPr>
        </p:nvSpPr>
        <p:spPr>
          <a:xfrm>
            <a:off x="7004065" y="5075428"/>
            <a:ext cx="4576553" cy="547450"/>
          </a:xfrm>
          <a:prstGeom prst="rect">
            <a:avLst/>
          </a:prstGeom>
        </p:spPr>
        <p:txBody>
          <a:bodyPr lIns="0" tIns="0" rIns="0" bIns="0" anchor="t" anchorCtr="0"/>
          <a:lstStyle>
            <a:lvl1pPr marL="0" indent="0">
              <a:buNone/>
              <a:defRPr sz="1800">
                <a:solidFill>
                  <a:srgbClr val="FFFFFF"/>
                </a:solidFill>
                <a:latin typeface="Arial" panose="020B0604020202020204" pitchFamily="34" charset="0"/>
                <a:cs typeface="Arial" panose="020B0604020202020204"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Click to edit Master text styles</a:t>
            </a:r>
          </a:p>
        </p:txBody>
      </p:sp>
      <p:sp>
        <p:nvSpPr>
          <p:cNvPr id="15" name="Text Placeholder 6"/>
          <p:cNvSpPr>
            <a:spLocks noGrp="1"/>
          </p:cNvSpPr>
          <p:nvPr>
            <p:ph type="body" sz="quarter" idx="11"/>
          </p:nvPr>
        </p:nvSpPr>
        <p:spPr>
          <a:xfrm>
            <a:off x="7003915" y="3706560"/>
            <a:ext cx="4578485" cy="1271588"/>
          </a:xfrm>
          <a:prstGeom prst="rect">
            <a:avLst/>
          </a:prstGeom>
        </p:spPr>
        <p:txBody>
          <a:bodyPr lIns="0" rIns="0" anchor="b" anchorCtr="0"/>
          <a:lstStyle>
            <a:lvl1pPr marL="0" indent="0">
              <a:buNone/>
              <a:defRPr sz="2400" b="1" i="0">
                <a:solidFill>
                  <a:srgbClr val="FFFFFF"/>
                </a:solidFill>
                <a:latin typeface="Arial" panose="020B0604020202020204" pitchFamily="34" charset="0"/>
                <a:cs typeface="Arial" panose="020B0604020202020204" pitchFamily="34" charset="0"/>
              </a:defRPr>
            </a:lvl1pPr>
            <a:lvl2pPr marL="9525" indent="0">
              <a:buNone/>
              <a:tabLst/>
              <a:defRPr sz="1800" b="0" i="0">
                <a:solidFill>
                  <a:schemeClr val="tx1"/>
                </a:solidFill>
                <a:latin typeface="Arial" panose="020B0604020202020204" pitchFamily="34" charset="0"/>
                <a:cs typeface="Arial" panose="020B0604020202020204" pitchFamily="34" charset="0"/>
              </a:defRPr>
            </a:lvl2pPr>
            <a:lvl3pPr marL="914400" indent="0">
              <a:buNone/>
              <a:defRPr sz="1800" b="0" i="0">
                <a:solidFill>
                  <a:schemeClr val="tx1"/>
                </a:solidFill>
                <a:latin typeface="Arial" panose="020B0604020202020204" pitchFamily="34" charset="0"/>
                <a:cs typeface="Arial" panose="020B0604020202020204" pitchFamily="34" charset="0"/>
              </a:defRPr>
            </a:lvl3pPr>
            <a:lvl4pPr marL="1371600" indent="0">
              <a:buNone/>
              <a:defRPr sz="1800" b="0" i="0">
                <a:solidFill>
                  <a:schemeClr val="tx1"/>
                </a:solidFill>
                <a:latin typeface="Arial" panose="020B0604020202020204" pitchFamily="34" charset="0"/>
                <a:cs typeface="Arial" panose="020B0604020202020204" pitchFamily="34" charset="0"/>
              </a:defRPr>
            </a:lvl4pPr>
            <a:lvl5pPr marL="1828800" indent="0">
              <a:buNone/>
              <a:defRPr sz="1800" b="0" i="0">
                <a:solidFill>
                  <a:schemeClr val="tx1"/>
                </a:solidFill>
                <a:latin typeface="Arial" panose="020B0604020202020204" pitchFamily="34" charset="0"/>
                <a:cs typeface="Arial" panose="020B0604020202020204" pitchFamily="34" charset="0"/>
              </a:defRPr>
            </a:lvl5pPr>
          </a:lstStyle>
          <a:p>
            <a:pPr lvl="0"/>
            <a:r>
              <a:rPr lang="en-US" noProof="0"/>
              <a:t>Click to edit Master text styles</a:t>
            </a:r>
          </a:p>
        </p:txBody>
      </p:sp>
    </p:spTree>
    <p:extLst>
      <p:ext uri="{BB962C8B-B14F-4D97-AF65-F5344CB8AC3E}">
        <p14:creationId xmlns:p14="http://schemas.microsoft.com/office/powerpoint/2010/main" val="1176424393"/>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userDrawn="1">
  <p:cSld name="2_Breaker 3 with Image">
    <p:spTree>
      <p:nvGrpSpPr>
        <p:cNvPr id="1" name=""/>
        <p:cNvGrpSpPr/>
        <p:nvPr/>
      </p:nvGrpSpPr>
      <p:grpSpPr>
        <a:xfrm>
          <a:off x="0" y="0"/>
          <a:ext cx="0" cy="0"/>
          <a:chOff x="0" y="0"/>
          <a:chExt cx="0" cy="0"/>
        </a:xfrm>
      </p:grpSpPr>
      <p:pic>
        <p:nvPicPr>
          <p:cNvPr id="3" name="Picture 2" descr="Background pattern&#10;&#10;Description automatically generated">
            <a:extLst>
              <a:ext uri="{FF2B5EF4-FFF2-40B4-BE49-F238E27FC236}">
                <a16:creationId xmlns:a16="http://schemas.microsoft.com/office/drawing/2014/main" id="{8EB8D5A6-2BCA-D44F-9BF8-1D044ECECEE0}"/>
              </a:ext>
            </a:extLst>
          </p:cNvPr>
          <p:cNvPicPr>
            <a:picLocks noChangeAspect="1"/>
          </p:cNvPicPr>
          <p:nvPr userDrawn="1"/>
        </p:nvPicPr>
        <p:blipFill>
          <a:blip r:embed="rId2"/>
          <a:stretch>
            <a:fillRect/>
          </a:stretch>
        </p:blipFill>
        <p:spPr>
          <a:xfrm>
            <a:off x="0" y="0"/>
            <a:ext cx="12192000" cy="6858000"/>
          </a:xfrm>
          <a:prstGeom prst="rect">
            <a:avLst/>
          </a:prstGeom>
        </p:spPr>
      </p:pic>
      <p:pic>
        <p:nvPicPr>
          <p:cNvPr id="6" name="Graphic 4">
            <a:extLst>
              <a:ext uri="{FF2B5EF4-FFF2-40B4-BE49-F238E27FC236}">
                <a16:creationId xmlns:a16="http://schemas.microsoft.com/office/drawing/2014/main" id="{916F6173-536B-BB41-9D4D-65FE535E0A3A}"/>
              </a:ext>
            </a:extLst>
          </p:cNvPr>
          <p:cNvPicPr>
            <a:picLocks noChangeAspect="1"/>
          </p:cNvPicPr>
          <p:nvPr/>
        </p:nvPicPr>
        <p:blipFill>
          <a:blip r:embed="rId3"/>
          <a:stretch>
            <a:fillRect/>
          </a:stretch>
        </p:blipFill>
        <p:spPr>
          <a:xfrm>
            <a:off x="10452100" y="6130925"/>
            <a:ext cx="1130300" cy="350838"/>
          </a:xfrm>
          <a:prstGeom prst="rect">
            <a:avLst/>
          </a:prstGeom>
        </p:spPr>
      </p:pic>
      <p:sp>
        <p:nvSpPr>
          <p:cNvPr id="11" name="Text Placeholder 36"/>
          <p:cNvSpPr>
            <a:spLocks noGrp="1"/>
          </p:cNvSpPr>
          <p:nvPr>
            <p:ph type="body" sz="quarter" idx="13"/>
          </p:nvPr>
        </p:nvSpPr>
        <p:spPr>
          <a:xfrm>
            <a:off x="7004065" y="5075428"/>
            <a:ext cx="4576553" cy="547450"/>
          </a:xfrm>
          <a:prstGeom prst="rect">
            <a:avLst/>
          </a:prstGeom>
        </p:spPr>
        <p:txBody>
          <a:bodyPr lIns="0" tIns="0" rIns="0" bIns="0" anchor="t" anchorCtr="0"/>
          <a:lstStyle>
            <a:lvl1pPr marL="0" indent="0">
              <a:buNone/>
              <a:defRPr sz="1800">
                <a:solidFill>
                  <a:srgbClr val="FFFFFF"/>
                </a:solidFill>
                <a:latin typeface="Arial" panose="020B0604020202020204" pitchFamily="34" charset="0"/>
                <a:cs typeface="Arial" panose="020B0604020202020204"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Click to edit Master text styles</a:t>
            </a:r>
          </a:p>
        </p:txBody>
      </p:sp>
      <p:sp>
        <p:nvSpPr>
          <p:cNvPr id="15" name="Text Placeholder 6"/>
          <p:cNvSpPr>
            <a:spLocks noGrp="1"/>
          </p:cNvSpPr>
          <p:nvPr>
            <p:ph type="body" sz="quarter" idx="11"/>
          </p:nvPr>
        </p:nvSpPr>
        <p:spPr>
          <a:xfrm>
            <a:off x="7003915" y="3706560"/>
            <a:ext cx="4578485" cy="1271588"/>
          </a:xfrm>
          <a:prstGeom prst="rect">
            <a:avLst/>
          </a:prstGeom>
        </p:spPr>
        <p:txBody>
          <a:bodyPr lIns="0" rIns="0" anchor="b" anchorCtr="0"/>
          <a:lstStyle>
            <a:lvl1pPr marL="0" indent="0">
              <a:buNone/>
              <a:defRPr sz="2400" b="1" i="0">
                <a:solidFill>
                  <a:srgbClr val="FFFFFF"/>
                </a:solidFill>
                <a:latin typeface="Arial" panose="020B0604020202020204" pitchFamily="34" charset="0"/>
                <a:cs typeface="Arial" panose="020B0604020202020204" pitchFamily="34" charset="0"/>
              </a:defRPr>
            </a:lvl1pPr>
            <a:lvl2pPr marL="9525" indent="0">
              <a:buNone/>
              <a:tabLst/>
              <a:defRPr sz="1800" b="0" i="0">
                <a:solidFill>
                  <a:schemeClr val="tx1"/>
                </a:solidFill>
                <a:latin typeface="Arial" panose="020B0604020202020204" pitchFamily="34" charset="0"/>
                <a:cs typeface="Arial" panose="020B0604020202020204" pitchFamily="34" charset="0"/>
              </a:defRPr>
            </a:lvl2pPr>
            <a:lvl3pPr marL="914400" indent="0">
              <a:buNone/>
              <a:defRPr sz="1800" b="0" i="0">
                <a:solidFill>
                  <a:schemeClr val="tx1"/>
                </a:solidFill>
                <a:latin typeface="Arial" panose="020B0604020202020204" pitchFamily="34" charset="0"/>
                <a:cs typeface="Arial" panose="020B0604020202020204" pitchFamily="34" charset="0"/>
              </a:defRPr>
            </a:lvl3pPr>
            <a:lvl4pPr marL="1371600" indent="0">
              <a:buNone/>
              <a:defRPr sz="1800" b="0" i="0">
                <a:solidFill>
                  <a:schemeClr val="tx1"/>
                </a:solidFill>
                <a:latin typeface="Arial" panose="020B0604020202020204" pitchFamily="34" charset="0"/>
                <a:cs typeface="Arial" panose="020B0604020202020204" pitchFamily="34" charset="0"/>
              </a:defRPr>
            </a:lvl4pPr>
            <a:lvl5pPr marL="1828800" indent="0">
              <a:buNone/>
              <a:defRPr sz="1800" b="0" i="0">
                <a:solidFill>
                  <a:schemeClr val="tx1"/>
                </a:solidFill>
                <a:latin typeface="Arial" panose="020B0604020202020204" pitchFamily="34" charset="0"/>
                <a:cs typeface="Arial" panose="020B0604020202020204" pitchFamily="34" charset="0"/>
              </a:defRPr>
            </a:lvl5pPr>
          </a:lstStyle>
          <a:p>
            <a:pPr lvl="0"/>
            <a:r>
              <a:rPr lang="en-US" noProof="0"/>
              <a:t>Click to edit Master text styles</a:t>
            </a:r>
          </a:p>
        </p:txBody>
      </p:sp>
    </p:spTree>
    <p:extLst>
      <p:ext uri="{BB962C8B-B14F-4D97-AF65-F5344CB8AC3E}">
        <p14:creationId xmlns:p14="http://schemas.microsoft.com/office/powerpoint/2010/main" val="166296952"/>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userDrawn="1">
  <p:cSld name="3_Breaker 3 with Image">
    <p:spTree>
      <p:nvGrpSpPr>
        <p:cNvPr id="1" name=""/>
        <p:cNvGrpSpPr/>
        <p:nvPr/>
      </p:nvGrpSpPr>
      <p:grpSpPr>
        <a:xfrm>
          <a:off x="0" y="0"/>
          <a:ext cx="0" cy="0"/>
          <a:chOff x="0" y="0"/>
          <a:chExt cx="0" cy="0"/>
        </a:xfrm>
      </p:grpSpPr>
      <p:sp>
        <p:nvSpPr>
          <p:cNvPr id="11" name="Text Placeholder 36"/>
          <p:cNvSpPr>
            <a:spLocks noGrp="1"/>
          </p:cNvSpPr>
          <p:nvPr>
            <p:ph type="body" sz="quarter" idx="13"/>
          </p:nvPr>
        </p:nvSpPr>
        <p:spPr>
          <a:xfrm>
            <a:off x="7004065" y="5075428"/>
            <a:ext cx="4576553" cy="547450"/>
          </a:xfrm>
          <a:prstGeom prst="rect">
            <a:avLst/>
          </a:prstGeom>
        </p:spPr>
        <p:txBody>
          <a:bodyPr lIns="0" tIns="0" rIns="0" bIns="0" anchor="t" anchorCtr="0"/>
          <a:lstStyle>
            <a:lvl1pPr marL="0" indent="0">
              <a:buNone/>
              <a:defRPr sz="1800">
                <a:solidFill>
                  <a:schemeClr val="tx1"/>
                </a:solidFill>
                <a:latin typeface="Arial" panose="020B0604020202020204" pitchFamily="34" charset="0"/>
                <a:cs typeface="Arial" panose="020B0604020202020204"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Click to edit Master text styles</a:t>
            </a:r>
          </a:p>
        </p:txBody>
      </p:sp>
      <p:sp>
        <p:nvSpPr>
          <p:cNvPr id="15" name="Text Placeholder 6"/>
          <p:cNvSpPr>
            <a:spLocks noGrp="1"/>
          </p:cNvSpPr>
          <p:nvPr>
            <p:ph type="body" sz="quarter" idx="11"/>
          </p:nvPr>
        </p:nvSpPr>
        <p:spPr>
          <a:xfrm>
            <a:off x="7003915" y="3706560"/>
            <a:ext cx="4578485" cy="1271588"/>
          </a:xfrm>
          <a:prstGeom prst="rect">
            <a:avLst/>
          </a:prstGeom>
        </p:spPr>
        <p:txBody>
          <a:bodyPr lIns="0" rIns="0" anchor="b" anchorCtr="0"/>
          <a:lstStyle>
            <a:lvl1pPr marL="0" indent="0">
              <a:buNone/>
              <a:defRPr sz="2400" b="1" i="0">
                <a:solidFill>
                  <a:schemeClr val="tx1"/>
                </a:solidFill>
                <a:latin typeface="Arial" panose="020B0604020202020204" pitchFamily="34" charset="0"/>
                <a:cs typeface="Arial" panose="020B0604020202020204" pitchFamily="34" charset="0"/>
              </a:defRPr>
            </a:lvl1pPr>
            <a:lvl2pPr marL="9525" indent="0">
              <a:buNone/>
              <a:tabLst/>
              <a:defRPr sz="1800" b="0" i="0">
                <a:solidFill>
                  <a:schemeClr val="tx1"/>
                </a:solidFill>
                <a:latin typeface="Arial" panose="020B0604020202020204" pitchFamily="34" charset="0"/>
                <a:cs typeface="Arial" panose="020B0604020202020204" pitchFamily="34" charset="0"/>
              </a:defRPr>
            </a:lvl2pPr>
            <a:lvl3pPr marL="914400" indent="0">
              <a:buNone/>
              <a:defRPr sz="1800" b="0" i="0">
                <a:solidFill>
                  <a:schemeClr val="tx1"/>
                </a:solidFill>
                <a:latin typeface="Arial" panose="020B0604020202020204" pitchFamily="34" charset="0"/>
                <a:cs typeface="Arial" panose="020B0604020202020204" pitchFamily="34" charset="0"/>
              </a:defRPr>
            </a:lvl3pPr>
            <a:lvl4pPr marL="1371600" indent="0">
              <a:buNone/>
              <a:defRPr sz="1800" b="0" i="0">
                <a:solidFill>
                  <a:schemeClr val="tx1"/>
                </a:solidFill>
                <a:latin typeface="Arial" panose="020B0604020202020204" pitchFamily="34" charset="0"/>
                <a:cs typeface="Arial" panose="020B0604020202020204" pitchFamily="34" charset="0"/>
              </a:defRPr>
            </a:lvl4pPr>
            <a:lvl5pPr marL="1828800" indent="0">
              <a:buNone/>
              <a:defRPr sz="1800" b="0" i="0">
                <a:solidFill>
                  <a:schemeClr val="tx1"/>
                </a:solidFill>
                <a:latin typeface="Arial" panose="020B0604020202020204" pitchFamily="34" charset="0"/>
                <a:cs typeface="Arial" panose="020B0604020202020204" pitchFamily="34" charset="0"/>
              </a:defRPr>
            </a:lvl5pPr>
          </a:lstStyle>
          <a:p>
            <a:pPr lvl="0"/>
            <a:r>
              <a:rPr lang="en-US" noProof="0"/>
              <a:t>Click to edit Master text styles</a:t>
            </a:r>
          </a:p>
        </p:txBody>
      </p:sp>
      <p:pic>
        <p:nvPicPr>
          <p:cNvPr id="8" name="Picture 7">
            <a:extLst>
              <a:ext uri="{FF2B5EF4-FFF2-40B4-BE49-F238E27FC236}">
                <a16:creationId xmlns:a16="http://schemas.microsoft.com/office/drawing/2014/main" id="{CDB6CEDE-0A83-584D-98A2-88E62A7E1822}"/>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0452100" y="6130925"/>
            <a:ext cx="1130300" cy="352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Picture Placeholder 9">
            <a:extLst>
              <a:ext uri="{FF2B5EF4-FFF2-40B4-BE49-F238E27FC236}">
                <a16:creationId xmlns:a16="http://schemas.microsoft.com/office/drawing/2014/main" id="{E2F5712D-CCD9-6B49-9BEA-744715125B3A}"/>
              </a:ext>
            </a:extLst>
          </p:cNvPr>
          <p:cNvSpPr>
            <a:spLocks noGrp="1"/>
          </p:cNvSpPr>
          <p:nvPr>
            <p:ph type="pic" sz="quarter" idx="14"/>
          </p:nvPr>
        </p:nvSpPr>
        <p:spPr>
          <a:xfrm>
            <a:off x="-54431" y="-7481"/>
            <a:ext cx="7714804" cy="6871608"/>
          </a:xfrm>
          <a:custGeom>
            <a:avLst/>
            <a:gdLst>
              <a:gd name="connsiteX0" fmla="*/ 1291771 w 10007600"/>
              <a:gd name="connsiteY0" fmla="*/ 0 h 6879771"/>
              <a:gd name="connsiteX1" fmla="*/ 10007600 w 10007600"/>
              <a:gd name="connsiteY1" fmla="*/ 14514 h 6879771"/>
              <a:gd name="connsiteX2" fmla="*/ 1756229 w 10007600"/>
              <a:gd name="connsiteY2" fmla="*/ 6865257 h 6879771"/>
              <a:gd name="connsiteX3" fmla="*/ 0 w 10007600"/>
              <a:gd name="connsiteY3" fmla="*/ 6879771 h 6879771"/>
              <a:gd name="connsiteX4" fmla="*/ 0 w 10007600"/>
              <a:gd name="connsiteY4" fmla="*/ 3476171 h 6879771"/>
              <a:gd name="connsiteX0" fmla="*/ 1291771 w 10007600"/>
              <a:gd name="connsiteY0" fmla="*/ 0 h 6879771"/>
              <a:gd name="connsiteX1" fmla="*/ 10007600 w 10007600"/>
              <a:gd name="connsiteY1" fmla="*/ 5450 h 6879771"/>
              <a:gd name="connsiteX2" fmla="*/ 1756229 w 10007600"/>
              <a:gd name="connsiteY2" fmla="*/ 6865257 h 6879771"/>
              <a:gd name="connsiteX3" fmla="*/ 0 w 10007600"/>
              <a:gd name="connsiteY3" fmla="*/ 6879771 h 6879771"/>
              <a:gd name="connsiteX4" fmla="*/ 0 w 10007600"/>
              <a:gd name="connsiteY4" fmla="*/ 3476171 h 6879771"/>
              <a:gd name="connsiteX5" fmla="*/ 1291771 w 10007600"/>
              <a:gd name="connsiteY5" fmla="*/ 0 h 6879771"/>
              <a:gd name="connsiteX0" fmla="*/ 0 w 10011229"/>
              <a:gd name="connsiteY0" fmla="*/ 0 h 6879771"/>
              <a:gd name="connsiteX1" fmla="*/ 10011229 w 10011229"/>
              <a:gd name="connsiteY1" fmla="*/ 5450 h 6879771"/>
              <a:gd name="connsiteX2" fmla="*/ 1759858 w 10011229"/>
              <a:gd name="connsiteY2" fmla="*/ 6865257 h 6879771"/>
              <a:gd name="connsiteX3" fmla="*/ 3629 w 10011229"/>
              <a:gd name="connsiteY3" fmla="*/ 6879771 h 6879771"/>
              <a:gd name="connsiteX4" fmla="*/ 3629 w 10011229"/>
              <a:gd name="connsiteY4" fmla="*/ 3476171 h 6879771"/>
              <a:gd name="connsiteX5" fmla="*/ 0 w 10011229"/>
              <a:gd name="connsiteY5" fmla="*/ 0 h 6879771"/>
              <a:gd name="connsiteX0" fmla="*/ 0 w 8095344"/>
              <a:gd name="connsiteY0" fmla="*/ 0 h 6879771"/>
              <a:gd name="connsiteX1" fmla="*/ 8095344 w 8095344"/>
              <a:gd name="connsiteY1" fmla="*/ 38146 h 6879771"/>
              <a:gd name="connsiteX2" fmla="*/ 1759858 w 8095344"/>
              <a:gd name="connsiteY2" fmla="*/ 6865257 h 6879771"/>
              <a:gd name="connsiteX3" fmla="*/ 3629 w 8095344"/>
              <a:gd name="connsiteY3" fmla="*/ 6879771 h 6879771"/>
              <a:gd name="connsiteX4" fmla="*/ 3629 w 8095344"/>
              <a:gd name="connsiteY4" fmla="*/ 3476171 h 6879771"/>
              <a:gd name="connsiteX5" fmla="*/ 0 w 8095344"/>
              <a:gd name="connsiteY5" fmla="*/ 0 h 6879771"/>
              <a:gd name="connsiteX0" fmla="*/ 0 w 7747001"/>
              <a:gd name="connsiteY0" fmla="*/ 0 h 6879771"/>
              <a:gd name="connsiteX1" fmla="*/ 7747001 w 7747001"/>
              <a:gd name="connsiteY1" fmla="*/ 16349 h 6879771"/>
              <a:gd name="connsiteX2" fmla="*/ 1759858 w 7747001"/>
              <a:gd name="connsiteY2" fmla="*/ 6865257 h 6879771"/>
              <a:gd name="connsiteX3" fmla="*/ 3629 w 7747001"/>
              <a:gd name="connsiteY3" fmla="*/ 6879771 h 6879771"/>
              <a:gd name="connsiteX4" fmla="*/ 3629 w 7747001"/>
              <a:gd name="connsiteY4" fmla="*/ 3476171 h 6879771"/>
              <a:gd name="connsiteX5" fmla="*/ 0 w 7747001"/>
              <a:gd name="connsiteY5" fmla="*/ 0 h 6879771"/>
              <a:gd name="connsiteX0" fmla="*/ 0 w 7747001"/>
              <a:gd name="connsiteY0" fmla="*/ 0 h 6879771"/>
              <a:gd name="connsiteX1" fmla="*/ 7747001 w 7747001"/>
              <a:gd name="connsiteY1" fmla="*/ 16349 h 6879771"/>
              <a:gd name="connsiteX2" fmla="*/ 5776687 w 7747001"/>
              <a:gd name="connsiteY2" fmla="*/ 6865257 h 6879771"/>
              <a:gd name="connsiteX3" fmla="*/ 3629 w 7747001"/>
              <a:gd name="connsiteY3" fmla="*/ 6879771 h 6879771"/>
              <a:gd name="connsiteX4" fmla="*/ 3629 w 7747001"/>
              <a:gd name="connsiteY4" fmla="*/ 3476171 h 6879771"/>
              <a:gd name="connsiteX5" fmla="*/ 0 w 7747001"/>
              <a:gd name="connsiteY5" fmla="*/ 0 h 6879771"/>
              <a:gd name="connsiteX0" fmla="*/ 0 w 7714804"/>
              <a:gd name="connsiteY0" fmla="*/ 0 h 6879771"/>
              <a:gd name="connsiteX1" fmla="*/ 7714804 w 7714804"/>
              <a:gd name="connsiteY1" fmla="*/ 9902 h 6879771"/>
              <a:gd name="connsiteX2" fmla="*/ 5776687 w 7714804"/>
              <a:gd name="connsiteY2" fmla="*/ 6865257 h 6879771"/>
              <a:gd name="connsiteX3" fmla="*/ 3629 w 7714804"/>
              <a:gd name="connsiteY3" fmla="*/ 6879771 h 6879771"/>
              <a:gd name="connsiteX4" fmla="*/ 3629 w 7714804"/>
              <a:gd name="connsiteY4" fmla="*/ 3476171 h 6879771"/>
              <a:gd name="connsiteX5" fmla="*/ 0 w 7714804"/>
              <a:gd name="connsiteY5" fmla="*/ 0 h 6879771"/>
              <a:gd name="connsiteX0" fmla="*/ 0 w 7714804"/>
              <a:gd name="connsiteY0" fmla="*/ 0 h 6879771"/>
              <a:gd name="connsiteX1" fmla="*/ 7714804 w 7714804"/>
              <a:gd name="connsiteY1" fmla="*/ 9902 h 6879771"/>
              <a:gd name="connsiteX2" fmla="*/ 5770248 w 7714804"/>
              <a:gd name="connsiteY2" fmla="*/ 6878150 h 6879771"/>
              <a:gd name="connsiteX3" fmla="*/ 3629 w 7714804"/>
              <a:gd name="connsiteY3" fmla="*/ 6879771 h 6879771"/>
              <a:gd name="connsiteX4" fmla="*/ 3629 w 7714804"/>
              <a:gd name="connsiteY4" fmla="*/ 3476171 h 6879771"/>
              <a:gd name="connsiteX5" fmla="*/ 0 w 7714804"/>
              <a:gd name="connsiteY5" fmla="*/ 0 h 6879771"/>
              <a:gd name="connsiteX0" fmla="*/ 0 w 7714804"/>
              <a:gd name="connsiteY0" fmla="*/ 0 h 6879771"/>
              <a:gd name="connsiteX1" fmla="*/ 7714804 w 7714804"/>
              <a:gd name="connsiteY1" fmla="*/ 9902 h 6879771"/>
              <a:gd name="connsiteX2" fmla="*/ 5770248 w 7714804"/>
              <a:gd name="connsiteY2" fmla="*/ 6878150 h 6879771"/>
              <a:gd name="connsiteX3" fmla="*/ 3629 w 7714804"/>
              <a:gd name="connsiteY3" fmla="*/ 6879771 h 6879771"/>
              <a:gd name="connsiteX4" fmla="*/ 3629 w 7714804"/>
              <a:gd name="connsiteY4" fmla="*/ 3476171 h 6879771"/>
              <a:gd name="connsiteX5" fmla="*/ 0 w 7714804"/>
              <a:gd name="connsiteY5" fmla="*/ 0 h 6879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14804" h="6879771">
                <a:moveTo>
                  <a:pt x="0" y="0"/>
                </a:moveTo>
                <a:lnTo>
                  <a:pt x="7714804" y="9902"/>
                </a:lnTo>
                <a:cubicBezTo>
                  <a:pt x="7066619" y="2299318"/>
                  <a:pt x="6476388" y="4543605"/>
                  <a:pt x="5770248" y="6878150"/>
                </a:cubicBezTo>
                <a:lnTo>
                  <a:pt x="3629" y="6879771"/>
                </a:lnTo>
                <a:lnTo>
                  <a:pt x="3629" y="3476171"/>
                </a:lnTo>
                <a:cubicBezTo>
                  <a:pt x="2419" y="2317447"/>
                  <a:pt x="1210" y="1158724"/>
                  <a:pt x="0" y="0"/>
                </a:cubicBezTo>
                <a:close/>
              </a:path>
            </a:pathLst>
          </a:custGeom>
          <a:solidFill>
            <a:schemeClr val="bg2"/>
          </a:solidFill>
        </p:spPr>
        <p:txBody>
          <a:bodyPr wrap="square" lIns="3200400" tIns="0" bIns="1463040" anchor="ctr" anchorCtr="0">
            <a:noAutofit/>
          </a:bodyPr>
          <a:lstStyle>
            <a:lvl1pPr marL="0" indent="0" algn="l">
              <a:buNone/>
              <a:defRPr sz="2400"/>
            </a:lvl1pPr>
          </a:lstStyle>
          <a:p>
            <a:pPr lvl="0"/>
            <a:r>
              <a:rPr lang="en-US" noProof="0"/>
              <a:t>Click icon to add picture</a:t>
            </a:r>
          </a:p>
        </p:txBody>
      </p:sp>
    </p:spTree>
    <p:extLst>
      <p:ext uri="{BB962C8B-B14F-4D97-AF65-F5344CB8AC3E}">
        <p14:creationId xmlns:p14="http://schemas.microsoft.com/office/powerpoint/2010/main" val="3922711281"/>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userDrawn="1">
  <p:cSld name="5_Breaker 3 with Image">
    <p:spTree>
      <p:nvGrpSpPr>
        <p:cNvPr id="1" name=""/>
        <p:cNvGrpSpPr/>
        <p:nvPr/>
      </p:nvGrpSpPr>
      <p:grpSpPr>
        <a:xfrm>
          <a:off x="0" y="0"/>
          <a:ext cx="0" cy="0"/>
          <a:chOff x="0" y="0"/>
          <a:chExt cx="0" cy="0"/>
        </a:xfrm>
      </p:grpSpPr>
      <p:sp>
        <p:nvSpPr>
          <p:cNvPr id="11" name="Text Placeholder 36"/>
          <p:cNvSpPr>
            <a:spLocks noGrp="1"/>
          </p:cNvSpPr>
          <p:nvPr>
            <p:ph type="body" sz="quarter" idx="13"/>
          </p:nvPr>
        </p:nvSpPr>
        <p:spPr>
          <a:xfrm>
            <a:off x="7004065" y="5075428"/>
            <a:ext cx="4576553" cy="547450"/>
          </a:xfrm>
          <a:prstGeom prst="rect">
            <a:avLst/>
          </a:prstGeom>
        </p:spPr>
        <p:txBody>
          <a:bodyPr lIns="0" tIns="0" rIns="0" bIns="0" anchor="t" anchorCtr="0"/>
          <a:lstStyle>
            <a:lvl1pPr marL="0" indent="0">
              <a:buNone/>
              <a:defRPr sz="1800">
                <a:solidFill>
                  <a:schemeClr val="tx1"/>
                </a:solidFill>
                <a:latin typeface="Arial" panose="020B0604020202020204" pitchFamily="34" charset="0"/>
                <a:cs typeface="Arial" panose="020B0604020202020204"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Click to edit Master text styles</a:t>
            </a:r>
          </a:p>
        </p:txBody>
      </p:sp>
      <p:sp>
        <p:nvSpPr>
          <p:cNvPr id="15" name="Text Placeholder 6"/>
          <p:cNvSpPr>
            <a:spLocks noGrp="1"/>
          </p:cNvSpPr>
          <p:nvPr>
            <p:ph type="body" sz="quarter" idx="11"/>
          </p:nvPr>
        </p:nvSpPr>
        <p:spPr>
          <a:xfrm>
            <a:off x="7003915" y="3706560"/>
            <a:ext cx="4578485" cy="1271588"/>
          </a:xfrm>
          <a:prstGeom prst="rect">
            <a:avLst/>
          </a:prstGeom>
        </p:spPr>
        <p:txBody>
          <a:bodyPr lIns="0" rIns="0" anchor="b" anchorCtr="0"/>
          <a:lstStyle>
            <a:lvl1pPr marL="0" indent="0">
              <a:buNone/>
              <a:defRPr sz="2400" b="1" i="0">
                <a:solidFill>
                  <a:schemeClr val="tx1"/>
                </a:solidFill>
                <a:latin typeface="Arial" panose="020B0604020202020204" pitchFamily="34" charset="0"/>
                <a:cs typeface="Arial" panose="020B0604020202020204" pitchFamily="34" charset="0"/>
              </a:defRPr>
            </a:lvl1pPr>
            <a:lvl2pPr marL="9525" indent="0">
              <a:buNone/>
              <a:tabLst/>
              <a:defRPr sz="1800" b="0" i="0">
                <a:solidFill>
                  <a:schemeClr val="tx1"/>
                </a:solidFill>
                <a:latin typeface="Arial" panose="020B0604020202020204" pitchFamily="34" charset="0"/>
                <a:cs typeface="Arial" panose="020B0604020202020204" pitchFamily="34" charset="0"/>
              </a:defRPr>
            </a:lvl2pPr>
            <a:lvl3pPr marL="914400" indent="0">
              <a:buNone/>
              <a:defRPr sz="1800" b="0" i="0">
                <a:solidFill>
                  <a:schemeClr val="tx1"/>
                </a:solidFill>
                <a:latin typeface="Arial" panose="020B0604020202020204" pitchFamily="34" charset="0"/>
                <a:cs typeface="Arial" panose="020B0604020202020204" pitchFamily="34" charset="0"/>
              </a:defRPr>
            </a:lvl3pPr>
            <a:lvl4pPr marL="1371600" indent="0">
              <a:buNone/>
              <a:defRPr sz="1800" b="0" i="0">
                <a:solidFill>
                  <a:schemeClr val="tx1"/>
                </a:solidFill>
                <a:latin typeface="Arial" panose="020B0604020202020204" pitchFamily="34" charset="0"/>
                <a:cs typeface="Arial" panose="020B0604020202020204" pitchFamily="34" charset="0"/>
              </a:defRPr>
            </a:lvl4pPr>
            <a:lvl5pPr marL="1828800" indent="0">
              <a:buNone/>
              <a:defRPr sz="1800" b="0" i="0">
                <a:solidFill>
                  <a:schemeClr val="tx1"/>
                </a:solidFill>
                <a:latin typeface="Arial" panose="020B0604020202020204" pitchFamily="34" charset="0"/>
                <a:cs typeface="Arial" panose="020B0604020202020204" pitchFamily="34" charset="0"/>
              </a:defRPr>
            </a:lvl5pPr>
          </a:lstStyle>
          <a:p>
            <a:pPr lvl="0"/>
            <a:r>
              <a:rPr lang="en-US" noProof="0"/>
              <a:t>Click to edit Master text styles</a:t>
            </a:r>
          </a:p>
        </p:txBody>
      </p:sp>
      <p:pic>
        <p:nvPicPr>
          <p:cNvPr id="8" name="Picture 7">
            <a:extLst>
              <a:ext uri="{FF2B5EF4-FFF2-40B4-BE49-F238E27FC236}">
                <a16:creationId xmlns:a16="http://schemas.microsoft.com/office/drawing/2014/main" id="{CDB6CEDE-0A83-584D-98A2-88E62A7E1822}"/>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0452100" y="6130925"/>
            <a:ext cx="1130300" cy="352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Picture Placeholder 9">
            <a:extLst>
              <a:ext uri="{FF2B5EF4-FFF2-40B4-BE49-F238E27FC236}">
                <a16:creationId xmlns:a16="http://schemas.microsoft.com/office/drawing/2014/main" id="{E2F5712D-CCD9-6B49-9BEA-744715125B3A}"/>
              </a:ext>
            </a:extLst>
          </p:cNvPr>
          <p:cNvSpPr>
            <a:spLocks noGrp="1"/>
          </p:cNvSpPr>
          <p:nvPr>
            <p:ph type="pic" sz="quarter" idx="14"/>
          </p:nvPr>
        </p:nvSpPr>
        <p:spPr>
          <a:xfrm>
            <a:off x="-6817" y="-7482"/>
            <a:ext cx="5101790" cy="6869989"/>
          </a:xfrm>
          <a:custGeom>
            <a:avLst/>
            <a:gdLst>
              <a:gd name="connsiteX0" fmla="*/ 1291771 w 10007600"/>
              <a:gd name="connsiteY0" fmla="*/ 0 h 6879771"/>
              <a:gd name="connsiteX1" fmla="*/ 10007600 w 10007600"/>
              <a:gd name="connsiteY1" fmla="*/ 14514 h 6879771"/>
              <a:gd name="connsiteX2" fmla="*/ 1756229 w 10007600"/>
              <a:gd name="connsiteY2" fmla="*/ 6865257 h 6879771"/>
              <a:gd name="connsiteX3" fmla="*/ 0 w 10007600"/>
              <a:gd name="connsiteY3" fmla="*/ 6879771 h 6879771"/>
              <a:gd name="connsiteX4" fmla="*/ 0 w 10007600"/>
              <a:gd name="connsiteY4" fmla="*/ 3476171 h 6879771"/>
              <a:gd name="connsiteX0" fmla="*/ 1291771 w 10007600"/>
              <a:gd name="connsiteY0" fmla="*/ 0 h 6879771"/>
              <a:gd name="connsiteX1" fmla="*/ 10007600 w 10007600"/>
              <a:gd name="connsiteY1" fmla="*/ 5450 h 6879771"/>
              <a:gd name="connsiteX2" fmla="*/ 1756229 w 10007600"/>
              <a:gd name="connsiteY2" fmla="*/ 6865257 h 6879771"/>
              <a:gd name="connsiteX3" fmla="*/ 0 w 10007600"/>
              <a:gd name="connsiteY3" fmla="*/ 6879771 h 6879771"/>
              <a:gd name="connsiteX4" fmla="*/ 0 w 10007600"/>
              <a:gd name="connsiteY4" fmla="*/ 3476171 h 6879771"/>
              <a:gd name="connsiteX5" fmla="*/ 1291771 w 10007600"/>
              <a:gd name="connsiteY5" fmla="*/ 0 h 6879771"/>
              <a:gd name="connsiteX0" fmla="*/ 0 w 10011229"/>
              <a:gd name="connsiteY0" fmla="*/ 0 h 6879771"/>
              <a:gd name="connsiteX1" fmla="*/ 10011229 w 10011229"/>
              <a:gd name="connsiteY1" fmla="*/ 5450 h 6879771"/>
              <a:gd name="connsiteX2" fmla="*/ 1759858 w 10011229"/>
              <a:gd name="connsiteY2" fmla="*/ 6865257 h 6879771"/>
              <a:gd name="connsiteX3" fmla="*/ 3629 w 10011229"/>
              <a:gd name="connsiteY3" fmla="*/ 6879771 h 6879771"/>
              <a:gd name="connsiteX4" fmla="*/ 3629 w 10011229"/>
              <a:gd name="connsiteY4" fmla="*/ 3476171 h 6879771"/>
              <a:gd name="connsiteX5" fmla="*/ 0 w 10011229"/>
              <a:gd name="connsiteY5" fmla="*/ 0 h 6879771"/>
              <a:gd name="connsiteX0" fmla="*/ 0 w 8095344"/>
              <a:gd name="connsiteY0" fmla="*/ 0 h 6879771"/>
              <a:gd name="connsiteX1" fmla="*/ 8095344 w 8095344"/>
              <a:gd name="connsiteY1" fmla="*/ 38146 h 6879771"/>
              <a:gd name="connsiteX2" fmla="*/ 1759858 w 8095344"/>
              <a:gd name="connsiteY2" fmla="*/ 6865257 h 6879771"/>
              <a:gd name="connsiteX3" fmla="*/ 3629 w 8095344"/>
              <a:gd name="connsiteY3" fmla="*/ 6879771 h 6879771"/>
              <a:gd name="connsiteX4" fmla="*/ 3629 w 8095344"/>
              <a:gd name="connsiteY4" fmla="*/ 3476171 h 6879771"/>
              <a:gd name="connsiteX5" fmla="*/ 0 w 8095344"/>
              <a:gd name="connsiteY5" fmla="*/ 0 h 6879771"/>
              <a:gd name="connsiteX0" fmla="*/ 0 w 7747001"/>
              <a:gd name="connsiteY0" fmla="*/ 0 h 6879771"/>
              <a:gd name="connsiteX1" fmla="*/ 7747001 w 7747001"/>
              <a:gd name="connsiteY1" fmla="*/ 16349 h 6879771"/>
              <a:gd name="connsiteX2" fmla="*/ 1759858 w 7747001"/>
              <a:gd name="connsiteY2" fmla="*/ 6865257 h 6879771"/>
              <a:gd name="connsiteX3" fmla="*/ 3629 w 7747001"/>
              <a:gd name="connsiteY3" fmla="*/ 6879771 h 6879771"/>
              <a:gd name="connsiteX4" fmla="*/ 3629 w 7747001"/>
              <a:gd name="connsiteY4" fmla="*/ 3476171 h 6879771"/>
              <a:gd name="connsiteX5" fmla="*/ 0 w 7747001"/>
              <a:gd name="connsiteY5" fmla="*/ 0 h 6879771"/>
              <a:gd name="connsiteX0" fmla="*/ 0 w 7747001"/>
              <a:gd name="connsiteY0" fmla="*/ 0 h 6879771"/>
              <a:gd name="connsiteX1" fmla="*/ 7747001 w 7747001"/>
              <a:gd name="connsiteY1" fmla="*/ 16349 h 6879771"/>
              <a:gd name="connsiteX2" fmla="*/ 5776687 w 7747001"/>
              <a:gd name="connsiteY2" fmla="*/ 6865257 h 6879771"/>
              <a:gd name="connsiteX3" fmla="*/ 3629 w 7747001"/>
              <a:gd name="connsiteY3" fmla="*/ 6879771 h 6879771"/>
              <a:gd name="connsiteX4" fmla="*/ 3629 w 7747001"/>
              <a:gd name="connsiteY4" fmla="*/ 3476171 h 6879771"/>
              <a:gd name="connsiteX5" fmla="*/ 0 w 7747001"/>
              <a:gd name="connsiteY5" fmla="*/ 0 h 6879771"/>
              <a:gd name="connsiteX0" fmla="*/ 0 w 7714804"/>
              <a:gd name="connsiteY0" fmla="*/ 0 h 6879771"/>
              <a:gd name="connsiteX1" fmla="*/ 7714804 w 7714804"/>
              <a:gd name="connsiteY1" fmla="*/ 9902 h 6879771"/>
              <a:gd name="connsiteX2" fmla="*/ 5776687 w 7714804"/>
              <a:gd name="connsiteY2" fmla="*/ 6865257 h 6879771"/>
              <a:gd name="connsiteX3" fmla="*/ 3629 w 7714804"/>
              <a:gd name="connsiteY3" fmla="*/ 6879771 h 6879771"/>
              <a:gd name="connsiteX4" fmla="*/ 3629 w 7714804"/>
              <a:gd name="connsiteY4" fmla="*/ 3476171 h 6879771"/>
              <a:gd name="connsiteX5" fmla="*/ 0 w 7714804"/>
              <a:gd name="connsiteY5" fmla="*/ 0 h 6879771"/>
              <a:gd name="connsiteX0" fmla="*/ 0 w 7714804"/>
              <a:gd name="connsiteY0" fmla="*/ 0 h 6879771"/>
              <a:gd name="connsiteX1" fmla="*/ 7714804 w 7714804"/>
              <a:gd name="connsiteY1" fmla="*/ 9902 h 6879771"/>
              <a:gd name="connsiteX2" fmla="*/ 5770248 w 7714804"/>
              <a:gd name="connsiteY2" fmla="*/ 6878150 h 6879771"/>
              <a:gd name="connsiteX3" fmla="*/ 3629 w 7714804"/>
              <a:gd name="connsiteY3" fmla="*/ 6879771 h 6879771"/>
              <a:gd name="connsiteX4" fmla="*/ 3629 w 7714804"/>
              <a:gd name="connsiteY4" fmla="*/ 3476171 h 6879771"/>
              <a:gd name="connsiteX5" fmla="*/ 0 w 7714804"/>
              <a:gd name="connsiteY5" fmla="*/ 0 h 6879771"/>
              <a:gd name="connsiteX0" fmla="*/ 0 w 7714804"/>
              <a:gd name="connsiteY0" fmla="*/ 0 h 6879771"/>
              <a:gd name="connsiteX1" fmla="*/ 7714804 w 7714804"/>
              <a:gd name="connsiteY1" fmla="*/ 9902 h 6879771"/>
              <a:gd name="connsiteX2" fmla="*/ 5770248 w 7714804"/>
              <a:gd name="connsiteY2" fmla="*/ 6878150 h 6879771"/>
              <a:gd name="connsiteX3" fmla="*/ 3629 w 7714804"/>
              <a:gd name="connsiteY3" fmla="*/ 6879771 h 6879771"/>
              <a:gd name="connsiteX4" fmla="*/ 3629 w 7714804"/>
              <a:gd name="connsiteY4" fmla="*/ 3476171 h 6879771"/>
              <a:gd name="connsiteX5" fmla="*/ 0 w 7714804"/>
              <a:gd name="connsiteY5" fmla="*/ 0 h 6879771"/>
              <a:gd name="connsiteX0" fmla="*/ 2973747 w 7711176"/>
              <a:gd name="connsiteY0" fmla="*/ 626485 h 6869882"/>
              <a:gd name="connsiteX1" fmla="*/ 7711176 w 7711176"/>
              <a:gd name="connsiteY1" fmla="*/ 13 h 6869882"/>
              <a:gd name="connsiteX2" fmla="*/ 5766620 w 7711176"/>
              <a:gd name="connsiteY2" fmla="*/ 6868261 h 6869882"/>
              <a:gd name="connsiteX3" fmla="*/ 1 w 7711176"/>
              <a:gd name="connsiteY3" fmla="*/ 6869882 h 6869882"/>
              <a:gd name="connsiteX4" fmla="*/ 1 w 7711176"/>
              <a:gd name="connsiteY4" fmla="*/ 3466282 h 6869882"/>
              <a:gd name="connsiteX5" fmla="*/ 2973747 w 7711176"/>
              <a:gd name="connsiteY5" fmla="*/ 626485 h 6869882"/>
              <a:gd name="connsiteX0" fmla="*/ 2628059 w 7711176"/>
              <a:gd name="connsiteY0" fmla="*/ 0 h 6879771"/>
              <a:gd name="connsiteX1" fmla="*/ 7711176 w 7711176"/>
              <a:gd name="connsiteY1" fmla="*/ 9902 h 6879771"/>
              <a:gd name="connsiteX2" fmla="*/ 5766620 w 7711176"/>
              <a:gd name="connsiteY2" fmla="*/ 6878150 h 6879771"/>
              <a:gd name="connsiteX3" fmla="*/ 1 w 7711176"/>
              <a:gd name="connsiteY3" fmla="*/ 6879771 h 6879771"/>
              <a:gd name="connsiteX4" fmla="*/ 1 w 7711176"/>
              <a:gd name="connsiteY4" fmla="*/ 3476171 h 6879771"/>
              <a:gd name="connsiteX5" fmla="*/ 2628059 w 7711176"/>
              <a:gd name="connsiteY5" fmla="*/ 0 h 6879771"/>
              <a:gd name="connsiteX0" fmla="*/ 2628058 w 7711175"/>
              <a:gd name="connsiteY0" fmla="*/ 0 h 6879771"/>
              <a:gd name="connsiteX1" fmla="*/ 7711175 w 7711175"/>
              <a:gd name="connsiteY1" fmla="*/ 9902 h 6879771"/>
              <a:gd name="connsiteX2" fmla="*/ 5766619 w 7711175"/>
              <a:gd name="connsiteY2" fmla="*/ 6878150 h 6879771"/>
              <a:gd name="connsiteX3" fmla="*/ 0 w 7711175"/>
              <a:gd name="connsiteY3" fmla="*/ 6879771 h 6879771"/>
              <a:gd name="connsiteX4" fmla="*/ 2642839 w 7711175"/>
              <a:gd name="connsiteY4" fmla="*/ 3498500 h 6879771"/>
              <a:gd name="connsiteX5" fmla="*/ 2628058 w 7711175"/>
              <a:gd name="connsiteY5" fmla="*/ 0 h 6879771"/>
              <a:gd name="connsiteX0" fmla="*/ 0 w 5083117"/>
              <a:gd name="connsiteY0" fmla="*/ 0 h 6878150"/>
              <a:gd name="connsiteX1" fmla="*/ 5083117 w 5083117"/>
              <a:gd name="connsiteY1" fmla="*/ 9902 h 6878150"/>
              <a:gd name="connsiteX2" fmla="*/ 3138561 w 5083117"/>
              <a:gd name="connsiteY2" fmla="*/ 6878150 h 6878150"/>
              <a:gd name="connsiteX3" fmla="*/ 527737 w 5083117"/>
              <a:gd name="connsiteY3" fmla="*/ 6745797 h 6878150"/>
              <a:gd name="connsiteX4" fmla="*/ 14781 w 5083117"/>
              <a:gd name="connsiteY4" fmla="*/ 3498500 h 6878150"/>
              <a:gd name="connsiteX5" fmla="*/ 0 w 5083117"/>
              <a:gd name="connsiteY5" fmla="*/ 0 h 6878150"/>
              <a:gd name="connsiteX0" fmla="*/ 18673 w 5101790"/>
              <a:gd name="connsiteY0" fmla="*/ 0 h 6878150"/>
              <a:gd name="connsiteX1" fmla="*/ 5101790 w 5101790"/>
              <a:gd name="connsiteY1" fmla="*/ 9902 h 6878150"/>
              <a:gd name="connsiteX2" fmla="*/ 3157234 w 5101790"/>
              <a:gd name="connsiteY2" fmla="*/ 6878150 h 6878150"/>
              <a:gd name="connsiteX3" fmla="*/ 0 w 5101790"/>
              <a:gd name="connsiteY3" fmla="*/ 6868606 h 6878150"/>
              <a:gd name="connsiteX4" fmla="*/ 33454 w 5101790"/>
              <a:gd name="connsiteY4" fmla="*/ 3498500 h 6878150"/>
              <a:gd name="connsiteX5" fmla="*/ 18673 w 5101790"/>
              <a:gd name="connsiteY5" fmla="*/ 0 h 6878150"/>
              <a:gd name="connsiteX0" fmla="*/ 18673 w 5101790"/>
              <a:gd name="connsiteY0" fmla="*/ 0 h 6878150"/>
              <a:gd name="connsiteX1" fmla="*/ 5101790 w 5101790"/>
              <a:gd name="connsiteY1" fmla="*/ 9902 h 6878150"/>
              <a:gd name="connsiteX2" fmla="*/ 3157234 w 5101790"/>
              <a:gd name="connsiteY2" fmla="*/ 6878150 h 6878150"/>
              <a:gd name="connsiteX3" fmla="*/ 0 w 5101790"/>
              <a:gd name="connsiteY3" fmla="*/ 6868606 h 6878150"/>
              <a:gd name="connsiteX4" fmla="*/ 11151 w 5101790"/>
              <a:gd name="connsiteY4" fmla="*/ 3453842 h 6878150"/>
              <a:gd name="connsiteX5" fmla="*/ 18673 w 5101790"/>
              <a:gd name="connsiteY5" fmla="*/ 0 h 6878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01790" h="6878150">
                <a:moveTo>
                  <a:pt x="18673" y="0"/>
                </a:moveTo>
                <a:lnTo>
                  <a:pt x="5101790" y="9902"/>
                </a:lnTo>
                <a:cubicBezTo>
                  <a:pt x="4453605" y="2299318"/>
                  <a:pt x="3863374" y="4543605"/>
                  <a:pt x="3157234" y="6878150"/>
                </a:cubicBezTo>
                <a:lnTo>
                  <a:pt x="0" y="6868606"/>
                </a:lnTo>
                <a:lnTo>
                  <a:pt x="11151" y="3453842"/>
                </a:lnTo>
                <a:cubicBezTo>
                  <a:pt x="9941" y="2295118"/>
                  <a:pt x="19883" y="1158724"/>
                  <a:pt x="18673" y="0"/>
                </a:cubicBezTo>
                <a:close/>
              </a:path>
            </a:pathLst>
          </a:custGeom>
          <a:solidFill>
            <a:schemeClr val="bg2"/>
          </a:solidFill>
        </p:spPr>
        <p:txBody>
          <a:bodyPr wrap="square" lIns="3200400" tIns="0" bIns="1463040" anchor="ctr" anchorCtr="0">
            <a:noAutofit/>
          </a:bodyPr>
          <a:lstStyle>
            <a:lvl1pPr marL="0" indent="0" algn="l">
              <a:buNone/>
              <a:defRPr sz="2400"/>
            </a:lvl1pPr>
          </a:lstStyle>
          <a:p>
            <a:pPr lvl="0"/>
            <a:r>
              <a:rPr lang="en-US" noProof="0"/>
              <a:t>Click icon to add picture</a:t>
            </a:r>
          </a:p>
        </p:txBody>
      </p:sp>
    </p:spTree>
    <p:extLst>
      <p:ext uri="{BB962C8B-B14F-4D97-AF65-F5344CB8AC3E}">
        <p14:creationId xmlns:p14="http://schemas.microsoft.com/office/powerpoint/2010/main" val="1509634864"/>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userDrawn="1">
  <p:cSld name="Standard Breaker 1">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9BD087FB-4B9E-9040-933A-83B4608E3C5E}"/>
              </a:ext>
            </a:extLst>
          </p:cNvPr>
          <p:cNvPicPr>
            <a:picLocks noChangeAspect="1"/>
          </p:cNvPicPr>
          <p:nvPr/>
        </p:nvPicPr>
        <p:blipFill>
          <a:blip r:embed="rId2"/>
          <a:stretch>
            <a:fillRect/>
          </a:stretch>
        </p:blipFill>
        <p:spPr>
          <a:xfrm>
            <a:off x="10452100" y="6130925"/>
            <a:ext cx="1130300" cy="350838"/>
          </a:xfrm>
          <a:prstGeom prst="rect">
            <a:avLst/>
          </a:prstGeom>
        </p:spPr>
      </p:pic>
      <p:pic>
        <p:nvPicPr>
          <p:cNvPr id="5" name="Picture 4">
            <a:extLst>
              <a:ext uri="{FF2B5EF4-FFF2-40B4-BE49-F238E27FC236}">
                <a16:creationId xmlns:a16="http://schemas.microsoft.com/office/drawing/2014/main" id="{32600CD5-86AD-AD47-838F-315CAB72C54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52100" y="6130925"/>
            <a:ext cx="1130300" cy="352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Freeform 5">
            <a:extLst>
              <a:ext uri="{FF2B5EF4-FFF2-40B4-BE49-F238E27FC236}">
                <a16:creationId xmlns:a16="http://schemas.microsoft.com/office/drawing/2014/main" id="{5E361234-2009-5F49-A94D-176D83C575DA}"/>
              </a:ext>
            </a:extLst>
          </p:cNvPr>
          <p:cNvSpPr/>
          <p:nvPr/>
        </p:nvSpPr>
        <p:spPr>
          <a:xfrm>
            <a:off x="0" y="-74613"/>
            <a:ext cx="4513263" cy="6932613"/>
          </a:xfrm>
          <a:custGeom>
            <a:avLst/>
            <a:gdLst>
              <a:gd name="connsiteX0" fmla="*/ 1718734 w 4512734"/>
              <a:gd name="connsiteY0" fmla="*/ 8467 h 6824133"/>
              <a:gd name="connsiteX1" fmla="*/ 4512734 w 4512734"/>
              <a:gd name="connsiteY1" fmla="*/ 6824133 h 6824133"/>
              <a:gd name="connsiteX2" fmla="*/ 0 w 4512734"/>
              <a:gd name="connsiteY2" fmla="*/ 6824133 h 6824133"/>
              <a:gd name="connsiteX3" fmla="*/ 0 w 4512734"/>
              <a:gd name="connsiteY3" fmla="*/ 0 h 6824133"/>
              <a:gd name="connsiteX4" fmla="*/ 1718734 w 4512734"/>
              <a:gd name="connsiteY4" fmla="*/ 8467 h 68241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12734" h="6824133">
                <a:moveTo>
                  <a:pt x="1718734" y="8467"/>
                </a:moveTo>
                <a:lnTo>
                  <a:pt x="4512734" y="6824133"/>
                </a:lnTo>
                <a:lnTo>
                  <a:pt x="0" y="6824133"/>
                </a:lnTo>
                <a:lnTo>
                  <a:pt x="0" y="0"/>
                </a:lnTo>
                <a:lnTo>
                  <a:pt x="1718734" y="8467"/>
                </a:lnTo>
                <a:close/>
              </a:path>
            </a:pathLst>
          </a:custGeom>
          <a:gradFill>
            <a:gsLst>
              <a:gs pos="0">
                <a:schemeClr val="accent1"/>
              </a:gs>
              <a:gs pos="99000">
                <a:schemeClr val="accent4"/>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11" name="Text Placeholder 36"/>
          <p:cNvSpPr>
            <a:spLocks noGrp="1"/>
          </p:cNvSpPr>
          <p:nvPr>
            <p:ph type="body" sz="quarter" idx="13"/>
          </p:nvPr>
        </p:nvSpPr>
        <p:spPr>
          <a:xfrm>
            <a:off x="7069788" y="5075428"/>
            <a:ext cx="4510830" cy="547450"/>
          </a:xfrm>
          <a:prstGeom prst="rect">
            <a:avLst/>
          </a:prstGeom>
        </p:spPr>
        <p:txBody>
          <a:bodyPr lIns="0" tIns="0" rIns="0" bIns="0" anchor="t" anchorCtr="0"/>
          <a:lstStyle>
            <a:lvl1pPr marL="0" indent="0">
              <a:buNone/>
              <a:defRPr sz="1800">
                <a:solidFill>
                  <a:schemeClr val="tx1"/>
                </a:solidFill>
                <a:latin typeface="Arial" panose="020B0604020202020204" pitchFamily="34" charset="0"/>
                <a:cs typeface="Arial" panose="020B0604020202020204"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Click to edit Master text styles</a:t>
            </a:r>
          </a:p>
        </p:txBody>
      </p:sp>
      <p:sp>
        <p:nvSpPr>
          <p:cNvPr id="15" name="Text Placeholder 6"/>
          <p:cNvSpPr>
            <a:spLocks noGrp="1"/>
          </p:cNvSpPr>
          <p:nvPr>
            <p:ph type="body" sz="quarter" idx="11"/>
          </p:nvPr>
        </p:nvSpPr>
        <p:spPr>
          <a:xfrm>
            <a:off x="7069667" y="3707691"/>
            <a:ext cx="4512734" cy="1271588"/>
          </a:xfrm>
          <a:prstGeom prst="rect">
            <a:avLst/>
          </a:prstGeom>
        </p:spPr>
        <p:txBody>
          <a:bodyPr lIns="0" rIns="0" anchor="b" anchorCtr="0"/>
          <a:lstStyle>
            <a:lvl1pPr marL="0" indent="0">
              <a:buNone/>
              <a:defRPr sz="2400" b="1" i="0">
                <a:solidFill>
                  <a:schemeClr val="tx1"/>
                </a:solidFill>
                <a:latin typeface="Arial" panose="020B0604020202020204" pitchFamily="34" charset="0"/>
                <a:cs typeface="Arial" panose="020B0604020202020204" pitchFamily="34" charset="0"/>
              </a:defRPr>
            </a:lvl1pPr>
            <a:lvl2pPr marL="9525" indent="0">
              <a:buNone/>
              <a:tabLst/>
              <a:defRPr sz="1800" b="0" i="0">
                <a:solidFill>
                  <a:schemeClr val="tx1"/>
                </a:solidFill>
                <a:latin typeface="Arial" panose="020B0604020202020204" pitchFamily="34" charset="0"/>
                <a:cs typeface="Arial" panose="020B0604020202020204" pitchFamily="34" charset="0"/>
              </a:defRPr>
            </a:lvl2pPr>
            <a:lvl3pPr marL="914400" indent="0">
              <a:buNone/>
              <a:defRPr sz="1800" b="0" i="0">
                <a:solidFill>
                  <a:schemeClr val="tx1"/>
                </a:solidFill>
                <a:latin typeface="Arial" panose="020B0604020202020204" pitchFamily="34" charset="0"/>
                <a:cs typeface="Arial" panose="020B0604020202020204" pitchFamily="34" charset="0"/>
              </a:defRPr>
            </a:lvl3pPr>
            <a:lvl4pPr marL="1371600" indent="0">
              <a:buNone/>
              <a:defRPr sz="1800" b="0" i="0">
                <a:solidFill>
                  <a:schemeClr val="tx1"/>
                </a:solidFill>
                <a:latin typeface="Arial" panose="020B0604020202020204" pitchFamily="34" charset="0"/>
                <a:cs typeface="Arial" panose="020B0604020202020204" pitchFamily="34" charset="0"/>
              </a:defRPr>
            </a:lvl4pPr>
            <a:lvl5pPr marL="1828800" indent="0">
              <a:buNone/>
              <a:defRPr sz="1800" b="0" i="0">
                <a:solidFill>
                  <a:schemeClr val="tx1"/>
                </a:solidFill>
                <a:latin typeface="Arial" panose="020B0604020202020204" pitchFamily="34" charset="0"/>
                <a:cs typeface="Arial" panose="020B0604020202020204" pitchFamily="34" charset="0"/>
              </a:defRPr>
            </a:lvl5pPr>
          </a:lstStyle>
          <a:p>
            <a:pPr lvl="0"/>
            <a:r>
              <a:rPr lang="en-US" noProof="0"/>
              <a:t>Click to edit Master text styles</a:t>
            </a:r>
          </a:p>
        </p:txBody>
      </p:sp>
    </p:spTree>
    <p:extLst>
      <p:ext uri="{BB962C8B-B14F-4D97-AF65-F5344CB8AC3E}">
        <p14:creationId xmlns:p14="http://schemas.microsoft.com/office/powerpoint/2010/main" val="4092875324"/>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userDrawn="1">
  <p:cSld name="Standard Breaker 2">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57FDBA8-0996-B447-BE91-78AED977B5DB}"/>
              </a:ext>
            </a:extLst>
          </p:cNvPr>
          <p:cNvPicPr>
            <a:picLocks noChangeAspect="1"/>
          </p:cNvPicPr>
          <p:nvPr/>
        </p:nvPicPr>
        <p:blipFill>
          <a:blip r:embed="rId2"/>
          <a:stretch>
            <a:fillRect/>
          </a:stretch>
        </p:blipFill>
        <p:spPr>
          <a:xfrm>
            <a:off x="10452100" y="6130925"/>
            <a:ext cx="1130300" cy="350838"/>
          </a:xfrm>
          <a:prstGeom prst="rect">
            <a:avLst/>
          </a:prstGeom>
        </p:spPr>
      </p:pic>
      <p:pic>
        <p:nvPicPr>
          <p:cNvPr id="5" name="Picture 4">
            <a:extLst>
              <a:ext uri="{FF2B5EF4-FFF2-40B4-BE49-F238E27FC236}">
                <a16:creationId xmlns:a16="http://schemas.microsoft.com/office/drawing/2014/main" id="{9A242849-3B38-D247-BB76-04AF99100B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52100" y="6130925"/>
            <a:ext cx="1130300" cy="352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Freeform 5">
            <a:extLst>
              <a:ext uri="{FF2B5EF4-FFF2-40B4-BE49-F238E27FC236}">
                <a16:creationId xmlns:a16="http://schemas.microsoft.com/office/drawing/2014/main" id="{507629E7-A9DB-394F-9FEC-0CCEFD42577E}"/>
              </a:ext>
            </a:extLst>
          </p:cNvPr>
          <p:cNvSpPr/>
          <p:nvPr/>
        </p:nvSpPr>
        <p:spPr>
          <a:xfrm>
            <a:off x="0" y="-74613"/>
            <a:ext cx="4513263" cy="6932613"/>
          </a:xfrm>
          <a:custGeom>
            <a:avLst/>
            <a:gdLst>
              <a:gd name="connsiteX0" fmla="*/ 1718734 w 4512734"/>
              <a:gd name="connsiteY0" fmla="*/ 8467 h 6824133"/>
              <a:gd name="connsiteX1" fmla="*/ 4512734 w 4512734"/>
              <a:gd name="connsiteY1" fmla="*/ 6824133 h 6824133"/>
              <a:gd name="connsiteX2" fmla="*/ 0 w 4512734"/>
              <a:gd name="connsiteY2" fmla="*/ 6824133 h 6824133"/>
              <a:gd name="connsiteX3" fmla="*/ 0 w 4512734"/>
              <a:gd name="connsiteY3" fmla="*/ 0 h 6824133"/>
              <a:gd name="connsiteX4" fmla="*/ 1718734 w 4512734"/>
              <a:gd name="connsiteY4" fmla="*/ 8467 h 68241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12734" h="6824133">
                <a:moveTo>
                  <a:pt x="1718734" y="8467"/>
                </a:moveTo>
                <a:lnTo>
                  <a:pt x="4512734" y="6824133"/>
                </a:lnTo>
                <a:lnTo>
                  <a:pt x="0" y="6824133"/>
                </a:lnTo>
                <a:lnTo>
                  <a:pt x="0" y="0"/>
                </a:lnTo>
                <a:lnTo>
                  <a:pt x="1718734" y="8467"/>
                </a:lnTo>
                <a:close/>
              </a:path>
            </a:pathLst>
          </a:custGeom>
          <a:gradFill>
            <a:gsLst>
              <a:gs pos="0">
                <a:srgbClr val="A5CF67"/>
              </a:gs>
              <a:gs pos="99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11" name="Text Placeholder 36"/>
          <p:cNvSpPr>
            <a:spLocks noGrp="1"/>
          </p:cNvSpPr>
          <p:nvPr>
            <p:ph type="body" sz="quarter" idx="13"/>
          </p:nvPr>
        </p:nvSpPr>
        <p:spPr>
          <a:xfrm>
            <a:off x="7069788" y="5075428"/>
            <a:ext cx="4510830" cy="547450"/>
          </a:xfrm>
          <a:prstGeom prst="rect">
            <a:avLst/>
          </a:prstGeom>
        </p:spPr>
        <p:txBody>
          <a:bodyPr lIns="0" tIns="0" rIns="0" bIns="0" anchor="t" anchorCtr="0"/>
          <a:lstStyle>
            <a:lvl1pPr marL="0" indent="0">
              <a:buNone/>
              <a:defRPr sz="1800">
                <a:solidFill>
                  <a:schemeClr val="tx1"/>
                </a:solidFill>
                <a:latin typeface="Arial" panose="020B0604020202020204" pitchFamily="34" charset="0"/>
                <a:cs typeface="Arial" panose="020B0604020202020204"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Click to edit Master text styles</a:t>
            </a:r>
          </a:p>
        </p:txBody>
      </p:sp>
      <p:sp>
        <p:nvSpPr>
          <p:cNvPr id="15" name="Text Placeholder 6"/>
          <p:cNvSpPr>
            <a:spLocks noGrp="1"/>
          </p:cNvSpPr>
          <p:nvPr>
            <p:ph type="body" sz="quarter" idx="11"/>
          </p:nvPr>
        </p:nvSpPr>
        <p:spPr>
          <a:xfrm>
            <a:off x="7069667" y="3707691"/>
            <a:ext cx="4512734" cy="1271588"/>
          </a:xfrm>
          <a:prstGeom prst="rect">
            <a:avLst/>
          </a:prstGeom>
        </p:spPr>
        <p:txBody>
          <a:bodyPr lIns="0" rIns="0" anchor="b" anchorCtr="0"/>
          <a:lstStyle>
            <a:lvl1pPr marL="0" indent="0">
              <a:buNone/>
              <a:defRPr sz="2400" b="1" i="0">
                <a:solidFill>
                  <a:schemeClr val="tx1"/>
                </a:solidFill>
                <a:latin typeface="Arial" panose="020B0604020202020204" pitchFamily="34" charset="0"/>
                <a:cs typeface="Arial" panose="020B0604020202020204" pitchFamily="34" charset="0"/>
              </a:defRPr>
            </a:lvl1pPr>
            <a:lvl2pPr marL="9525" indent="0">
              <a:buNone/>
              <a:tabLst/>
              <a:defRPr sz="1800" b="0" i="0">
                <a:solidFill>
                  <a:schemeClr val="tx1"/>
                </a:solidFill>
                <a:latin typeface="Arial" panose="020B0604020202020204" pitchFamily="34" charset="0"/>
                <a:cs typeface="Arial" panose="020B0604020202020204" pitchFamily="34" charset="0"/>
              </a:defRPr>
            </a:lvl2pPr>
            <a:lvl3pPr marL="914400" indent="0">
              <a:buNone/>
              <a:defRPr sz="1800" b="0" i="0">
                <a:solidFill>
                  <a:schemeClr val="tx1"/>
                </a:solidFill>
                <a:latin typeface="Arial" panose="020B0604020202020204" pitchFamily="34" charset="0"/>
                <a:cs typeface="Arial" panose="020B0604020202020204" pitchFamily="34" charset="0"/>
              </a:defRPr>
            </a:lvl3pPr>
            <a:lvl4pPr marL="1371600" indent="0">
              <a:buNone/>
              <a:defRPr sz="1800" b="0" i="0">
                <a:solidFill>
                  <a:schemeClr val="tx1"/>
                </a:solidFill>
                <a:latin typeface="Arial" panose="020B0604020202020204" pitchFamily="34" charset="0"/>
                <a:cs typeface="Arial" panose="020B0604020202020204" pitchFamily="34" charset="0"/>
              </a:defRPr>
            </a:lvl4pPr>
            <a:lvl5pPr marL="1828800" indent="0">
              <a:buNone/>
              <a:defRPr sz="1800" b="0" i="0">
                <a:solidFill>
                  <a:schemeClr val="tx1"/>
                </a:solidFill>
                <a:latin typeface="Arial" panose="020B0604020202020204" pitchFamily="34" charset="0"/>
                <a:cs typeface="Arial" panose="020B0604020202020204" pitchFamily="34" charset="0"/>
              </a:defRPr>
            </a:lvl5pPr>
          </a:lstStyle>
          <a:p>
            <a:pPr lvl="0"/>
            <a:r>
              <a:rPr lang="en-US" noProof="0"/>
              <a:t>Click to edit Master text styles</a:t>
            </a:r>
          </a:p>
        </p:txBody>
      </p:sp>
    </p:spTree>
    <p:extLst>
      <p:ext uri="{BB962C8B-B14F-4D97-AF65-F5344CB8AC3E}">
        <p14:creationId xmlns:p14="http://schemas.microsoft.com/office/powerpoint/2010/main" val="2054314130"/>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userDrawn="1">
  <p:cSld name="Agenda 1">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CBB7377-5E34-0C4D-A57A-454E8E95F2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52100" y="6130925"/>
            <a:ext cx="1130300" cy="352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a:extLst>
              <a:ext uri="{FF2B5EF4-FFF2-40B4-BE49-F238E27FC236}">
                <a16:creationId xmlns:a16="http://schemas.microsoft.com/office/drawing/2014/main" id="{DFAA1FA1-97CE-BE48-821D-602A19EC72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07450" y="0"/>
            <a:ext cx="3384550" cy="4311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a:extLst>
              <a:ext uri="{FF2B5EF4-FFF2-40B4-BE49-F238E27FC236}">
                <a16:creationId xmlns:a16="http://schemas.microsoft.com/office/drawing/2014/main" id="{4A4DA7E9-0ADB-8D4E-AB87-8B73BF166C4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6781800"/>
            <a:ext cx="12192000" cy="7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itle 1"/>
          <p:cNvSpPr>
            <a:spLocks noGrp="1"/>
          </p:cNvSpPr>
          <p:nvPr>
            <p:ph type="title"/>
          </p:nvPr>
        </p:nvSpPr>
        <p:spPr>
          <a:xfrm>
            <a:off x="609600" y="609600"/>
            <a:ext cx="8867774" cy="410233"/>
          </a:xfrm>
          <a:prstGeom prst="rect">
            <a:avLst/>
          </a:prstGeom>
        </p:spPr>
        <p:txBody>
          <a:bodyPr lIns="0" tIns="0" rIns="0" bIns="0" anchor="t">
            <a:noAutofit/>
          </a:bodyPr>
          <a:lstStyle>
            <a:lvl1pPr>
              <a:defRPr sz="2400" b="1" i="0">
                <a:solidFill>
                  <a:srgbClr val="000000"/>
                </a:solidFill>
                <a:latin typeface="Arial" panose="020B0604020202020204" pitchFamily="34" charset="0"/>
                <a:cs typeface="Arial" panose="020B0604020202020204" pitchFamily="34" charset="0"/>
              </a:defRPr>
            </a:lvl1pPr>
          </a:lstStyle>
          <a:p>
            <a:r>
              <a:rPr lang="en-US" noProof="0"/>
              <a:t>Click to edit Master title style</a:t>
            </a:r>
            <a:endParaRPr lang="en-GB" noProof="0"/>
          </a:p>
        </p:txBody>
      </p:sp>
      <p:sp>
        <p:nvSpPr>
          <p:cNvPr id="15" name="Content Placeholder 2"/>
          <p:cNvSpPr>
            <a:spLocks noGrp="1"/>
          </p:cNvSpPr>
          <p:nvPr>
            <p:ph sz="quarter" idx="21"/>
          </p:nvPr>
        </p:nvSpPr>
        <p:spPr>
          <a:xfrm>
            <a:off x="609599" y="1663200"/>
            <a:ext cx="8867775" cy="4215600"/>
          </a:xfrm>
          <a:prstGeom prst="rect">
            <a:avLst/>
          </a:prstGeom>
        </p:spPr>
        <p:txBody>
          <a:bodyPr lIns="0" tIns="0" rIns="0" bIns="0"/>
          <a:lstStyle>
            <a:lvl1pPr marL="231775" indent="-231775">
              <a:spcBef>
                <a:spcPts val="500"/>
              </a:spcBef>
              <a:buFont typeface="Arial" panose="020B0604020202020204" pitchFamily="34" charset="0"/>
              <a:buChar char="•"/>
              <a:defRPr sz="1600">
                <a:solidFill>
                  <a:srgbClr val="000000"/>
                </a:solidFill>
                <a:latin typeface="Arial" panose="020B0604020202020204" pitchFamily="34" charset="0"/>
                <a:cs typeface="Arial" panose="020B0604020202020204" pitchFamily="34" charset="0"/>
              </a:defRPr>
            </a:lvl1pPr>
            <a:lvl2pPr marL="465138" indent="-233363">
              <a:spcBef>
                <a:spcPts val="500"/>
              </a:spcBef>
              <a:defRPr sz="1600">
                <a:solidFill>
                  <a:srgbClr val="000000"/>
                </a:solidFill>
                <a:latin typeface="Arial" panose="020B0604020202020204" pitchFamily="34" charset="0"/>
                <a:cs typeface="Arial" panose="020B0604020202020204" pitchFamily="34" charset="0"/>
              </a:defRPr>
            </a:lvl2pPr>
            <a:lvl3pPr marL="682625" marR="0" indent="-2174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sz="1400">
                <a:solidFill>
                  <a:srgbClr val="000000"/>
                </a:solidFill>
                <a:latin typeface="Arial" panose="020B0604020202020204" pitchFamily="34" charset="0"/>
                <a:cs typeface="Arial" panose="020B0604020202020204" pitchFamily="34" charset="0"/>
              </a:defRPr>
            </a:lvl3pPr>
            <a:lvl4pPr marL="914400" indent="-231775">
              <a:spcBef>
                <a:spcPts val="500"/>
              </a:spcBef>
              <a:defRPr sz="1400">
                <a:solidFill>
                  <a:srgbClr val="000000"/>
                </a:solidFill>
                <a:latin typeface="Arial" panose="020B0604020202020204" pitchFamily="34" charset="0"/>
                <a:cs typeface="Arial" panose="020B0604020202020204" pitchFamily="34" charset="0"/>
              </a:defRPr>
            </a:lvl4pPr>
            <a:lvl5pPr marL="1146175" indent="-231775">
              <a:spcBef>
                <a:spcPts val="500"/>
              </a:spcBef>
              <a:defRPr sz="1400">
                <a:solidFill>
                  <a:srgbClr val="000000"/>
                </a:solidFill>
                <a:latin typeface="Arial" panose="020B0604020202020204" pitchFamily="34" charset="0"/>
                <a:cs typeface="Arial" panose="020B0604020202020204" pitchFamily="34" charset="0"/>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Tree>
    <p:extLst>
      <p:ext uri="{BB962C8B-B14F-4D97-AF65-F5344CB8AC3E}">
        <p14:creationId xmlns:p14="http://schemas.microsoft.com/office/powerpoint/2010/main" val="1673808587"/>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userDrawn="1">
  <p:cSld name="1_Agenda 1">
    <p:spTree>
      <p:nvGrpSpPr>
        <p:cNvPr id="1" name=""/>
        <p:cNvGrpSpPr/>
        <p:nvPr/>
      </p:nvGrpSpPr>
      <p:grpSpPr>
        <a:xfrm>
          <a:off x="0" y="0"/>
          <a:ext cx="0" cy="0"/>
          <a:chOff x="0" y="0"/>
          <a:chExt cx="0" cy="0"/>
        </a:xfrm>
      </p:grpSpPr>
      <p:pic>
        <p:nvPicPr>
          <p:cNvPr id="3" name="Picture 2" descr="Chart&#10;&#10;Description automatically generated with medium confidence">
            <a:extLst>
              <a:ext uri="{FF2B5EF4-FFF2-40B4-BE49-F238E27FC236}">
                <a16:creationId xmlns:a16="http://schemas.microsoft.com/office/drawing/2014/main" id="{AD15A8C5-A17C-0F42-A59E-F8EA0DC7516D}"/>
              </a:ext>
            </a:extLst>
          </p:cNvPr>
          <p:cNvPicPr>
            <a:picLocks noChangeAspect="1"/>
          </p:cNvPicPr>
          <p:nvPr userDrawn="1"/>
        </p:nvPicPr>
        <p:blipFill rotWithShape="1">
          <a:blip r:embed="rId2"/>
          <a:srcRect r="1312"/>
          <a:stretch/>
        </p:blipFill>
        <p:spPr>
          <a:xfrm>
            <a:off x="8916196" y="0"/>
            <a:ext cx="3275804" cy="4267201"/>
          </a:xfrm>
          <a:prstGeom prst="rect">
            <a:avLst/>
          </a:prstGeom>
        </p:spPr>
      </p:pic>
      <p:pic>
        <p:nvPicPr>
          <p:cNvPr id="4" name="Picture 3">
            <a:extLst>
              <a:ext uri="{FF2B5EF4-FFF2-40B4-BE49-F238E27FC236}">
                <a16:creationId xmlns:a16="http://schemas.microsoft.com/office/drawing/2014/main" id="{BCBB7377-5E34-0C4D-A57A-454E8E95F2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52100" y="6130925"/>
            <a:ext cx="1130300" cy="352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a:extLst>
              <a:ext uri="{FF2B5EF4-FFF2-40B4-BE49-F238E27FC236}">
                <a16:creationId xmlns:a16="http://schemas.microsoft.com/office/drawing/2014/main" id="{4A4DA7E9-0ADB-8D4E-AB87-8B73BF166C4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6781800"/>
            <a:ext cx="12192000" cy="7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itle 1"/>
          <p:cNvSpPr>
            <a:spLocks noGrp="1"/>
          </p:cNvSpPr>
          <p:nvPr>
            <p:ph type="title"/>
          </p:nvPr>
        </p:nvSpPr>
        <p:spPr>
          <a:xfrm>
            <a:off x="609600" y="609600"/>
            <a:ext cx="8867774" cy="410233"/>
          </a:xfrm>
          <a:prstGeom prst="rect">
            <a:avLst/>
          </a:prstGeom>
        </p:spPr>
        <p:txBody>
          <a:bodyPr lIns="0" tIns="0" rIns="0" bIns="0" anchor="t">
            <a:noAutofit/>
          </a:bodyPr>
          <a:lstStyle>
            <a:lvl1pPr>
              <a:defRPr sz="2400" b="1" i="0">
                <a:solidFill>
                  <a:srgbClr val="000000"/>
                </a:solidFill>
                <a:latin typeface="Arial" panose="020B0604020202020204" pitchFamily="34" charset="0"/>
                <a:cs typeface="Arial" panose="020B0604020202020204" pitchFamily="34" charset="0"/>
              </a:defRPr>
            </a:lvl1pPr>
          </a:lstStyle>
          <a:p>
            <a:r>
              <a:rPr lang="en-US" noProof="0"/>
              <a:t>Click to edit Master title style</a:t>
            </a:r>
            <a:endParaRPr lang="en-GB" noProof="0"/>
          </a:p>
        </p:txBody>
      </p:sp>
      <p:sp>
        <p:nvSpPr>
          <p:cNvPr id="15" name="Content Placeholder 2"/>
          <p:cNvSpPr>
            <a:spLocks noGrp="1"/>
          </p:cNvSpPr>
          <p:nvPr>
            <p:ph sz="quarter" idx="21"/>
          </p:nvPr>
        </p:nvSpPr>
        <p:spPr>
          <a:xfrm>
            <a:off x="609599" y="1663200"/>
            <a:ext cx="8867775" cy="4215600"/>
          </a:xfrm>
          <a:prstGeom prst="rect">
            <a:avLst/>
          </a:prstGeom>
        </p:spPr>
        <p:txBody>
          <a:bodyPr lIns="0" tIns="0" rIns="0" bIns="0"/>
          <a:lstStyle>
            <a:lvl1pPr marL="231775" indent="-231775">
              <a:spcBef>
                <a:spcPts val="500"/>
              </a:spcBef>
              <a:buFont typeface="Arial" panose="020B0604020202020204" pitchFamily="34" charset="0"/>
              <a:buChar char="•"/>
              <a:defRPr sz="1600">
                <a:solidFill>
                  <a:srgbClr val="000000"/>
                </a:solidFill>
                <a:latin typeface="Arial" panose="020B0604020202020204" pitchFamily="34" charset="0"/>
                <a:cs typeface="Arial" panose="020B0604020202020204" pitchFamily="34" charset="0"/>
              </a:defRPr>
            </a:lvl1pPr>
            <a:lvl2pPr marL="465138" indent="-233363">
              <a:spcBef>
                <a:spcPts val="500"/>
              </a:spcBef>
              <a:defRPr sz="1600">
                <a:solidFill>
                  <a:srgbClr val="000000"/>
                </a:solidFill>
                <a:latin typeface="Arial" panose="020B0604020202020204" pitchFamily="34" charset="0"/>
                <a:cs typeface="Arial" panose="020B0604020202020204" pitchFamily="34" charset="0"/>
              </a:defRPr>
            </a:lvl2pPr>
            <a:lvl3pPr marL="682625" marR="0" indent="-2174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sz="1400">
                <a:solidFill>
                  <a:srgbClr val="000000"/>
                </a:solidFill>
                <a:latin typeface="Arial" panose="020B0604020202020204" pitchFamily="34" charset="0"/>
                <a:cs typeface="Arial" panose="020B0604020202020204" pitchFamily="34" charset="0"/>
              </a:defRPr>
            </a:lvl3pPr>
            <a:lvl4pPr marL="914400" indent="-231775">
              <a:spcBef>
                <a:spcPts val="500"/>
              </a:spcBef>
              <a:defRPr sz="1400">
                <a:solidFill>
                  <a:srgbClr val="000000"/>
                </a:solidFill>
                <a:latin typeface="Arial" panose="020B0604020202020204" pitchFamily="34" charset="0"/>
                <a:cs typeface="Arial" panose="020B0604020202020204" pitchFamily="34" charset="0"/>
              </a:defRPr>
            </a:lvl4pPr>
            <a:lvl5pPr marL="1146175" indent="-231775">
              <a:spcBef>
                <a:spcPts val="500"/>
              </a:spcBef>
              <a:defRPr sz="1400">
                <a:solidFill>
                  <a:srgbClr val="000000"/>
                </a:solidFill>
                <a:latin typeface="Arial" panose="020B0604020202020204" pitchFamily="34" charset="0"/>
                <a:cs typeface="Arial" panose="020B0604020202020204" pitchFamily="34" charset="0"/>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Tree>
    <p:extLst>
      <p:ext uri="{BB962C8B-B14F-4D97-AF65-F5344CB8AC3E}">
        <p14:creationId xmlns:p14="http://schemas.microsoft.com/office/powerpoint/2010/main" val="2730581043"/>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userDrawn="1">
  <p:cSld name="Agenda 2">
    <p:spTree>
      <p:nvGrpSpPr>
        <p:cNvPr id="1" name=""/>
        <p:cNvGrpSpPr/>
        <p:nvPr/>
      </p:nvGrpSpPr>
      <p:grpSpPr>
        <a:xfrm>
          <a:off x="0" y="0"/>
          <a:ext cx="0" cy="0"/>
          <a:chOff x="0" y="0"/>
          <a:chExt cx="0" cy="0"/>
        </a:xfrm>
      </p:grpSpPr>
      <p:pic>
        <p:nvPicPr>
          <p:cNvPr id="46" name="Picture 3">
            <a:extLst>
              <a:ext uri="{FF2B5EF4-FFF2-40B4-BE49-F238E27FC236}">
                <a16:creationId xmlns:a16="http://schemas.microsoft.com/office/drawing/2014/main" id="{B7683E06-7B7C-B64B-A224-497F329AB54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52100" y="6130925"/>
            <a:ext cx="1130300" cy="352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 name="Picture 4">
            <a:extLst>
              <a:ext uri="{FF2B5EF4-FFF2-40B4-BE49-F238E27FC236}">
                <a16:creationId xmlns:a16="http://schemas.microsoft.com/office/drawing/2014/main" id="{F79217F5-ACFC-8E42-8DDF-2FD190E9A4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781800"/>
            <a:ext cx="12192000" cy="7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itle 1"/>
          <p:cNvSpPr>
            <a:spLocks noGrp="1"/>
          </p:cNvSpPr>
          <p:nvPr>
            <p:ph type="title"/>
          </p:nvPr>
        </p:nvSpPr>
        <p:spPr>
          <a:xfrm>
            <a:off x="609600" y="609600"/>
            <a:ext cx="10974018" cy="410233"/>
          </a:xfrm>
          <a:prstGeom prst="rect">
            <a:avLst/>
          </a:prstGeom>
        </p:spPr>
        <p:txBody>
          <a:bodyPr lIns="0" tIns="0" rIns="0" bIns="0" anchor="t">
            <a:noAutofit/>
          </a:bodyPr>
          <a:lstStyle>
            <a:lvl1pPr>
              <a:defRPr lang="en-US" sz="2400" b="1" dirty="0">
                <a:solidFill>
                  <a:srgbClr val="000000"/>
                </a:solidFill>
                <a:latin typeface="Arial" panose="020B0604020202020204" pitchFamily="34" charset="0"/>
                <a:cs typeface="Arial" panose="020B0604020202020204" pitchFamily="34" charset="0"/>
              </a:defRPr>
            </a:lvl1pPr>
          </a:lstStyle>
          <a:p>
            <a:pPr lvl="0"/>
            <a:r>
              <a:rPr lang="en-US" noProof="0"/>
              <a:t>Click to edit Master title style</a:t>
            </a:r>
            <a:endParaRPr lang="en-GB" noProof="0"/>
          </a:p>
        </p:txBody>
      </p:sp>
      <p:sp>
        <p:nvSpPr>
          <p:cNvPr id="15" name="Text Placeholder 14"/>
          <p:cNvSpPr>
            <a:spLocks noGrp="1"/>
          </p:cNvSpPr>
          <p:nvPr>
            <p:ph type="body" sz="quarter" idx="10"/>
          </p:nvPr>
        </p:nvSpPr>
        <p:spPr>
          <a:xfrm>
            <a:off x="609600" y="1524000"/>
            <a:ext cx="625736" cy="621840"/>
          </a:xfrm>
          <a:prstGeom prst="ellipse">
            <a:avLst/>
          </a:prstGeom>
          <a:gradFill>
            <a:gsLst>
              <a:gs pos="0">
                <a:schemeClr val="accent3"/>
              </a:gs>
              <a:gs pos="100000">
                <a:schemeClr val="accent1"/>
              </a:gs>
            </a:gsLst>
            <a:lin ang="5400000" scaled="1"/>
          </a:gradFill>
          <a:ln w="7620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lvl1pPr marL="0" indent="0" algn="ctr">
              <a:buFont typeface="Arial" panose="020B0604020202020204" pitchFamily="34" charset="0"/>
              <a:buNone/>
              <a:defRPr lang="en-US" sz="1600" b="1" smtClean="0">
                <a:solidFill>
                  <a:srgbClr val="000000"/>
                </a:solidFill>
                <a:latin typeface="Arial" panose="020B0604020202020204" pitchFamily="34" charset="0"/>
                <a:cs typeface="Arial" panose="020B0604020202020204" pitchFamily="34" charset="0"/>
              </a:defRPr>
            </a:lvl1pPr>
            <a:lvl2pPr>
              <a:defRPr lang="en-US" sz="1800" smtClean="0">
                <a:solidFill>
                  <a:schemeClr val="lt1"/>
                </a:solidFill>
              </a:defRPr>
            </a:lvl2pPr>
            <a:lvl3pPr>
              <a:defRPr lang="en-US" sz="1800" smtClean="0">
                <a:solidFill>
                  <a:schemeClr val="lt1"/>
                </a:solidFill>
              </a:defRPr>
            </a:lvl3pPr>
            <a:lvl4pPr>
              <a:defRPr lang="en-US" smtClean="0">
                <a:solidFill>
                  <a:schemeClr val="lt1"/>
                </a:solidFill>
              </a:defRPr>
            </a:lvl4pPr>
            <a:lvl5pPr>
              <a:defRPr lang="en-US">
                <a:solidFill>
                  <a:schemeClr val="lt1"/>
                </a:solidFill>
              </a:defRPr>
            </a:lvl5pPr>
          </a:lstStyle>
          <a:p>
            <a:pPr lvl="0"/>
            <a:r>
              <a:rPr lang="en-US" noProof="0"/>
              <a:t>Click to edit Master text styles</a:t>
            </a:r>
          </a:p>
        </p:txBody>
      </p:sp>
      <p:sp>
        <p:nvSpPr>
          <p:cNvPr id="17" name="Text Placeholder 14"/>
          <p:cNvSpPr>
            <a:spLocks noGrp="1"/>
          </p:cNvSpPr>
          <p:nvPr>
            <p:ph type="body" sz="quarter" idx="11"/>
          </p:nvPr>
        </p:nvSpPr>
        <p:spPr>
          <a:xfrm>
            <a:off x="609600" y="2435717"/>
            <a:ext cx="625736" cy="621840"/>
          </a:xfrm>
          <a:prstGeom prst="ellipse">
            <a:avLst/>
          </a:prstGeom>
          <a:gradFill>
            <a:gsLst>
              <a:gs pos="0">
                <a:schemeClr val="accent3"/>
              </a:gs>
              <a:gs pos="100000">
                <a:schemeClr val="accent1"/>
              </a:gs>
            </a:gsLst>
            <a:lin ang="5400000" scaled="1"/>
          </a:gradFill>
          <a:ln w="7620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lvl1pPr marL="0" indent="0" algn="ctr">
              <a:buNone/>
              <a:defRPr lang="en-US" sz="1600" b="1" dirty="0">
                <a:solidFill>
                  <a:srgbClr val="000000"/>
                </a:solidFill>
              </a:defRPr>
            </a:lvl1pPr>
          </a:lstStyle>
          <a:p>
            <a:pPr lvl="0"/>
            <a:r>
              <a:rPr lang="en-US" noProof="0"/>
              <a:t>Click to edit Master text styles</a:t>
            </a:r>
          </a:p>
        </p:txBody>
      </p:sp>
      <p:sp>
        <p:nvSpPr>
          <p:cNvPr id="18" name="Text Placeholder 14"/>
          <p:cNvSpPr>
            <a:spLocks noGrp="1"/>
          </p:cNvSpPr>
          <p:nvPr>
            <p:ph type="body" sz="quarter" idx="12"/>
          </p:nvPr>
        </p:nvSpPr>
        <p:spPr>
          <a:xfrm>
            <a:off x="609600" y="5170869"/>
            <a:ext cx="625736" cy="621840"/>
          </a:xfrm>
          <a:prstGeom prst="ellipse">
            <a:avLst/>
          </a:prstGeom>
          <a:gradFill>
            <a:gsLst>
              <a:gs pos="0">
                <a:schemeClr val="accent3"/>
              </a:gs>
              <a:gs pos="100000">
                <a:schemeClr val="accent1"/>
              </a:gs>
            </a:gsLst>
            <a:lin ang="5400000" scaled="1"/>
          </a:gradFill>
          <a:ln w="7620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lvl1pPr marL="0" indent="0" algn="ctr">
              <a:buNone/>
              <a:defRPr lang="en-US" sz="1600" b="1" dirty="0">
                <a:solidFill>
                  <a:srgbClr val="000000"/>
                </a:solidFill>
                <a:latin typeface="Arial" panose="020B0604020202020204" pitchFamily="34" charset="0"/>
                <a:cs typeface="Arial" panose="020B0604020202020204" pitchFamily="34" charset="0"/>
              </a:defRPr>
            </a:lvl1pPr>
          </a:lstStyle>
          <a:p>
            <a:pPr lvl="0"/>
            <a:r>
              <a:rPr lang="en-US" noProof="0"/>
              <a:t>Click to edit Master text styles</a:t>
            </a:r>
          </a:p>
        </p:txBody>
      </p:sp>
      <p:sp>
        <p:nvSpPr>
          <p:cNvPr id="19" name="Text Placeholder 14"/>
          <p:cNvSpPr>
            <a:spLocks noGrp="1"/>
          </p:cNvSpPr>
          <p:nvPr>
            <p:ph type="body" sz="quarter" idx="13"/>
          </p:nvPr>
        </p:nvSpPr>
        <p:spPr>
          <a:xfrm>
            <a:off x="609600" y="4259151"/>
            <a:ext cx="625736" cy="621840"/>
          </a:xfrm>
          <a:prstGeom prst="ellipse">
            <a:avLst/>
          </a:prstGeom>
          <a:gradFill>
            <a:gsLst>
              <a:gs pos="0">
                <a:schemeClr val="accent3"/>
              </a:gs>
              <a:gs pos="100000">
                <a:schemeClr val="accent1"/>
              </a:gs>
            </a:gsLst>
            <a:lin ang="5400000" scaled="1"/>
          </a:gradFill>
          <a:ln w="7620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lvl1pPr marL="0" indent="0" algn="ctr">
              <a:buNone/>
              <a:defRPr lang="en-US" sz="1600" b="1" dirty="0">
                <a:solidFill>
                  <a:srgbClr val="000000"/>
                </a:solidFill>
              </a:defRPr>
            </a:lvl1pPr>
          </a:lstStyle>
          <a:p>
            <a:pPr lvl="0"/>
            <a:r>
              <a:rPr lang="en-US" noProof="0"/>
              <a:t>Click to edit Master text styles</a:t>
            </a:r>
          </a:p>
        </p:txBody>
      </p:sp>
      <p:sp>
        <p:nvSpPr>
          <p:cNvPr id="20" name="Text Placeholder 14"/>
          <p:cNvSpPr>
            <a:spLocks noGrp="1"/>
          </p:cNvSpPr>
          <p:nvPr>
            <p:ph type="body" sz="quarter" idx="14"/>
          </p:nvPr>
        </p:nvSpPr>
        <p:spPr>
          <a:xfrm>
            <a:off x="609600" y="3347434"/>
            <a:ext cx="625736" cy="621840"/>
          </a:xfrm>
          <a:prstGeom prst="ellipse">
            <a:avLst/>
          </a:prstGeom>
          <a:gradFill>
            <a:gsLst>
              <a:gs pos="0">
                <a:schemeClr val="accent3"/>
              </a:gs>
              <a:gs pos="100000">
                <a:schemeClr val="accent1"/>
              </a:gs>
            </a:gsLst>
            <a:lin ang="5400000" scaled="1"/>
          </a:gradFill>
          <a:ln w="7620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lvl1pPr marL="0" indent="0" algn="ctr">
              <a:buNone/>
              <a:defRPr lang="en-US" sz="1600" b="1" dirty="0">
                <a:solidFill>
                  <a:schemeClr val="tx1"/>
                </a:solidFill>
              </a:defRPr>
            </a:lvl1pPr>
          </a:lstStyle>
          <a:p>
            <a:pPr lvl="0"/>
            <a:r>
              <a:rPr lang="en-US" noProof="0"/>
              <a:t>Click to edit Master text styles</a:t>
            </a:r>
          </a:p>
        </p:txBody>
      </p:sp>
      <p:sp>
        <p:nvSpPr>
          <p:cNvPr id="21" name="Text Placeholder 14"/>
          <p:cNvSpPr>
            <a:spLocks noGrp="1"/>
          </p:cNvSpPr>
          <p:nvPr>
            <p:ph type="body" sz="quarter" idx="15"/>
          </p:nvPr>
        </p:nvSpPr>
        <p:spPr>
          <a:xfrm>
            <a:off x="6248400" y="1524000"/>
            <a:ext cx="625736" cy="621840"/>
          </a:xfrm>
          <a:prstGeom prst="ellipse">
            <a:avLst/>
          </a:prstGeom>
          <a:gradFill>
            <a:gsLst>
              <a:gs pos="0">
                <a:schemeClr val="accent3"/>
              </a:gs>
              <a:gs pos="100000">
                <a:schemeClr val="accent1"/>
              </a:gs>
            </a:gsLst>
            <a:lin ang="5400000" scaled="1"/>
          </a:gradFill>
          <a:ln w="7620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lvl1pPr marL="0" indent="0" algn="ctr">
              <a:buNone/>
              <a:defRPr lang="en-US" sz="1600" b="1" dirty="0">
                <a:solidFill>
                  <a:srgbClr val="000000"/>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22" name="Text Placeholder 14"/>
          <p:cNvSpPr>
            <a:spLocks noGrp="1"/>
          </p:cNvSpPr>
          <p:nvPr>
            <p:ph type="body" sz="quarter" idx="16"/>
          </p:nvPr>
        </p:nvSpPr>
        <p:spPr>
          <a:xfrm>
            <a:off x="6248400" y="2435717"/>
            <a:ext cx="625736" cy="621840"/>
          </a:xfrm>
          <a:prstGeom prst="ellipse">
            <a:avLst/>
          </a:prstGeom>
          <a:gradFill>
            <a:gsLst>
              <a:gs pos="0">
                <a:schemeClr val="accent3"/>
              </a:gs>
              <a:gs pos="100000">
                <a:schemeClr val="accent1"/>
              </a:gs>
            </a:gsLst>
            <a:lin ang="5400000" scaled="1"/>
          </a:gradFill>
          <a:ln w="7620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lvl1pPr marL="0" indent="0" algn="ctr">
              <a:buNone/>
              <a:defRPr lang="en-US" sz="1600" b="1" dirty="0">
                <a:solidFill>
                  <a:schemeClr val="tx1"/>
                </a:solidFill>
              </a:defRPr>
            </a:lvl1pPr>
          </a:lstStyle>
          <a:p>
            <a:pPr lvl="0"/>
            <a:r>
              <a:rPr lang="en-US" noProof="0"/>
              <a:t>Click to edit Master text styles</a:t>
            </a:r>
          </a:p>
        </p:txBody>
      </p:sp>
      <p:sp>
        <p:nvSpPr>
          <p:cNvPr id="23" name="Text Placeholder 14"/>
          <p:cNvSpPr>
            <a:spLocks noGrp="1"/>
          </p:cNvSpPr>
          <p:nvPr>
            <p:ph type="body" sz="quarter" idx="17"/>
          </p:nvPr>
        </p:nvSpPr>
        <p:spPr>
          <a:xfrm>
            <a:off x="6248400" y="5170869"/>
            <a:ext cx="625736" cy="621840"/>
          </a:xfrm>
          <a:prstGeom prst="ellipse">
            <a:avLst/>
          </a:prstGeom>
          <a:gradFill>
            <a:gsLst>
              <a:gs pos="0">
                <a:schemeClr val="accent3"/>
              </a:gs>
              <a:gs pos="100000">
                <a:schemeClr val="accent1"/>
              </a:gs>
            </a:gsLst>
            <a:lin ang="5400000" scaled="1"/>
          </a:gradFill>
          <a:ln w="7620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lvl1pPr marL="0" indent="0" algn="ctr">
              <a:buNone/>
              <a:defRPr lang="en-US" sz="1600" b="1" dirty="0">
                <a:solidFill>
                  <a:schemeClr val="tx1"/>
                </a:solidFill>
              </a:defRPr>
            </a:lvl1pPr>
          </a:lstStyle>
          <a:p>
            <a:pPr lvl="0"/>
            <a:r>
              <a:rPr lang="en-US" noProof="0"/>
              <a:t>Click to edit Master text styles</a:t>
            </a:r>
          </a:p>
        </p:txBody>
      </p:sp>
      <p:sp>
        <p:nvSpPr>
          <p:cNvPr id="24" name="Text Placeholder 14"/>
          <p:cNvSpPr>
            <a:spLocks noGrp="1"/>
          </p:cNvSpPr>
          <p:nvPr>
            <p:ph type="body" sz="quarter" idx="18"/>
          </p:nvPr>
        </p:nvSpPr>
        <p:spPr>
          <a:xfrm>
            <a:off x="6248400" y="4259151"/>
            <a:ext cx="625736" cy="621840"/>
          </a:xfrm>
          <a:prstGeom prst="ellipse">
            <a:avLst/>
          </a:prstGeom>
          <a:gradFill>
            <a:gsLst>
              <a:gs pos="0">
                <a:schemeClr val="accent3"/>
              </a:gs>
              <a:gs pos="100000">
                <a:schemeClr val="accent1"/>
              </a:gs>
            </a:gsLst>
            <a:lin ang="5400000" scaled="1"/>
          </a:gradFill>
          <a:ln w="7620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lvl1pPr marL="0" indent="0" algn="ctr">
              <a:buNone/>
              <a:defRPr lang="en-US" sz="1600" b="1" dirty="0">
                <a:solidFill>
                  <a:srgbClr val="000000"/>
                </a:solidFill>
                <a:latin typeface="Arial" panose="020B0604020202020204" pitchFamily="34" charset="0"/>
                <a:cs typeface="Arial" panose="020B0604020202020204" pitchFamily="34" charset="0"/>
              </a:defRPr>
            </a:lvl1pPr>
          </a:lstStyle>
          <a:p>
            <a:pPr lvl="0"/>
            <a:r>
              <a:rPr lang="en-US" noProof="0"/>
              <a:t>Click to edit Master text styles</a:t>
            </a:r>
          </a:p>
        </p:txBody>
      </p:sp>
      <p:sp>
        <p:nvSpPr>
          <p:cNvPr id="25" name="Text Placeholder 14"/>
          <p:cNvSpPr>
            <a:spLocks noGrp="1"/>
          </p:cNvSpPr>
          <p:nvPr>
            <p:ph type="body" sz="quarter" idx="19"/>
          </p:nvPr>
        </p:nvSpPr>
        <p:spPr>
          <a:xfrm>
            <a:off x="6248400" y="3347434"/>
            <a:ext cx="625736" cy="621840"/>
          </a:xfrm>
          <a:prstGeom prst="ellipse">
            <a:avLst/>
          </a:prstGeom>
          <a:gradFill>
            <a:gsLst>
              <a:gs pos="0">
                <a:schemeClr val="accent3"/>
              </a:gs>
              <a:gs pos="100000">
                <a:schemeClr val="accent1"/>
              </a:gs>
            </a:gsLst>
            <a:lin ang="5400000" scaled="1"/>
          </a:gradFill>
          <a:ln w="7620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lvl1pPr marL="0" indent="0" algn="ctr">
              <a:buNone/>
              <a:defRPr lang="en-US" sz="1600" b="1" dirty="0">
                <a:solidFill>
                  <a:srgbClr val="000000"/>
                </a:solidFill>
              </a:defRPr>
            </a:lvl1pPr>
          </a:lstStyle>
          <a:p>
            <a:pPr lvl="0"/>
            <a:r>
              <a:rPr lang="en-US" noProof="0"/>
              <a:t>Click to edit Master text styles</a:t>
            </a:r>
          </a:p>
        </p:txBody>
      </p:sp>
      <p:sp>
        <p:nvSpPr>
          <p:cNvPr id="26" name="Text Placeholder 27"/>
          <p:cNvSpPr>
            <a:spLocks noGrp="1"/>
          </p:cNvSpPr>
          <p:nvPr>
            <p:ph type="body" sz="quarter" idx="20"/>
          </p:nvPr>
        </p:nvSpPr>
        <p:spPr>
          <a:xfrm>
            <a:off x="1400174" y="1574966"/>
            <a:ext cx="4543426" cy="323850"/>
          </a:xfrm>
          <a:prstGeom prst="rect">
            <a:avLst/>
          </a:prstGeom>
        </p:spPr>
        <p:txBody>
          <a:bodyPr lIns="0" tIns="0" rIns="0" bIns="0" anchor="t">
            <a:noAutofit/>
          </a:bodyPr>
          <a:lstStyle>
            <a:lvl1pPr marL="0" indent="0">
              <a:buNone/>
              <a:defRPr sz="1800" b="1">
                <a:solidFill>
                  <a:srgbClr val="000000"/>
                </a:solidFill>
                <a:latin typeface="Arial" panose="020B0604020202020204" pitchFamily="34" charset="0"/>
                <a:cs typeface="Arial" panose="020B0604020202020204" pitchFamily="34" charset="0"/>
              </a:defRPr>
            </a:lvl1pPr>
          </a:lstStyle>
          <a:p>
            <a:pPr lvl="0"/>
            <a:r>
              <a:rPr lang="en-US" noProof="0"/>
              <a:t>Click to edit Master text styles</a:t>
            </a:r>
          </a:p>
        </p:txBody>
      </p:sp>
      <p:sp>
        <p:nvSpPr>
          <p:cNvPr id="27" name="Text Placeholder 27"/>
          <p:cNvSpPr>
            <a:spLocks noGrp="1"/>
          </p:cNvSpPr>
          <p:nvPr>
            <p:ph type="body" sz="quarter" idx="21"/>
          </p:nvPr>
        </p:nvSpPr>
        <p:spPr>
          <a:xfrm>
            <a:off x="1400174" y="1912825"/>
            <a:ext cx="4543426" cy="193899"/>
          </a:xfrm>
          <a:prstGeom prst="rect">
            <a:avLst/>
          </a:prstGeom>
        </p:spPr>
        <p:txBody>
          <a:bodyPr lIns="0" tIns="0" rIns="0" bIns="0" anchor="t">
            <a:noAutofit/>
          </a:bodyPr>
          <a:lstStyle>
            <a:lvl1pPr marL="0" indent="0">
              <a:buNone/>
              <a:defRPr sz="1200" b="0" baseline="0">
                <a:solidFill>
                  <a:srgbClr val="000000"/>
                </a:solidFill>
                <a:latin typeface="Arial" panose="020B0604020202020204" pitchFamily="34" charset="0"/>
              </a:defRPr>
            </a:lvl1pPr>
          </a:lstStyle>
          <a:p>
            <a:pPr lvl="0"/>
            <a:r>
              <a:rPr lang="en-US" noProof="0"/>
              <a:t>Click to edit Master text styles</a:t>
            </a:r>
          </a:p>
        </p:txBody>
      </p:sp>
      <p:sp>
        <p:nvSpPr>
          <p:cNvPr id="28" name="Text Placeholder 27"/>
          <p:cNvSpPr>
            <a:spLocks noGrp="1"/>
          </p:cNvSpPr>
          <p:nvPr>
            <p:ph type="body" sz="quarter" idx="22"/>
          </p:nvPr>
        </p:nvSpPr>
        <p:spPr>
          <a:xfrm>
            <a:off x="1400174" y="2514352"/>
            <a:ext cx="4543426" cy="323850"/>
          </a:xfrm>
          <a:prstGeom prst="rect">
            <a:avLst/>
          </a:prstGeom>
        </p:spPr>
        <p:txBody>
          <a:bodyPr lIns="0" tIns="0" rIns="0" bIns="0" anchor="t">
            <a:noAutofit/>
          </a:bodyPr>
          <a:lstStyle>
            <a:lvl1pPr marL="0" indent="0">
              <a:buNone/>
              <a:defRPr sz="1800" b="1">
                <a:solidFill>
                  <a:srgbClr val="000000"/>
                </a:solidFill>
                <a:latin typeface="Arial" panose="020B0604020202020204" pitchFamily="34" charset="0"/>
                <a:cs typeface="Arial" panose="020B0604020202020204" pitchFamily="34" charset="0"/>
              </a:defRPr>
            </a:lvl1pPr>
          </a:lstStyle>
          <a:p>
            <a:pPr lvl="0"/>
            <a:r>
              <a:rPr lang="en-US" noProof="0"/>
              <a:t>Click to edit Master text styles</a:t>
            </a:r>
          </a:p>
        </p:txBody>
      </p:sp>
      <p:sp>
        <p:nvSpPr>
          <p:cNvPr id="29" name="Text Placeholder 27"/>
          <p:cNvSpPr>
            <a:spLocks noGrp="1"/>
          </p:cNvSpPr>
          <p:nvPr>
            <p:ph type="body" sz="quarter" idx="23"/>
          </p:nvPr>
        </p:nvSpPr>
        <p:spPr>
          <a:xfrm>
            <a:off x="1400174" y="2852211"/>
            <a:ext cx="4543426" cy="193899"/>
          </a:xfrm>
          <a:prstGeom prst="rect">
            <a:avLst/>
          </a:prstGeom>
        </p:spPr>
        <p:txBody>
          <a:bodyPr lIns="0" tIns="0" rIns="0" bIns="0" anchor="t">
            <a:noAutofit/>
          </a:bodyPr>
          <a:lstStyle>
            <a:lvl1pPr marL="0" indent="0">
              <a:buNone/>
              <a:defRPr sz="1200" b="0">
                <a:solidFill>
                  <a:srgbClr val="000000"/>
                </a:solidFill>
                <a:latin typeface="Arial" panose="020B0604020202020204" pitchFamily="34" charset="0"/>
                <a:cs typeface="Arial" panose="020B0604020202020204" pitchFamily="34" charset="0"/>
              </a:defRPr>
            </a:lvl1pPr>
          </a:lstStyle>
          <a:p>
            <a:pPr lvl="0"/>
            <a:r>
              <a:rPr lang="en-US" noProof="0"/>
              <a:t>Click to edit Master text styles</a:t>
            </a:r>
          </a:p>
        </p:txBody>
      </p:sp>
      <p:sp>
        <p:nvSpPr>
          <p:cNvPr id="30" name="Text Placeholder 27"/>
          <p:cNvSpPr>
            <a:spLocks noGrp="1"/>
          </p:cNvSpPr>
          <p:nvPr>
            <p:ph type="body" sz="quarter" idx="24"/>
          </p:nvPr>
        </p:nvSpPr>
        <p:spPr>
          <a:xfrm>
            <a:off x="1400174" y="3424963"/>
            <a:ext cx="4543426" cy="323850"/>
          </a:xfrm>
          <a:prstGeom prst="rect">
            <a:avLst/>
          </a:prstGeom>
        </p:spPr>
        <p:txBody>
          <a:bodyPr lIns="0" tIns="0" rIns="0" bIns="0" anchor="t">
            <a:noAutofit/>
          </a:bodyPr>
          <a:lstStyle>
            <a:lvl1pPr marL="0" indent="0">
              <a:buNone/>
              <a:defRPr sz="1800" b="1">
                <a:solidFill>
                  <a:srgbClr val="000000"/>
                </a:solidFill>
                <a:latin typeface="Arial" panose="020B0604020202020204" pitchFamily="34" charset="0"/>
                <a:cs typeface="Arial" panose="020B0604020202020204" pitchFamily="34" charset="0"/>
              </a:defRPr>
            </a:lvl1pPr>
          </a:lstStyle>
          <a:p>
            <a:pPr lvl="0"/>
            <a:r>
              <a:rPr lang="en-US" noProof="0"/>
              <a:t>Click to edit Master text styles</a:t>
            </a:r>
          </a:p>
        </p:txBody>
      </p:sp>
      <p:sp>
        <p:nvSpPr>
          <p:cNvPr id="31" name="Text Placeholder 27"/>
          <p:cNvSpPr>
            <a:spLocks noGrp="1"/>
          </p:cNvSpPr>
          <p:nvPr>
            <p:ph type="body" sz="quarter" idx="25"/>
          </p:nvPr>
        </p:nvSpPr>
        <p:spPr>
          <a:xfrm>
            <a:off x="1400174" y="3762822"/>
            <a:ext cx="4543426" cy="193899"/>
          </a:xfrm>
          <a:prstGeom prst="rect">
            <a:avLst/>
          </a:prstGeom>
        </p:spPr>
        <p:txBody>
          <a:bodyPr lIns="0" tIns="0" rIns="0" bIns="0" anchor="t">
            <a:noAutofit/>
          </a:bodyPr>
          <a:lstStyle>
            <a:lvl1pPr marL="0" indent="0">
              <a:buNone/>
              <a:defRPr sz="1200" b="0">
                <a:solidFill>
                  <a:srgbClr val="000000"/>
                </a:solidFill>
                <a:latin typeface="Arial" panose="020B0604020202020204" pitchFamily="34" charset="0"/>
                <a:cs typeface="Arial" panose="020B0604020202020204" pitchFamily="34" charset="0"/>
              </a:defRPr>
            </a:lvl1pPr>
          </a:lstStyle>
          <a:p>
            <a:pPr lvl="0"/>
            <a:r>
              <a:rPr lang="en-US" noProof="0"/>
              <a:t>Click to edit Master text styles</a:t>
            </a:r>
          </a:p>
        </p:txBody>
      </p:sp>
      <p:sp>
        <p:nvSpPr>
          <p:cNvPr id="32" name="Text Placeholder 27"/>
          <p:cNvSpPr>
            <a:spLocks noGrp="1"/>
          </p:cNvSpPr>
          <p:nvPr>
            <p:ph type="body" sz="quarter" idx="26"/>
          </p:nvPr>
        </p:nvSpPr>
        <p:spPr>
          <a:xfrm>
            <a:off x="1400174" y="4312435"/>
            <a:ext cx="4543426" cy="323850"/>
          </a:xfrm>
          <a:prstGeom prst="rect">
            <a:avLst/>
          </a:prstGeom>
        </p:spPr>
        <p:txBody>
          <a:bodyPr lIns="0" tIns="0" rIns="0" bIns="0" anchor="t">
            <a:noAutofit/>
          </a:bodyPr>
          <a:lstStyle>
            <a:lvl1pPr marL="0" indent="0">
              <a:buNone/>
              <a:defRPr sz="1800" b="1">
                <a:solidFill>
                  <a:srgbClr val="000000"/>
                </a:solidFill>
                <a:latin typeface="Arial" panose="020B0604020202020204" pitchFamily="34" charset="0"/>
                <a:cs typeface="Arial" panose="020B0604020202020204" pitchFamily="34" charset="0"/>
              </a:defRPr>
            </a:lvl1pPr>
          </a:lstStyle>
          <a:p>
            <a:pPr lvl="0"/>
            <a:r>
              <a:rPr lang="en-US" noProof="0"/>
              <a:t>Click to edit Master text styles</a:t>
            </a:r>
          </a:p>
        </p:txBody>
      </p:sp>
      <p:sp>
        <p:nvSpPr>
          <p:cNvPr id="33" name="Text Placeholder 27"/>
          <p:cNvSpPr>
            <a:spLocks noGrp="1"/>
          </p:cNvSpPr>
          <p:nvPr>
            <p:ph type="body" sz="quarter" idx="27"/>
          </p:nvPr>
        </p:nvSpPr>
        <p:spPr>
          <a:xfrm>
            <a:off x="1400174" y="4650294"/>
            <a:ext cx="4543426" cy="193899"/>
          </a:xfrm>
          <a:prstGeom prst="rect">
            <a:avLst/>
          </a:prstGeom>
        </p:spPr>
        <p:txBody>
          <a:bodyPr lIns="0" tIns="0" rIns="0" bIns="0" anchor="t">
            <a:noAutofit/>
          </a:bodyPr>
          <a:lstStyle>
            <a:lvl1pPr marL="0" indent="0">
              <a:buNone/>
              <a:defRPr sz="1200" b="0">
                <a:solidFill>
                  <a:srgbClr val="000000"/>
                </a:solidFill>
                <a:latin typeface="Arial" panose="020B0604020202020204" pitchFamily="34" charset="0"/>
                <a:cs typeface="Arial" panose="020B0604020202020204" pitchFamily="34" charset="0"/>
              </a:defRPr>
            </a:lvl1pPr>
          </a:lstStyle>
          <a:p>
            <a:pPr lvl="0"/>
            <a:r>
              <a:rPr lang="en-US" noProof="0"/>
              <a:t>Click to edit Master text styles</a:t>
            </a:r>
          </a:p>
        </p:txBody>
      </p:sp>
      <p:sp>
        <p:nvSpPr>
          <p:cNvPr id="34" name="Text Placeholder 27"/>
          <p:cNvSpPr>
            <a:spLocks noGrp="1"/>
          </p:cNvSpPr>
          <p:nvPr>
            <p:ph type="body" sz="quarter" idx="28"/>
          </p:nvPr>
        </p:nvSpPr>
        <p:spPr>
          <a:xfrm>
            <a:off x="1400174" y="5253073"/>
            <a:ext cx="4543426" cy="323850"/>
          </a:xfrm>
          <a:prstGeom prst="rect">
            <a:avLst/>
          </a:prstGeom>
        </p:spPr>
        <p:txBody>
          <a:bodyPr lIns="0" tIns="0" rIns="0" bIns="0" anchor="t">
            <a:noAutofit/>
          </a:bodyPr>
          <a:lstStyle>
            <a:lvl1pPr marL="0" indent="0">
              <a:buNone/>
              <a:defRPr sz="1800" b="1">
                <a:solidFill>
                  <a:srgbClr val="000000"/>
                </a:solidFill>
                <a:latin typeface="Arial" panose="020B0604020202020204" pitchFamily="34" charset="0"/>
                <a:cs typeface="Arial" panose="020B0604020202020204" pitchFamily="34" charset="0"/>
              </a:defRPr>
            </a:lvl1pPr>
          </a:lstStyle>
          <a:p>
            <a:pPr lvl="0"/>
            <a:r>
              <a:rPr lang="en-US" noProof="0"/>
              <a:t>Click to edit Master text styles</a:t>
            </a:r>
          </a:p>
        </p:txBody>
      </p:sp>
      <p:sp>
        <p:nvSpPr>
          <p:cNvPr id="35" name="Text Placeholder 27"/>
          <p:cNvSpPr>
            <a:spLocks noGrp="1"/>
          </p:cNvSpPr>
          <p:nvPr>
            <p:ph type="body" sz="quarter" idx="29"/>
          </p:nvPr>
        </p:nvSpPr>
        <p:spPr>
          <a:xfrm>
            <a:off x="1400174" y="5590932"/>
            <a:ext cx="4543426" cy="193899"/>
          </a:xfrm>
          <a:prstGeom prst="rect">
            <a:avLst/>
          </a:prstGeom>
        </p:spPr>
        <p:txBody>
          <a:bodyPr lIns="0" tIns="0" rIns="0" bIns="0" anchor="t">
            <a:noAutofit/>
          </a:bodyPr>
          <a:lstStyle>
            <a:lvl1pPr marL="0" indent="0">
              <a:buNone/>
              <a:defRPr sz="1200" b="0">
                <a:solidFill>
                  <a:srgbClr val="000000"/>
                </a:solidFill>
                <a:latin typeface="Arial" panose="020B0604020202020204" pitchFamily="34" charset="0"/>
                <a:cs typeface="Arial" panose="020B0604020202020204" pitchFamily="34" charset="0"/>
              </a:defRPr>
            </a:lvl1pPr>
          </a:lstStyle>
          <a:p>
            <a:pPr lvl="0"/>
            <a:r>
              <a:rPr lang="en-US" noProof="0"/>
              <a:t>Click to edit Master text styles</a:t>
            </a:r>
          </a:p>
        </p:txBody>
      </p:sp>
      <p:sp>
        <p:nvSpPr>
          <p:cNvPr id="36" name="Text Placeholder 27"/>
          <p:cNvSpPr>
            <a:spLocks noGrp="1"/>
          </p:cNvSpPr>
          <p:nvPr>
            <p:ph type="body" sz="quarter" idx="30"/>
          </p:nvPr>
        </p:nvSpPr>
        <p:spPr>
          <a:xfrm>
            <a:off x="7038975" y="1574966"/>
            <a:ext cx="4543426" cy="323850"/>
          </a:xfrm>
          <a:prstGeom prst="rect">
            <a:avLst/>
          </a:prstGeom>
        </p:spPr>
        <p:txBody>
          <a:bodyPr lIns="0" tIns="0" rIns="0" bIns="0" anchor="t">
            <a:noAutofit/>
          </a:bodyPr>
          <a:lstStyle>
            <a:lvl1pPr marL="0" indent="0">
              <a:buNone/>
              <a:defRPr sz="1800" b="1">
                <a:solidFill>
                  <a:srgbClr val="000000"/>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37" name="Text Placeholder 27"/>
          <p:cNvSpPr>
            <a:spLocks noGrp="1"/>
          </p:cNvSpPr>
          <p:nvPr>
            <p:ph type="body" sz="quarter" idx="31"/>
          </p:nvPr>
        </p:nvSpPr>
        <p:spPr>
          <a:xfrm>
            <a:off x="7038975" y="1912825"/>
            <a:ext cx="4543426" cy="193899"/>
          </a:xfrm>
          <a:prstGeom prst="rect">
            <a:avLst/>
          </a:prstGeom>
        </p:spPr>
        <p:txBody>
          <a:bodyPr lIns="0" tIns="0" rIns="0" bIns="0" anchor="t">
            <a:noAutofit/>
          </a:bodyPr>
          <a:lstStyle>
            <a:lvl1pPr marL="0" indent="0">
              <a:buNone/>
              <a:defRPr sz="1200" b="0">
                <a:solidFill>
                  <a:srgbClr val="000000"/>
                </a:solidFill>
                <a:latin typeface="Arial" panose="020B0604020202020204" pitchFamily="34" charset="0"/>
                <a:cs typeface="Arial" panose="020B0604020202020204" pitchFamily="34" charset="0"/>
              </a:defRPr>
            </a:lvl1pPr>
          </a:lstStyle>
          <a:p>
            <a:pPr lvl="0"/>
            <a:r>
              <a:rPr lang="en-US" noProof="0"/>
              <a:t>Click to edit Master text styles</a:t>
            </a:r>
          </a:p>
        </p:txBody>
      </p:sp>
      <p:sp>
        <p:nvSpPr>
          <p:cNvPr id="38" name="Text Placeholder 27"/>
          <p:cNvSpPr>
            <a:spLocks noGrp="1"/>
          </p:cNvSpPr>
          <p:nvPr>
            <p:ph type="body" sz="quarter" idx="32"/>
          </p:nvPr>
        </p:nvSpPr>
        <p:spPr>
          <a:xfrm>
            <a:off x="7038975" y="2514352"/>
            <a:ext cx="4543426" cy="323850"/>
          </a:xfrm>
          <a:prstGeom prst="rect">
            <a:avLst/>
          </a:prstGeom>
        </p:spPr>
        <p:txBody>
          <a:bodyPr lIns="0" tIns="0" rIns="0" bIns="0" anchor="t">
            <a:noAutofit/>
          </a:bodyPr>
          <a:lstStyle>
            <a:lvl1pPr marL="0" indent="0">
              <a:buNone/>
              <a:defRPr sz="1800" b="1">
                <a:solidFill>
                  <a:srgbClr val="000000"/>
                </a:solidFill>
                <a:latin typeface="Arial" panose="020B0604020202020204" pitchFamily="34" charset="0"/>
                <a:cs typeface="Arial" panose="020B0604020202020204" pitchFamily="34" charset="0"/>
              </a:defRPr>
            </a:lvl1pPr>
          </a:lstStyle>
          <a:p>
            <a:pPr lvl="0"/>
            <a:r>
              <a:rPr lang="en-US" noProof="0"/>
              <a:t>Click to edit Master text styles</a:t>
            </a:r>
          </a:p>
        </p:txBody>
      </p:sp>
      <p:sp>
        <p:nvSpPr>
          <p:cNvPr id="39" name="Text Placeholder 27"/>
          <p:cNvSpPr>
            <a:spLocks noGrp="1"/>
          </p:cNvSpPr>
          <p:nvPr>
            <p:ph type="body" sz="quarter" idx="33"/>
          </p:nvPr>
        </p:nvSpPr>
        <p:spPr>
          <a:xfrm>
            <a:off x="7038975" y="2852211"/>
            <a:ext cx="4543426" cy="193899"/>
          </a:xfrm>
          <a:prstGeom prst="rect">
            <a:avLst/>
          </a:prstGeom>
        </p:spPr>
        <p:txBody>
          <a:bodyPr lIns="0" tIns="0" rIns="0" bIns="0" anchor="t">
            <a:noAutofit/>
          </a:bodyPr>
          <a:lstStyle>
            <a:lvl1pPr marL="0" indent="0">
              <a:buNone/>
              <a:defRPr sz="1200" b="0">
                <a:solidFill>
                  <a:srgbClr val="000000"/>
                </a:solidFill>
                <a:latin typeface="Arial" panose="020B0604020202020204" pitchFamily="34" charset="0"/>
                <a:cs typeface="Arial" panose="020B0604020202020204" pitchFamily="34" charset="0"/>
              </a:defRPr>
            </a:lvl1pPr>
          </a:lstStyle>
          <a:p>
            <a:pPr lvl="0"/>
            <a:r>
              <a:rPr lang="en-US" noProof="0"/>
              <a:t>Click to edit Master text styles</a:t>
            </a:r>
          </a:p>
        </p:txBody>
      </p:sp>
      <p:sp>
        <p:nvSpPr>
          <p:cNvPr id="40" name="Text Placeholder 27"/>
          <p:cNvSpPr>
            <a:spLocks noGrp="1"/>
          </p:cNvSpPr>
          <p:nvPr>
            <p:ph type="body" sz="quarter" idx="34"/>
          </p:nvPr>
        </p:nvSpPr>
        <p:spPr>
          <a:xfrm>
            <a:off x="7038975" y="3424963"/>
            <a:ext cx="4543426" cy="323850"/>
          </a:xfrm>
          <a:prstGeom prst="rect">
            <a:avLst/>
          </a:prstGeom>
        </p:spPr>
        <p:txBody>
          <a:bodyPr lIns="0" tIns="0" rIns="0" bIns="0" anchor="t">
            <a:noAutofit/>
          </a:bodyPr>
          <a:lstStyle>
            <a:lvl1pPr marL="0" indent="0">
              <a:buNone/>
              <a:defRPr sz="1800" b="1">
                <a:solidFill>
                  <a:srgbClr val="000000"/>
                </a:solidFill>
                <a:latin typeface="Arial" panose="020B0604020202020204" pitchFamily="34" charset="0"/>
                <a:cs typeface="Arial" panose="020B0604020202020204" pitchFamily="34" charset="0"/>
              </a:defRPr>
            </a:lvl1pPr>
          </a:lstStyle>
          <a:p>
            <a:pPr lvl="0"/>
            <a:r>
              <a:rPr lang="en-US" noProof="0"/>
              <a:t>Click to edit Master text styles</a:t>
            </a:r>
          </a:p>
        </p:txBody>
      </p:sp>
      <p:sp>
        <p:nvSpPr>
          <p:cNvPr id="41" name="Text Placeholder 27"/>
          <p:cNvSpPr>
            <a:spLocks noGrp="1"/>
          </p:cNvSpPr>
          <p:nvPr>
            <p:ph type="body" sz="quarter" idx="35"/>
          </p:nvPr>
        </p:nvSpPr>
        <p:spPr>
          <a:xfrm>
            <a:off x="7038975" y="3762822"/>
            <a:ext cx="4543426" cy="193899"/>
          </a:xfrm>
          <a:prstGeom prst="rect">
            <a:avLst/>
          </a:prstGeom>
        </p:spPr>
        <p:txBody>
          <a:bodyPr lIns="0" tIns="0" rIns="0" bIns="0" anchor="t">
            <a:noAutofit/>
          </a:bodyPr>
          <a:lstStyle>
            <a:lvl1pPr marL="0" indent="0">
              <a:buNone/>
              <a:defRPr sz="1200" b="0">
                <a:solidFill>
                  <a:srgbClr val="000000"/>
                </a:solidFill>
                <a:latin typeface="Arial" panose="020B0604020202020204" pitchFamily="34" charset="0"/>
                <a:cs typeface="Arial" panose="020B0604020202020204" pitchFamily="34" charset="0"/>
              </a:defRPr>
            </a:lvl1pPr>
          </a:lstStyle>
          <a:p>
            <a:pPr lvl="0"/>
            <a:r>
              <a:rPr lang="en-US" noProof="0"/>
              <a:t>Click to edit Master text styles</a:t>
            </a:r>
          </a:p>
        </p:txBody>
      </p:sp>
      <p:sp>
        <p:nvSpPr>
          <p:cNvPr id="42" name="Text Placeholder 27"/>
          <p:cNvSpPr>
            <a:spLocks noGrp="1"/>
          </p:cNvSpPr>
          <p:nvPr>
            <p:ph type="body" sz="quarter" idx="36"/>
          </p:nvPr>
        </p:nvSpPr>
        <p:spPr>
          <a:xfrm>
            <a:off x="7038975" y="4312435"/>
            <a:ext cx="4543426" cy="323850"/>
          </a:xfrm>
          <a:prstGeom prst="rect">
            <a:avLst/>
          </a:prstGeom>
        </p:spPr>
        <p:txBody>
          <a:bodyPr lIns="0" tIns="0" rIns="0" bIns="0" anchor="t">
            <a:noAutofit/>
          </a:bodyPr>
          <a:lstStyle>
            <a:lvl1pPr marL="0" indent="0">
              <a:buNone/>
              <a:defRPr sz="1800" b="1">
                <a:solidFill>
                  <a:srgbClr val="000000"/>
                </a:solidFill>
                <a:latin typeface="Arial" panose="020B0604020202020204" pitchFamily="34" charset="0"/>
                <a:cs typeface="Arial" panose="020B0604020202020204" pitchFamily="34" charset="0"/>
              </a:defRPr>
            </a:lvl1pPr>
          </a:lstStyle>
          <a:p>
            <a:pPr lvl="0"/>
            <a:r>
              <a:rPr lang="en-US" noProof="0"/>
              <a:t>Click to edit Master text styles</a:t>
            </a:r>
          </a:p>
        </p:txBody>
      </p:sp>
      <p:sp>
        <p:nvSpPr>
          <p:cNvPr id="43" name="Text Placeholder 27"/>
          <p:cNvSpPr>
            <a:spLocks noGrp="1"/>
          </p:cNvSpPr>
          <p:nvPr>
            <p:ph type="body" sz="quarter" idx="37"/>
          </p:nvPr>
        </p:nvSpPr>
        <p:spPr>
          <a:xfrm>
            <a:off x="7038975" y="4650294"/>
            <a:ext cx="4543426" cy="193899"/>
          </a:xfrm>
          <a:prstGeom prst="rect">
            <a:avLst/>
          </a:prstGeom>
        </p:spPr>
        <p:txBody>
          <a:bodyPr lIns="0" tIns="0" rIns="0" bIns="0" anchor="t">
            <a:noAutofit/>
          </a:bodyPr>
          <a:lstStyle>
            <a:lvl1pPr marL="0" indent="0">
              <a:buNone/>
              <a:defRPr sz="1200" b="0">
                <a:solidFill>
                  <a:srgbClr val="000000"/>
                </a:solidFill>
                <a:latin typeface="Arial" panose="020B0604020202020204" pitchFamily="34" charset="0"/>
                <a:cs typeface="Arial" panose="020B0604020202020204" pitchFamily="34" charset="0"/>
              </a:defRPr>
            </a:lvl1pPr>
          </a:lstStyle>
          <a:p>
            <a:pPr lvl="0"/>
            <a:r>
              <a:rPr lang="en-US" noProof="0"/>
              <a:t>Click to edit Master text styles</a:t>
            </a:r>
          </a:p>
        </p:txBody>
      </p:sp>
      <p:sp>
        <p:nvSpPr>
          <p:cNvPr id="44" name="Text Placeholder 27"/>
          <p:cNvSpPr>
            <a:spLocks noGrp="1"/>
          </p:cNvSpPr>
          <p:nvPr>
            <p:ph type="body" sz="quarter" idx="38"/>
          </p:nvPr>
        </p:nvSpPr>
        <p:spPr>
          <a:xfrm>
            <a:off x="7038975" y="5253073"/>
            <a:ext cx="4543426" cy="323850"/>
          </a:xfrm>
          <a:prstGeom prst="rect">
            <a:avLst/>
          </a:prstGeom>
        </p:spPr>
        <p:txBody>
          <a:bodyPr lIns="0" tIns="0" rIns="0" bIns="0" anchor="t">
            <a:noAutofit/>
          </a:bodyPr>
          <a:lstStyle>
            <a:lvl1pPr marL="0" indent="0">
              <a:buNone/>
              <a:defRPr sz="1800" b="1">
                <a:solidFill>
                  <a:srgbClr val="000000"/>
                </a:solidFill>
                <a:latin typeface="Arial" panose="020B0604020202020204" pitchFamily="34" charset="0"/>
                <a:cs typeface="Arial" panose="020B0604020202020204" pitchFamily="34" charset="0"/>
              </a:defRPr>
            </a:lvl1pPr>
          </a:lstStyle>
          <a:p>
            <a:pPr lvl="0"/>
            <a:r>
              <a:rPr lang="en-US" noProof="0"/>
              <a:t>Click to edit Master text styles</a:t>
            </a:r>
          </a:p>
        </p:txBody>
      </p:sp>
      <p:sp>
        <p:nvSpPr>
          <p:cNvPr id="45" name="Text Placeholder 27"/>
          <p:cNvSpPr>
            <a:spLocks noGrp="1"/>
          </p:cNvSpPr>
          <p:nvPr>
            <p:ph type="body" sz="quarter" idx="39"/>
          </p:nvPr>
        </p:nvSpPr>
        <p:spPr>
          <a:xfrm>
            <a:off x="7038975" y="5590932"/>
            <a:ext cx="4543426" cy="193899"/>
          </a:xfrm>
          <a:prstGeom prst="rect">
            <a:avLst/>
          </a:prstGeom>
        </p:spPr>
        <p:txBody>
          <a:bodyPr lIns="0" tIns="0" rIns="0" bIns="0" anchor="t">
            <a:noAutofit/>
          </a:bodyPr>
          <a:lstStyle>
            <a:lvl1pPr marL="0" indent="0">
              <a:buNone/>
              <a:defRPr sz="1200" b="0">
                <a:solidFill>
                  <a:srgbClr val="000000"/>
                </a:solidFill>
                <a:latin typeface="Arial" panose="020B0604020202020204" pitchFamily="34" charset="0"/>
                <a:cs typeface="Arial" panose="020B0604020202020204" pitchFamily="34" charset="0"/>
              </a:defRPr>
            </a:lvl1pPr>
          </a:lstStyle>
          <a:p>
            <a:pPr lvl="0"/>
            <a:r>
              <a:rPr lang="en-US" noProof="0"/>
              <a:t>Click to edit Master text styles</a:t>
            </a:r>
          </a:p>
        </p:txBody>
      </p:sp>
    </p:spTree>
    <p:extLst>
      <p:ext uri="{BB962C8B-B14F-4D97-AF65-F5344CB8AC3E}">
        <p14:creationId xmlns:p14="http://schemas.microsoft.com/office/powerpoint/2010/main" val="436659909"/>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showMasterSp="0" preserve="1" userDrawn="1">
  <p:cSld name="Agenda 3">
    <p:bg>
      <p:bgPr>
        <a:gradFill rotWithShape="0">
          <a:gsLst>
            <a:gs pos="80000">
              <a:srgbClr val="0F5F7E"/>
            </a:gs>
            <a:gs pos="1000">
              <a:srgbClr val="008CB1"/>
            </a:gs>
          </a:gsLst>
          <a:lin ang="3600000" scaled="0"/>
        </a:gradFill>
        <a:effectLst/>
      </p:bgPr>
    </p:bg>
    <p:spTree>
      <p:nvGrpSpPr>
        <p:cNvPr id="1" name=""/>
        <p:cNvGrpSpPr/>
        <p:nvPr/>
      </p:nvGrpSpPr>
      <p:grpSpPr>
        <a:xfrm>
          <a:off x="0" y="0"/>
          <a:ext cx="0" cy="0"/>
          <a:chOff x="0" y="0"/>
          <a:chExt cx="0" cy="0"/>
        </a:xfrm>
      </p:grpSpPr>
      <p:pic>
        <p:nvPicPr>
          <p:cNvPr id="13" name="Picture 3">
            <a:extLst>
              <a:ext uri="{FF2B5EF4-FFF2-40B4-BE49-F238E27FC236}">
                <a16:creationId xmlns:a16="http://schemas.microsoft.com/office/drawing/2014/main" id="{2BCF5B06-3B3E-9043-8A26-1ADE45E014C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52100" y="6134100"/>
            <a:ext cx="1130300"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 name="Title 1"/>
          <p:cNvSpPr>
            <a:spLocks noGrp="1"/>
          </p:cNvSpPr>
          <p:nvPr>
            <p:ph type="title"/>
          </p:nvPr>
        </p:nvSpPr>
        <p:spPr>
          <a:xfrm>
            <a:off x="609600" y="609600"/>
            <a:ext cx="10974018" cy="410233"/>
          </a:xfrm>
          <a:prstGeom prst="rect">
            <a:avLst/>
          </a:prstGeom>
        </p:spPr>
        <p:txBody>
          <a:bodyPr lIns="0" tIns="0" rIns="0" bIns="0" anchor="t">
            <a:noAutofit/>
          </a:bodyPr>
          <a:lstStyle>
            <a:lvl1pPr>
              <a:defRPr lang="en-US" sz="2400" b="1" dirty="0">
                <a:solidFill>
                  <a:srgbClr val="FFFFFF"/>
                </a:solidFill>
                <a:latin typeface="Arial" panose="020B0604020202020204" pitchFamily="34" charset="0"/>
                <a:cs typeface="Arial" panose="020B0604020202020204" pitchFamily="34" charset="0"/>
              </a:defRPr>
            </a:lvl1pPr>
          </a:lstStyle>
          <a:p>
            <a:pPr lvl="0"/>
            <a:r>
              <a:rPr lang="en-US" noProof="0"/>
              <a:t>Click to edit Master title style</a:t>
            </a:r>
            <a:endParaRPr lang="en-GB" noProof="0"/>
          </a:p>
        </p:txBody>
      </p:sp>
      <p:sp>
        <p:nvSpPr>
          <p:cNvPr id="31" name="Content Placeholder 2"/>
          <p:cNvSpPr>
            <a:spLocks noGrp="1"/>
          </p:cNvSpPr>
          <p:nvPr>
            <p:ph sz="quarter" idx="24"/>
          </p:nvPr>
        </p:nvSpPr>
        <p:spPr>
          <a:xfrm>
            <a:off x="609600" y="3051017"/>
            <a:ext cx="2002536" cy="2695027"/>
          </a:xfrm>
          <a:prstGeom prst="rect">
            <a:avLst/>
          </a:prstGeom>
        </p:spPr>
        <p:txBody>
          <a:bodyPr lIns="0" tIns="0" rIns="0" bIns="0"/>
          <a:lstStyle>
            <a:lvl1pPr marL="231775" indent="-231775">
              <a:spcBef>
                <a:spcPts val="500"/>
              </a:spcBef>
              <a:buFont typeface="Arial" panose="020B0604020202020204" pitchFamily="34" charset="0"/>
              <a:buChar char="•"/>
              <a:defRPr sz="1200">
                <a:solidFill>
                  <a:srgbClr val="FFFFFF"/>
                </a:solidFill>
                <a:latin typeface="Arial" panose="020B0604020202020204" pitchFamily="34" charset="0"/>
                <a:cs typeface="Arial" panose="020B0604020202020204" pitchFamily="34" charset="0"/>
              </a:defRPr>
            </a:lvl1pPr>
            <a:lvl2pPr marL="465138" indent="-233363">
              <a:spcBef>
                <a:spcPts val="500"/>
              </a:spcBef>
              <a:defRPr sz="1200">
                <a:solidFill>
                  <a:srgbClr val="FFFFFF"/>
                </a:solidFill>
                <a:latin typeface="Arial" panose="020B0604020202020204" pitchFamily="34" charset="0"/>
                <a:cs typeface="Arial" panose="020B0604020202020204" pitchFamily="34" charset="0"/>
              </a:defRPr>
            </a:lvl2pPr>
            <a:lvl3pPr marL="682625" marR="0" indent="-2174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sz="1100">
                <a:solidFill>
                  <a:srgbClr val="FFFFFF"/>
                </a:solidFill>
                <a:latin typeface="Arial" panose="020B0604020202020204" pitchFamily="34" charset="0"/>
                <a:cs typeface="Arial" panose="020B0604020202020204" pitchFamily="34" charset="0"/>
              </a:defRPr>
            </a:lvl3pPr>
            <a:lvl4pPr marL="914400" indent="-231775">
              <a:spcBef>
                <a:spcPts val="500"/>
              </a:spcBef>
              <a:defRPr sz="1100">
                <a:solidFill>
                  <a:srgbClr val="FFFFFF"/>
                </a:solidFill>
                <a:latin typeface="Arial" panose="020B0604020202020204" pitchFamily="34" charset="0"/>
                <a:cs typeface="Arial" panose="020B0604020202020204" pitchFamily="34" charset="0"/>
              </a:defRPr>
            </a:lvl4pPr>
            <a:lvl5pPr marL="1146175" indent="-231775">
              <a:spcBef>
                <a:spcPts val="500"/>
              </a:spcBef>
              <a:defRPr sz="1100">
                <a:solidFill>
                  <a:srgbClr val="FFFFFF"/>
                </a:solidFill>
                <a:latin typeface="Arial" panose="020B0604020202020204" pitchFamily="34" charset="0"/>
                <a:cs typeface="Arial" panose="020B0604020202020204" pitchFamily="34" charset="0"/>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33" name="Content Placeholder 2"/>
          <p:cNvSpPr>
            <a:spLocks noGrp="1"/>
          </p:cNvSpPr>
          <p:nvPr>
            <p:ph sz="quarter" idx="25"/>
          </p:nvPr>
        </p:nvSpPr>
        <p:spPr>
          <a:xfrm>
            <a:off x="2852471" y="3051017"/>
            <a:ext cx="2002536" cy="2695027"/>
          </a:xfrm>
          <a:prstGeom prst="rect">
            <a:avLst/>
          </a:prstGeom>
        </p:spPr>
        <p:txBody>
          <a:bodyPr lIns="0" tIns="0" rIns="0" bIns="0"/>
          <a:lstStyle>
            <a:lvl1pPr marL="231775" indent="-231775">
              <a:buFont typeface="Arial" panose="020B0604020202020204" pitchFamily="34" charset="0"/>
              <a:buChar char="•"/>
              <a:defRPr sz="1200">
                <a:solidFill>
                  <a:srgbClr val="FFFFFF"/>
                </a:solidFill>
                <a:latin typeface="Arial" panose="020B0604020202020204" pitchFamily="34" charset="0"/>
                <a:cs typeface="Arial" panose="020B0604020202020204" pitchFamily="34" charset="0"/>
              </a:defRPr>
            </a:lvl1pPr>
            <a:lvl2pPr marL="465138" indent="-233363">
              <a:defRPr sz="1200">
                <a:solidFill>
                  <a:srgbClr val="FFFFFF"/>
                </a:solidFill>
                <a:latin typeface="Arial" panose="020B0604020202020204" pitchFamily="34" charset="0"/>
                <a:cs typeface="Arial" panose="020B0604020202020204" pitchFamily="34" charset="0"/>
              </a:defRPr>
            </a:lvl2pPr>
            <a:lvl3pPr marL="682625" marR="0" indent="-2174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sz="1100">
                <a:solidFill>
                  <a:srgbClr val="FFFFFF"/>
                </a:solidFill>
                <a:latin typeface="Arial" panose="020B0604020202020204" pitchFamily="34" charset="0"/>
                <a:cs typeface="Arial" panose="020B0604020202020204" pitchFamily="34" charset="0"/>
              </a:defRPr>
            </a:lvl3pPr>
            <a:lvl4pPr marL="914400" indent="-231775">
              <a:defRPr sz="1100">
                <a:solidFill>
                  <a:srgbClr val="FFFFFF"/>
                </a:solidFill>
                <a:latin typeface="Arial" panose="020B0604020202020204" pitchFamily="34" charset="0"/>
                <a:cs typeface="Arial" panose="020B0604020202020204" pitchFamily="34" charset="0"/>
              </a:defRPr>
            </a:lvl4pPr>
            <a:lvl5pPr marL="1146175" indent="-231775">
              <a:defRPr sz="1100">
                <a:solidFill>
                  <a:srgbClr val="FFFFFF"/>
                </a:solidFill>
                <a:latin typeface="Arial" panose="020B0604020202020204" pitchFamily="34" charset="0"/>
                <a:cs typeface="Arial" panose="020B0604020202020204" pitchFamily="34" charset="0"/>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34" name="Content Placeholder 2"/>
          <p:cNvSpPr>
            <a:spLocks noGrp="1"/>
          </p:cNvSpPr>
          <p:nvPr>
            <p:ph sz="quarter" idx="26"/>
          </p:nvPr>
        </p:nvSpPr>
        <p:spPr>
          <a:xfrm>
            <a:off x="5095342" y="3051017"/>
            <a:ext cx="2002536" cy="2695027"/>
          </a:xfrm>
          <a:prstGeom prst="rect">
            <a:avLst/>
          </a:prstGeom>
        </p:spPr>
        <p:txBody>
          <a:bodyPr lIns="0" tIns="0" rIns="0" bIns="0"/>
          <a:lstStyle>
            <a:lvl1pPr marL="231775" indent="-231775">
              <a:spcBef>
                <a:spcPts val="500"/>
              </a:spcBef>
              <a:buFont typeface="Arial" panose="020B0604020202020204" pitchFamily="34" charset="0"/>
              <a:buChar char="•"/>
              <a:defRPr sz="1200">
                <a:solidFill>
                  <a:srgbClr val="FFFFFF"/>
                </a:solidFill>
                <a:latin typeface="Arial" panose="020B0604020202020204" pitchFamily="34" charset="0"/>
                <a:cs typeface="Arial" panose="020B0604020202020204" pitchFamily="34" charset="0"/>
              </a:defRPr>
            </a:lvl1pPr>
            <a:lvl2pPr marL="465138" indent="-233363">
              <a:spcBef>
                <a:spcPts val="500"/>
              </a:spcBef>
              <a:defRPr sz="1200">
                <a:solidFill>
                  <a:srgbClr val="FFFFFF"/>
                </a:solidFill>
                <a:latin typeface="Arial" panose="020B0604020202020204" pitchFamily="34" charset="0"/>
                <a:cs typeface="Arial" panose="020B0604020202020204" pitchFamily="34" charset="0"/>
              </a:defRPr>
            </a:lvl2pPr>
            <a:lvl3pPr marL="682625" marR="0" indent="-2174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sz="1100">
                <a:solidFill>
                  <a:srgbClr val="FFFFFF"/>
                </a:solidFill>
                <a:latin typeface="Arial" panose="020B0604020202020204" pitchFamily="34" charset="0"/>
                <a:cs typeface="Arial" panose="020B0604020202020204" pitchFamily="34" charset="0"/>
              </a:defRPr>
            </a:lvl3pPr>
            <a:lvl4pPr marL="914400" indent="-231775">
              <a:spcBef>
                <a:spcPts val="500"/>
              </a:spcBef>
              <a:defRPr sz="1100">
                <a:solidFill>
                  <a:srgbClr val="FFFFFF"/>
                </a:solidFill>
                <a:latin typeface="Arial" panose="020B0604020202020204" pitchFamily="34" charset="0"/>
                <a:cs typeface="Arial" panose="020B0604020202020204" pitchFamily="34" charset="0"/>
              </a:defRPr>
            </a:lvl4pPr>
            <a:lvl5pPr marL="1146175" indent="-231775">
              <a:spcBef>
                <a:spcPts val="500"/>
              </a:spcBef>
              <a:defRPr sz="1100">
                <a:solidFill>
                  <a:srgbClr val="FFFFFF"/>
                </a:solidFill>
                <a:latin typeface="Arial" panose="020B0604020202020204" pitchFamily="34" charset="0"/>
                <a:cs typeface="Arial" panose="020B0604020202020204" pitchFamily="34" charset="0"/>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35" name="Content Placeholder 2"/>
          <p:cNvSpPr>
            <a:spLocks noGrp="1"/>
          </p:cNvSpPr>
          <p:nvPr>
            <p:ph sz="quarter" idx="27"/>
          </p:nvPr>
        </p:nvSpPr>
        <p:spPr>
          <a:xfrm>
            <a:off x="7338213" y="3051017"/>
            <a:ext cx="2002536" cy="2695027"/>
          </a:xfrm>
          <a:prstGeom prst="rect">
            <a:avLst/>
          </a:prstGeom>
        </p:spPr>
        <p:txBody>
          <a:bodyPr lIns="0" tIns="0" rIns="0" bIns="0"/>
          <a:lstStyle>
            <a:lvl1pPr marL="231775" indent="-231775">
              <a:spcBef>
                <a:spcPts val="500"/>
              </a:spcBef>
              <a:buFont typeface="Arial" panose="020B0604020202020204" pitchFamily="34" charset="0"/>
              <a:buChar char="•"/>
              <a:defRPr sz="1200">
                <a:solidFill>
                  <a:srgbClr val="FFFFFF"/>
                </a:solidFill>
                <a:latin typeface="Arial" panose="020B0604020202020204" pitchFamily="34" charset="0"/>
                <a:cs typeface="Arial" panose="020B0604020202020204" pitchFamily="34" charset="0"/>
              </a:defRPr>
            </a:lvl1pPr>
            <a:lvl2pPr marL="465138" indent="-233363">
              <a:spcBef>
                <a:spcPts val="500"/>
              </a:spcBef>
              <a:defRPr sz="1200">
                <a:solidFill>
                  <a:srgbClr val="FFFFFF"/>
                </a:solidFill>
                <a:latin typeface="Arial" panose="020B0604020202020204" pitchFamily="34" charset="0"/>
                <a:cs typeface="Arial" panose="020B0604020202020204" pitchFamily="34" charset="0"/>
              </a:defRPr>
            </a:lvl2pPr>
            <a:lvl3pPr marL="682625" marR="0" indent="-2174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sz="1100">
                <a:solidFill>
                  <a:srgbClr val="FFFFFF"/>
                </a:solidFill>
                <a:latin typeface="Arial" panose="020B0604020202020204" pitchFamily="34" charset="0"/>
                <a:cs typeface="Arial" panose="020B0604020202020204" pitchFamily="34" charset="0"/>
              </a:defRPr>
            </a:lvl3pPr>
            <a:lvl4pPr marL="914400" indent="-231775">
              <a:spcBef>
                <a:spcPts val="500"/>
              </a:spcBef>
              <a:defRPr sz="1100">
                <a:solidFill>
                  <a:srgbClr val="FFFFFF"/>
                </a:solidFill>
                <a:latin typeface="Arial" panose="020B0604020202020204" pitchFamily="34" charset="0"/>
                <a:cs typeface="Arial" panose="020B0604020202020204" pitchFamily="34" charset="0"/>
              </a:defRPr>
            </a:lvl4pPr>
            <a:lvl5pPr marL="1146175" indent="-231775">
              <a:spcBef>
                <a:spcPts val="500"/>
              </a:spcBef>
              <a:defRPr sz="1100">
                <a:solidFill>
                  <a:srgbClr val="FFFFFF"/>
                </a:solidFill>
                <a:latin typeface="Arial" panose="020B0604020202020204" pitchFamily="34" charset="0"/>
                <a:cs typeface="Arial" panose="020B0604020202020204" pitchFamily="34" charset="0"/>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36" name="Content Placeholder 2"/>
          <p:cNvSpPr>
            <a:spLocks noGrp="1"/>
          </p:cNvSpPr>
          <p:nvPr>
            <p:ph sz="quarter" idx="28"/>
          </p:nvPr>
        </p:nvSpPr>
        <p:spPr>
          <a:xfrm>
            <a:off x="9581082" y="3051017"/>
            <a:ext cx="2002536" cy="2695027"/>
          </a:xfrm>
          <a:prstGeom prst="rect">
            <a:avLst/>
          </a:prstGeom>
        </p:spPr>
        <p:txBody>
          <a:bodyPr lIns="0" tIns="0" rIns="0" bIns="0"/>
          <a:lstStyle>
            <a:lvl1pPr marL="231775" indent="-231775">
              <a:spcBef>
                <a:spcPts val="500"/>
              </a:spcBef>
              <a:buFont typeface="Arial" panose="020B0604020202020204" pitchFamily="34" charset="0"/>
              <a:buChar char="•"/>
              <a:defRPr sz="1200">
                <a:solidFill>
                  <a:srgbClr val="FFFFFF"/>
                </a:solidFill>
                <a:latin typeface="Arial" panose="020B0604020202020204" pitchFamily="34" charset="0"/>
                <a:cs typeface="Arial" panose="020B0604020202020204" pitchFamily="34" charset="0"/>
              </a:defRPr>
            </a:lvl1pPr>
            <a:lvl2pPr marL="465138" indent="-233363">
              <a:spcBef>
                <a:spcPts val="500"/>
              </a:spcBef>
              <a:defRPr sz="1200">
                <a:solidFill>
                  <a:srgbClr val="FFFFFF"/>
                </a:solidFill>
                <a:latin typeface="Arial" panose="020B0604020202020204" pitchFamily="34" charset="0"/>
                <a:cs typeface="Arial" panose="020B0604020202020204" pitchFamily="34" charset="0"/>
              </a:defRPr>
            </a:lvl2pPr>
            <a:lvl3pPr marL="682625" marR="0" indent="-2174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sz="1100">
                <a:solidFill>
                  <a:srgbClr val="FFFFFF"/>
                </a:solidFill>
                <a:latin typeface="Arial" panose="020B0604020202020204" pitchFamily="34" charset="0"/>
                <a:cs typeface="Arial" panose="020B0604020202020204" pitchFamily="34" charset="0"/>
              </a:defRPr>
            </a:lvl3pPr>
            <a:lvl4pPr marL="914400" indent="-231775">
              <a:spcBef>
                <a:spcPts val="500"/>
              </a:spcBef>
              <a:defRPr sz="1100">
                <a:solidFill>
                  <a:srgbClr val="FFFFFF"/>
                </a:solidFill>
                <a:latin typeface="Arial" panose="020B0604020202020204" pitchFamily="34" charset="0"/>
                <a:cs typeface="Arial" panose="020B0604020202020204" pitchFamily="34" charset="0"/>
              </a:defRPr>
            </a:lvl4pPr>
            <a:lvl5pPr marL="1146175" indent="-231775">
              <a:spcBef>
                <a:spcPts val="500"/>
              </a:spcBef>
              <a:defRPr sz="1100">
                <a:solidFill>
                  <a:srgbClr val="FFFFFF"/>
                </a:solidFill>
                <a:latin typeface="Arial" panose="020B0604020202020204" pitchFamily="34" charset="0"/>
                <a:cs typeface="Arial" panose="020B0604020202020204" pitchFamily="34" charset="0"/>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15" name="Text Placeholder 2"/>
          <p:cNvSpPr>
            <a:spLocks noGrp="1"/>
          </p:cNvSpPr>
          <p:nvPr>
            <p:ph type="body" sz="quarter" idx="29"/>
          </p:nvPr>
        </p:nvSpPr>
        <p:spPr>
          <a:xfrm>
            <a:off x="609600" y="2313186"/>
            <a:ext cx="2002535" cy="639733"/>
          </a:xfrm>
          <a:prstGeom prst="rect">
            <a:avLst/>
          </a:prstGeom>
        </p:spPr>
        <p:txBody>
          <a:bodyPr lIns="0" tIns="0" rIns="0" bIns="0"/>
          <a:lstStyle>
            <a:lvl1pPr marL="0" indent="0">
              <a:buNone/>
              <a:defRPr lang="en-US" sz="1800" b="1" dirty="0" smtClean="0">
                <a:solidFill>
                  <a:srgbClr val="FFFFFF"/>
                </a:solidFill>
                <a:latin typeface="Arial" panose="020B0604020202020204" pitchFamily="34" charset="0"/>
                <a:cs typeface="Arial" panose="020B0604020202020204" pitchFamily="34" charset="0"/>
              </a:defRPr>
            </a:lvl1pPr>
            <a:lvl2pPr>
              <a:defRPr lang="en-US" sz="1600" dirty="0" smtClean="0"/>
            </a:lvl2pPr>
            <a:lvl3pPr>
              <a:defRPr lang="en-US" sz="1400" dirty="0" smtClean="0"/>
            </a:lvl3pPr>
            <a:lvl4pPr>
              <a:defRPr lang="en-US" sz="1400" dirty="0" smtClean="0"/>
            </a:lvl4pPr>
            <a:lvl5pPr>
              <a:defRPr lang="en-US" sz="1400" dirty="0"/>
            </a:lvl5pPr>
          </a:lstStyle>
          <a:p>
            <a:pPr lvl="0"/>
            <a:r>
              <a:rPr lang="en-US" noProof="0"/>
              <a:t>Click to edit Master text styles</a:t>
            </a:r>
          </a:p>
        </p:txBody>
      </p:sp>
      <p:sp>
        <p:nvSpPr>
          <p:cNvPr id="21" name="Text Placeholder 2"/>
          <p:cNvSpPr>
            <a:spLocks noGrp="1"/>
          </p:cNvSpPr>
          <p:nvPr>
            <p:ph type="body" sz="quarter" idx="30"/>
          </p:nvPr>
        </p:nvSpPr>
        <p:spPr>
          <a:xfrm>
            <a:off x="2852471" y="2313186"/>
            <a:ext cx="2002535" cy="639733"/>
          </a:xfrm>
          <a:prstGeom prst="rect">
            <a:avLst/>
          </a:prstGeom>
        </p:spPr>
        <p:txBody>
          <a:bodyPr lIns="0" tIns="0" rIns="0" bIns="0"/>
          <a:lstStyle>
            <a:lvl1pPr marL="0" indent="0">
              <a:buNone/>
              <a:defRPr lang="en-US" sz="1800" b="1" dirty="0" smtClean="0">
                <a:solidFill>
                  <a:srgbClr val="FFFFFF"/>
                </a:solidFill>
                <a:latin typeface="Arial" panose="020B0604020202020204" pitchFamily="34" charset="0"/>
                <a:cs typeface="Arial" panose="020B0604020202020204" pitchFamily="34" charset="0"/>
              </a:defRPr>
            </a:lvl1pPr>
            <a:lvl2pPr>
              <a:defRPr lang="en-US" sz="1600" dirty="0" smtClean="0"/>
            </a:lvl2pPr>
            <a:lvl3pPr>
              <a:defRPr lang="en-US" sz="1400" dirty="0" smtClean="0"/>
            </a:lvl3pPr>
            <a:lvl4pPr>
              <a:defRPr lang="en-US" sz="1400" dirty="0" smtClean="0"/>
            </a:lvl4pPr>
            <a:lvl5pPr>
              <a:defRPr lang="en-US" sz="1400" dirty="0"/>
            </a:lvl5pPr>
          </a:lstStyle>
          <a:p>
            <a:pPr lvl="0"/>
            <a:r>
              <a:rPr lang="en-US" noProof="0"/>
              <a:t>Click to edit Master text styles</a:t>
            </a:r>
          </a:p>
        </p:txBody>
      </p:sp>
      <p:sp>
        <p:nvSpPr>
          <p:cNvPr id="23" name="Text Placeholder 2"/>
          <p:cNvSpPr>
            <a:spLocks noGrp="1"/>
          </p:cNvSpPr>
          <p:nvPr>
            <p:ph type="body" sz="quarter" idx="31"/>
          </p:nvPr>
        </p:nvSpPr>
        <p:spPr>
          <a:xfrm>
            <a:off x="5094732" y="2313186"/>
            <a:ext cx="2002535" cy="639733"/>
          </a:xfrm>
          <a:prstGeom prst="rect">
            <a:avLst/>
          </a:prstGeom>
        </p:spPr>
        <p:txBody>
          <a:bodyPr lIns="0" tIns="0" rIns="0" bIns="0"/>
          <a:lstStyle>
            <a:lvl1pPr marL="0" indent="0">
              <a:buNone/>
              <a:defRPr lang="en-US" sz="1800" b="1" dirty="0" smtClean="0">
                <a:solidFill>
                  <a:srgbClr val="FFFFFF"/>
                </a:solidFill>
                <a:latin typeface="Arial" panose="020B0604020202020204" pitchFamily="34" charset="0"/>
                <a:cs typeface="Arial" panose="020B0604020202020204" pitchFamily="34" charset="0"/>
              </a:defRPr>
            </a:lvl1pPr>
            <a:lvl2pPr>
              <a:defRPr lang="en-US" sz="1600" dirty="0" smtClean="0"/>
            </a:lvl2pPr>
            <a:lvl3pPr>
              <a:defRPr lang="en-US" sz="1400" dirty="0" smtClean="0"/>
            </a:lvl3pPr>
            <a:lvl4pPr>
              <a:defRPr lang="en-US" sz="1400" dirty="0" smtClean="0"/>
            </a:lvl4pPr>
            <a:lvl5pPr>
              <a:defRPr lang="en-US" sz="1400" dirty="0"/>
            </a:lvl5pPr>
          </a:lstStyle>
          <a:p>
            <a:pPr lvl="0"/>
            <a:r>
              <a:rPr lang="en-US" noProof="0"/>
              <a:t>Click to edit Master text styles</a:t>
            </a:r>
          </a:p>
        </p:txBody>
      </p:sp>
      <p:sp>
        <p:nvSpPr>
          <p:cNvPr id="25" name="Text Placeholder 2"/>
          <p:cNvSpPr>
            <a:spLocks noGrp="1"/>
          </p:cNvSpPr>
          <p:nvPr>
            <p:ph type="body" sz="quarter" idx="32"/>
          </p:nvPr>
        </p:nvSpPr>
        <p:spPr>
          <a:xfrm>
            <a:off x="7338214" y="2313186"/>
            <a:ext cx="2002535" cy="639733"/>
          </a:xfrm>
          <a:prstGeom prst="rect">
            <a:avLst/>
          </a:prstGeom>
        </p:spPr>
        <p:txBody>
          <a:bodyPr lIns="0" tIns="0" rIns="0" bIns="0"/>
          <a:lstStyle>
            <a:lvl1pPr marL="0" indent="0">
              <a:buNone/>
              <a:defRPr lang="en-US" sz="1800" b="1" dirty="0" smtClean="0">
                <a:solidFill>
                  <a:srgbClr val="FFFFFF"/>
                </a:solidFill>
                <a:latin typeface="Arial" panose="020B0604020202020204" pitchFamily="34" charset="0"/>
                <a:cs typeface="Arial" panose="020B0604020202020204" pitchFamily="34" charset="0"/>
              </a:defRPr>
            </a:lvl1pPr>
            <a:lvl2pPr>
              <a:defRPr lang="en-US" sz="1600" dirty="0" smtClean="0"/>
            </a:lvl2pPr>
            <a:lvl3pPr>
              <a:defRPr lang="en-US" sz="1400" dirty="0" smtClean="0"/>
            </a:lvl3pPr>
            <a:lvl4pPr>
              <a:defRPr lang="en-US" sz="1400" dirty="0" smtClean="0"/>
            </a:lvl4pPr>
            <a:lvl5pPr>
              <a:defRPr lang="en-US" sz="1400" dirty="0"/>
            </a:lvl5pPr>
          </a:lstStyle>
          <a:p>
            <a:pPr lvl="0"/>
            <a:r>
              <a:rPr lang="en-US" noProof="0"/>
              <a:t>Click to edit Master text styles</a:t>
            </a:r>
          </a:p>
        </p:txBody>
      </p:sp>
      <p:sp>
        <p:nvSpPr>
          <p:cNvPr id="27" name="Text Placeholder 2"/>
          <p:cNvSpPr>
            <a:spLocks noGrp="1"/>
          </p:cNvSpPr>
          <p:nvPr>
            <p:ph type="body" sz="quarter" idx="33"/>
          </p:nvPr>
        </p:nvSpPr>
        <p:spPr>
          <a:xfrm>
            <a:off x="9579864" y="2313186"/>
            <a:ext cx="2002535" cy="639733"/>
          </a:xfrm>
          <a:prstGeom prst="rect">
            <a:avLst/>
          </a:prstGeom>
        </p:spPr>
        <p:txBody>
          <a:bodyPr lIns="0" tIns="0" rIns="0" bIns="0"/>
          <a:lstStyle>
            <a:lvl1pPr marL="0" indent="0">
              <a:buNone/>
              <a:defRPr lang="en-US" sz="1800" b="1" dirty="0" smtClean="0">
                <a:solidFill>
                  <a:srgbClr val="FFFFFF"/>
                </a:solidFill>
                <a:latin typeface="Arial" panose="020B0604020202020204" pitchFamily="34" charset="0"/>
                <a:cs typeface="Arial" panose="020B0604020202020204" pitchFamily="34" charset="0"/>
              </a:defRPr>
            </a:lvl1pPr>
            <a:lvl2pPr>
              <a:defRPr lang="en-US" sz="1600" dirty="0" smtClean="0"/>
            </a:lvl2pPr>
            <a:lvl3pPr>
              <a:defRPr lang="en-US" sz="1400" dirty="0" smtClean="0"/>
            </a:lvl3pPr>
            <a:lvl4pPr>
              <a:defRPr lang="en-US" sz="1400" dirty="0" smtClean="0"/>
            </a:lvl4pPr>
            <a:lvl5pPr>
              <a:defRPr lang="en-US" sz="1400" dirty="0"/>
            </a:lvl5pPr>
          </a:lstStyle>
          <a:p>
            <a:pPr lvl="0"/>
            <a:r>
              <a:rPr lang="en-US" noProof="0"/>
              <a:t>Click to edit Master text styles</a:t>
            </a:r>
          </a:p>
        </p:txBody>
      </p:sp>
    </p:spTree>
    <p:extLst>
      <p:ext uri="{BB962C8B-B14F-4D97-AF65-F5344CB8AC3E}">
        <p14:creationId xmlns:p14="http://schemas.microsoft.com/office/powerpoint/2010/main" val="4238095919"/>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userDrawn="1">
  <p:cSld name="Title / Content">
    <p:spTree>
      <p:nvGrpSpPr>
        <p:cNvPr id="1" name=""/>
        <p:cNvGrpSpPr/>
        <p:nvPr/>
      </p:nvGrpSpPr>
      <p:grpSpPr>
        <a:xfrm>
          <a:off x="0" y="0"/>
          <a:ext cx="0" cy="0"/>
          <a:chOff x="0" y="0"/>
          <a:chExt cx="0" cy="0"/>
        </a:xfrm>
      </p:grpSpPr>
      <p:pic>
        <p:nvPicPr>
          <p:cNvPr id="5" name="Picture 3">
            <a:extLst>
              <a:ext uri="{FF2B5EF4-FFF2-40B4-BE49-F238E27FC236}">
                <a16:creationId xmlns:a16="http://schemas.microsoft.com/office/drawing/2014/main" id="{A0EC48A4-8D3C-FE47-B113-AB05283570D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52100" y="6130925"/>
            <a:ext cx="1130300" cy="352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4">
            <a:extLst>
              <a:ext uri="{FF2B5EF4-FFF2-40B4-BE49-F238E27FC236}">
                <a16:creationId xmlns:a16="http://schemas.microsoft.com/office/drawing/2014/main" id="{8BCB755F-241A-5143-AB65-78C7506301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781800"/>
            <a:ext cx="12192000" cy="7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 Placeholder 2"/>
          <p:cNvSpPr>
            <a:spLocks noGrp="1"/>
          </p:cNvSpPr>
          <p:nvPr>
            <p:ph type="body" sz="quarter" idx="20"/>
          </p:nvPr>
        </p:nvSpPr>
        <p:spPr>
          <a:xfrm>
            <a:off x="609601" y="1019833"/>
            <a:ext cx="10972800" cy="369332"/>
          </a:xfrm>
          <a:prstGeom prst="rect">
            <a:avLst/>
          </a:prstGeom>
        </p:spPr>
        <p:txBody>
          <a:bodyPr wrap="square" lIns="0" rIns="0">
            <a:spAutoFit/>
          </a:bodyPr>
          <a:lstStyle>
            <a:lvl1pPr marL="0" indent="0">
              <a:buNone/>
              <a:defRPr sz="2000">
                <a:solidFill>
                  <a:srgbClr val="000000"/>
                </a:solidFill>
                <a:latin typeface="Arial" panose="020B0604020202020204" pitchFamily="34" charset="0"/>
                <a:cs typeface="Arial" panose="020B0604020202020204" pitchFamily="34" charset="0"/>
              </a:defRPr>
            </a:lvl1pPr>
          </a:lstStyle>
          <a:p>
            <a:pPr lvl="0"/>
            <a:r>
              <a:rPr lang="en-US" noProof="0"/>
              <a:t>Click to edit Master text styles</a:t>
            </a:r>
          </a:p>
        </p:txBody>
      </p:sp>
      <p:sp>
        <p:nvSpPr>
          <p:cNvPr id="17" name="Title 1"/>
          <p:cNvSpPr>
            <a:spLocks noGrp="1"/>
          </p:cNvSpPr>
          <p:nvPr>
            <p:ph type="title"/>
          </p:nvPr>
        </p:nvSpPr>
        <p:spPr>
          <a:xfrm>
            <a:off x="609600" y="609600"/>
            <a:ext cx="10972800" cy="410233"/>
          </a:xfrm>
          <a:prstGeom prst="rect">
            <a:avLst/>
          </a:prstGeom>
        </p:spPr>
        <p:txBody>
          <a:bodyPr lIns="0" tIns="0" rIns="0" bIns="0" anchor="t">
            <a:noAutofit/>
          </a:bodyPr>
          <a:lstStyle>
            <a:lvl1pPr>
              <a:defRPr sz="2400" b="1" i="0">
                <a:solidFill>
                  <a:srgbClr val="000000"/>
                </a:solidFill>
                <a:latin typeface="Arial" panose="020B0604020202020204" pitchFamily="34" charset="0"/>
                <a:cs typeface="Arial" panose="020B0604020202020204" pitchFamily="34" charset="0"/>
              </a:defRPr>
            </a:lvl1pPr>
          </a:lstStyle>
          <a:p>
            <a:r>
              <a:rPr lang="en-US" noProof="0"/>
              <a:t>Click to edit Master title style</a:t>
            </a:r>
            <a:endParaRPr lang="en-GB" noProof="0"/>
          </a:p>
        </p:txBody>
      </p:sp>
      <p:sp>
        <p:nvSpPr>
          <p:cNvPr id="18" name="Content Placeholder 2"/>
          <p:cNvSpPr>
            <a:spLocks noGrp="1"/>
          </p:cNvSpPr>
          <p:nvPr>
            <p:ph sz="quarter" idx="21"/>
          </p:nvPr>
        </p:nvSpPr>
        <p:spPr>
          <a:xfrm>
            <a:off x="609600" y="1663200"/>
            <a:ext cx="10972800" cy="4215600"/>
          </a:xfrm>
          <a:prstGeom prst="rect">
            <a:avLst/>
          </a:prstGeom>
        </p:spPr>
        <p:txBody>
          <a:bodyPr lIns="0" tIns="0" rIns="0" bIns="0"/>
          <a:lstStyle>
            <a:lvl1pPr marL="231775" indent="-231775">
              <a:spcBef>
                <a:spcPts val="500"/>
              </a:spcBef>
              <a:buFont typeface="Arial" panose="020B0604020202020204" pitchFamily="34" charset="0"/>
              <a:buChar char="•"/>
              <a:defRPr sz="1600">
                <a:solidFill>
                  <a:srgbClr val="000000"/>
                </a:solidFill>
                <a:latin typeface="Arial" panose="020B0604020202020204" pitchFamily="34" charset="0"/>
                <a:cs typeface="Arial" panose="020B0604020202020204" pitchFamily="34" charset="0"/>
              </a:defRPr>
            </a:lvl1pPr>
            <a:lvl2pPr marL="465138" indent="-233363">
              <a:defRPr sz="1600">
                <a:solidFill>
                  <a:srgbClr val="000000"/>
                </a:solidFill>
                <a:latin typeface="Arial" panose="020B0604020202020204" pitchFamily="34" charset="0"/>
                <a:cs typeface="Arial" panose="020B0604020202020204" pitchFamily="34" charset="0"/>
              </a:defRPr>
            </a:lvl2pPr>
            <a:lvl3pPr marL="682625" marR="0" indent="-2174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sz="1400">
                <a:solidFill>
                  <a:srgbClr val="000000"/>
                </a:solidFill>
                <a:latin typeface="Arial" panose="020B0604020202020204" pitchFamily="34" charset="0"/>
                <a:cs typeface="Arial" panose="020B0604020202020204" pitchFamily="34" charset="0"/>
              </a:defRPr>
            </a:lvl3pPr>
            <a:lvl4pPr marL="914400" indent="-231775">
              <a:defRPr sz="1400">
                <a:solidFill>
                  <a:srgbClr val="000000"/>
                </a:solidFill>
                <a:latin typeface="Arial" panose="020B0604020202020204" pitchFamily="34" charset="0"/>
                <a:cs typeface="Arial" panose="020B0604020202020204" pitchFamily="34" charset="0"/>
              </a:defRPr>
            </a:lvl4pPr>
            <a:lvl5pPr marL="1146175" indent="-231775">
              <a:defRPr sz="1400">
                <a:solidFill>
                  <a:srgbClr val="000000"/>
                </a:solidFill>
                <a:latin typeface="Arial" panose="020B0604020202020204" pitchFamily="34" charset="0"/>
                <a:cs typeface="Arial" panose="020B0604020202020204" pitchFamily="34" charset="0"/>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Tree>
    <p:extLst>
      <p:ext uri="{BB962C8B-B14F-4D97-AF65-F5344CB8AC3E}">
        <p14:creationId xmlns:p14="http://schemas.microsoft.com/office/powerpoint/2010/main" val="4020193184"/>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userDrawn="1">
  <p:cSld name="1_Title / Content">
    <p:bg>
      <p:bgPr>
        <a:gradFill>
          <a:gsLst>
            <a:gs pos="81000">
              <a:schemeClr val="tx1"/>
            </a:gs>
            <a:gs pos="0">
              <a:schemeClr val="accent4"/>
            </a:gs>
          </a:gsLst>
          <a:lin ang="3000000" scaled="0"/>
        </a:gradFill>
        <a:effectLst/>
      </p:bgPr>
    </p:bg>
    <p:spTree>
      <p:nvGrpSpPr>
        <p:cNvPr id="1" name=""/>
        <p:cNvGrpSpPr/>
        <p:nvPr/>
      </p:nvGrpSpPr>
      <p:grpSpPr>
        <a:xfrm>
          <a:off x="0" y="0"/>
          <a:ext cx="0" cy="0"/>
          <a:chOff x="0" y="0"/>
          <a:chExt cx="0" cy="0"/>
        </a:xfrm>
      </p:grpSpPr>
      <p:pic>
        <p:nvPicPr>
          <p:cNvPr id="8" name="Picture 9">
            <a:extLst>
              <a:ext uri="{FF2B5EF4-FFF2-40B4-BE49-F238E27FC236}">
                <a16:creationId xmlns:a16="http://schemas.microsoft.com/office/drawing/2014/main" id="{CECD0C8D-396A-4987-9F20-722634CE91BE}"/>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0452100" y="6134100"/>
            <a:ext cx="1130300"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4">
            <a:extLst>
              <a:ext uri="{FF2B5EF4-FFF2-40B4-BE49-F238E27FC236}">
                <a16:creationId xmlns:a16="http://schemas.microsoft.com/office/drawing/2014/main" id="{8BCB755F-241A-5143-AB65-78C7506301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781800"/>
            <a:ext cx="12192000" cy="7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 Placeholder 2"/>
          <p:cNvSpPr>
            <a:spLocks noGrp="1"/>
          </p:cNvSpPr>
          <p:nvPr>
            <p:ph type="body" sz="quarter" idx="20"/>
          </p:nvPr>
        </p:nvSpPr>
        <p:spPr>
          <a:xfrm>
            <a:off x="609601" y="1019833"/>
            <a:ext cx="10972800" cy="369332"/>
          </a:xfrm>
          <a:prstGeom prst="rect">
            <a:avLst/>
          </a:prstGeom>
        </p:spPr>
        <p:txBody>
          <a:bodyPr wrap="square" lIns="0" rIns="0">
            <a:spAutoFit/>
          </a:bodyPr>
          <a:lstStyle>
            <a:lvl1pPr marL="0" indent="0">
              <a:buNone/>
              <a:defRPr sz="2000">
                <a:solidFill>
                  <a:schemeClr val="bg1"/>
                </a:solidFill>
                <a:latin typeface="Arial" panose="020B0604020202020204" pitchFamily="34" charset="0"/>
                <a:cs typeface="Arial" panose="020B0604020202020204" pitchFamily="34" charset="0"/>
              </a:defRPr>
            </a:lvl1pPr>
          </a:lstStyle>
          <a:p>
            <a:pPr lvl="0"/>
            <a:r>
              <a:rPr lang="en-US" noProof="0"/>
              <a:t>Click to edit Master text styles</a:t>
            </a:r>
          </a:p>
        </p:txBody>
      </p:sp>
      <p:sp>
        <p:nvSpPr>
          <p:cNvPr id="17" name="Title 1"/>
          <p:cNvSpPr>
            <a:spLocks noGrp="1"/>
          </p:cNvSpPr>
          <p:nvPr>
            <p:ph type="title"/>
          </p:nvPr>
        </p:nvSpPr>
        <p:spPr>
          <a:xfrm>
            <a:off x="609600" y="609600"/>
            <a:ext cx="10972800" cy="410233"/>
          </a:xfrm>
          <a:prstGeom prst="rect">
            <a:avLst/>
          </a:prstGeom>
        </p:spPr>
        <p:txBody>
          <a:bodyPr lIns="0" tIns="0" rIns="0" bIns="0" anchor="t">
            <a:noAutofit/>
          </a:bodyPr>
          <a:lstStyle>
            <a:lvl1pPr>
              <a:defRPr sz="2400" b="1" i="0">
                <a:solidFill>
                  <a:schemeClr val="bg1"/>
                </a:solidFill>
                <a:latin typeface="Arial" panose="020B0604020202020204" pitchFamily="34" charset="0"/>
                <a:cs typeface="Arial" panose="020B0604020202020204" pitchFamily="34" charset="0"/>
              </a:defRPr>
            </a:lvl1pPr>
          </a:lstStyle>
          <a:p>
            <a:r>
              <a:rPr lang="en-US" noProof="0"/>
              <a:t>Click to edit Master title style</a:t>
            </a:r>
            <a:endParaRPr lang="en-GB" noProof="0"/>
          </a:p>
        </p:txBody>
      </p:sp>
      <p:sp>
        <p:nvSpPr>
          <p:cNvPr id="18" name="Content Placeholder 2"/>
          <p:cNvSpPr>
            <a:spLocks noGrp="1"/>
          </p:cNvSpPr>
          <p:nvPr>
            <p:ph sz="quarter" idx="21"/>
          </p:nvPr>
        </p:nvSpPr>
        <p:spPr>
          <a:xfrm>
            <a:off x="609600" y="1663200"/>
            <a:ext cx="10972800" cy="4215600"/>
          </a:xfrm>
          <a:prstGeom prst="rect">
            <a:avLst/>
          </a:prstGeom>
        </p:spPr>
        <p:txBody>
          <a:bodyPr lIns="0" tIns="0" rIns="0" bIns="0"/>
          <a:lstStyle>
            <a:lvl1pPr marL="231775" indent="-231775">
              <a:spcBef>
                <a:spcPts val="500"/>
              </a:spcBef>
              <a:buFont typeface="Arial" panose="020B0604020202020204" pitchFamily="34" charset="0"/>
              <a:buChar char="•"/>
              <a:defRPr sz="1600">
                <a:solidFill>
                  <a:schemeClr val="bg1"/>
                </a:solidFill>
                <a:latin typeface="Arial" panose="020B0604020202020204" pitchFamily="34" charset="0"/>
                <a:cs typeface="Arial" panose="020B0604020202020204" pitchFamily="34" charset="0"/>
              </a:defRPr>
            </a:lvl1pPr>
            <a:lvl2pPr marL="465138" indent="-233363">
              <a:defRPr sz="1600">
                <a:solidFill>
                  <a:schemeClr val="bg1"/>
                </a:solidFill>
                <a:latin typeface="Arial" panose="020B0604020202020204" pitchFamily="34" charset="0"/>
                <a:cs typeface="Arial" panose="020B0604020202020204" pitchFamily="34" charset="0"/>
              </a:defRPr>
            </a:lvl2pPr>
            <a:lvl3pPr marL="682625" marR="0" indent="-2174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sz="1400">
                <a:solidFill>
                  <a:schemeClr val="bg1"/>
                </a:solidFill>
                <a:latin typeface="Arial" panose="020B0604020202020204" pitchFamily="34" charset="0"/>
                <a:cs typeface="Arial" panose="020B0604020202020204" pitchFamily="34" charset="0"/>
              </a:defRPr>
            </a:lvl3pPr>
            <a:lvl4pPr marL="914400" indent="-231775">
              <a:defRPr sz="1400">
                <a:solidFill>
                  <a:schemeClr val="bg1"/>
                </a:solidFill>
                <a:latin typeface="Arial" panose="020B0604020202020204" pitchFamily="34" charset="0"/>
                <a:cs typeface="Arial" panose="020B0604020202020204" pitchFamily="34" charset="0"/>
              </a:defRPr>
            </a:lvl4pPr>
            <a:lvl5pPr marL="1146175" indent="-231775">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9" name="TextBox 2">
            <a:extLst>
              <a:ext uri="{FF2B5EF4-FFF2-40B4-BE49-F238E27FC236}">
                <a16:creationId xmlns:a16="http://schemas.microsoft.com/office/drawing/2014/main" id="{22D8E99B-8AD8-4BAF-BB2F-99E5B851712F}"/>
              </a:ext>
            </a:extLst>
          </p:cNvPr>
          <p:cNvSpPr txBox="1">
            <a:spLocks noChangeArrowheads="1"/>
          </p:cNvSpPr>
          <p:nvPr userDrawn="1"/>
        </p:nvSpPr>
        <p:spPr bwMode="auto">
          <a:xfrm>
            <a:off x="536575" y="6145213"/>
            <a:ext cx="388938"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fld id="{1A20E258-47F9-4544-B453-E1893CCA9957}" type="slidenum">
              <a:rPr lang="en-GB" altLang="en-US" sz="800">
                <a:solidFill>
                  <a:schemeClr val="bg1"/>
                </a:solidFill>
                <a:cs typeface="Arial" panose="020B0604020202020204" pitchFamily="34" charset="0"/>
              </a:rPr>
              <a:pPr eaLnBrk="1" hangingPunct="1"/>
              <a:t>‹nr.›</a:t>
            </a:fld>
            <a:endParaRPr lang="en-GB" altLang="en-US" sz="800">
              <a:solidFill>
                <a:schemeClr val="bg1"/>
              </a:solidFill>
              <a:cs typeface="Arial" panose="020B0604020202020204" pitchFamily="34" charset="0"/>
            </a:endParaRPr>
          </a:p>
        </p:txBody>
      </p:sp>
      <p:sp>
        <p:nvSpPr>
          <p:cNvPr id="10" name="TextBox 6">
            <a:extLst>
              <a:ext uri="{FF2B5EF4-FFF2-40B4-BE49-F238E27FC236}">
                <a16:creationId xmlns:a16="http://schemas.microsoft.com/office/drawing/2014/main" id="{7E274FDE-A30F-449C-B347-FEDCAB0B8355}"/>
              </a:ext>
            </a:extLst>
          </p:cNvPr>
          <p:cNvSpPr txBox="1">
            <a:spLocks noChangeArrowheads="1"/>
          </p:cNvSpPr>
          <p:nvPr userDrawn="1"/>
        </p:nvSpPr>
        <p:spPr bwMode="auto">
          <a:xfrm>
            <a:off x="819150" y="6223000"/>
            <a:ext cx="976313"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r>
              <a:rPr lang="en-US" altLang="en-US" sz="800">
                <a:solidFill>
                  <a:schemeClr val="bg1"/>
                </a:solidFill>
                <a:cs typeface="Arial" panose="020B0604020202020204" pitchFamily="34" charset="0"/>
              </a:rPr>
              <a:t>|     hexagon.com</a:t>
            </a:r>
          </a:p>
        </p:txBody>
      </p:sp>
    </p:spTree>
    <p:extLst>
      <p:ext uri="{BB962C8B-B14F-4D97-AF65-F5344CB8AC3E}">
        <p14:creationId xmlns:p14="http://schemas.microsoft.com/office/powerpoint/2010/main" val="3220591226"/>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userDrawn="1">
  <p:cSld name="2_Title / Content">
    <p:bg>
      <p:bgPr>
        <a:gradFill>
          <a:gsLst>
            <a:gs pos="0">
              <a:schemeClr val="accent1"/>
            </a:gs>
            <a:gs pos="69000">
              <a:schemeClr val="accent4"/>
            </a:gs>
          </a:gsLst>
          <a:lin ang="3600000" scaled="0"/>
        </a:gradFill>
        <a:effectLst/>
      </p:bgPr>
    </p:bg>
    <p:spTree>
      <p:nvGrpSpPr>
        <p:cNvPr id="1" name=""/>
        <p:cNvGrpSpPr/>
        <p:nvPr/>
      </p:nvGrpSpPr>
      <p:grpSpPr>
        <a:xfrm>
          <a:off x="0" y="0"/>
          <a:ext cx="0" cy="0"/>
          <a:chOff x="0" y="0"/>
          <a:chExt cx="0" cy="0"/>
        </a:xfrm>
      </p:grpSpPr>
      <p:pic>
        <p:nvPicPr>
          <p:cNvPr id="8" name="Picture 9">
            <a:extLst>
              <a:ext uri="{FF2B5EF4-FFF2-40B4-BE49-F238E27FC236}">
                <a16:creationId xmlns:a16="http://schemas.microsoft.com/office/drawing/2014/main" id="{CECD0C8D-396A-4987-9F20-722634CE91BE}"/>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0452100" y="6134100"/>
            <a:ext cx="1130300"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4">
            <a:extLst>
              <a:ext uri="{FF2B5EF4-FFF2-40B4-BE49-F238E27FC236}">
                <a16:creationId xmlns:a16="http://schemas.microsoft.com/office/drawing/2014/main" id="{8BCB755F-241A-5143-AB65-78C7506301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781800"/>
            <a:ext cx="12192000" cy="7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 Placeholder 2"/>
          <p:cNvSpPr>
            <a:spLocks noGrp="1"/>
          </p:cNvSpPr>
          <p:nvPr>
            <p:ph type="body" sz="quarter" idx="20"/>
          </p:nvPr>
        </p:nvSpPr>
        <p:spPr>
          <a:xfrm>
            <a:off x="609601" y="1019833"/>
            <a:ext cx="10972800" cy="369332"/>
          </a:xfrm>
          <a:prstGeom prst="rect">
            <a:avLst/>
          </a:prstGeom>
        </p:spPr>
        <p:txBody>
          <a:bodyPr wrap="square" lIns="0" rIns="0">
            <a:spAutoFit/>
          </a:bodyPr>
          <a:lstStyle>
            <a:lvl1pPr marL="0" indent="0">
              <a:buNone/>
              <a:defRPr sz="2000">
                <a:solidFill>
                  <a:schemeClr val="bg1"/>
                </a:solidFill>
                <a:latin typeface="Arial" panose="020B0604020202020204" pitchFamily="34" charset="0"/>
                <a:cs typeface="Arial" panose="020B0604020202020204" pitchFamily="34" charset="0"/>
              </a:defRPr>
            </a:lvl1pPr>
          </a:lstStyle>
          <a:p>
            <a:pPr lvl="0"/>
            <a:r>
              <a:rPr lang="en-US" noProof="0"/>
              <a:t>Click to edit Master text styles</a:t>
            </a:r>
          </a:p>
        </p:txBody>
      </p:sp>
      <p:sp>
        <p:nvSpPr>
          <p:cNvPr id="17" name="Title 1"/>
          <p:cNvSpPr>
            <a:spLocks noGrp="1"/>
          </p:cNvSpPr>
          <p:nvPr>
            <p:ph type="title"/>
          </p:nvPr>
        </p:nvSpPr>
        <p:spPr>
          <a:xfrm>
            <a:off x="609600" y="609600"/>
            <a:ext cx="10972800" cy="410233"/>
          </a:xfrm>
          <a:prstGeom prst="rect">
            <a:avLst/>
          </a:prstGeom>
        </p:spPr>
        <p:txBody>
          <a:bodyPr lIns="0" tIns="0" rIns="0" bIns="0" anchor="t">
            <a:noAutofit/>
          </a:bodyPr>
          <a:lstStyle>
            <a:lvl1pPr>
              <a:defRPr sz="2400" b="1" i="0">
                <a:solidFill>
                  <a:schemeClr val="bg1"/>
                </a:solidFill>
                <a:latin typeface="Arial" panose="020B0604020202020204" pitchFamily="34" charset="0"/>
                <a:cs typeface="Arial" panose="020B0604020202020204" pitchFamily="34" charset="0"/>
              </a:defRPr>
            </a:lvl1pPr>
          </a:lstStyle>
          <a:p>
            <a:r>
              <a:rPr lang="en-US" noProof="0"/>
              <a:t>Click to edit Master title style</a:t>
            </a:r>
            <a:endParaRPr lang="en-GB" noProof="0"/>
          </a:p>
        </p:txBody>
      </p:sp>
      <p:sp>
        <p:nvSpPr>
          <p:cNvPr id="18" name="Content Placeholder 2"/>
          <p:cNvSpPr>
            <a:spLocks noGrp="1"/>
          </p:cNvSpPr>
          <p:nvPr>
            <p:ph sz="quarter" idx="21"/>
          </p:nvPr>
        </p:nvSpPr>
        <p:spPr>
          <a:xfrm>
            <a:off x="609600" y="1663200"/>
            <a:ext cx="10972800" cy="4215600"/>
          </a:xfrm>
          <a:prstGeom prst="rect">
            <a:avLst/>
          </a:prstGeom>
        </p:spPr>
        <p:txBody>
          <a:bodyPr lIns="0" tIns="0" rIns="0" bIns="0"/>
          <a:lstStyle>
            <a:lvl1pPr marL="231775" indent="-231775">
              <a:spcBef>
                <a:spcPts val="500"/>
              </a:spcBef>
              <a:buFont typeface="Arial" panose="020B0604020202020204" pitchFamily="34" charset="0"/>
              <a:buChar char="•"/>
              <a:defRPr sz="1600">
                <a:solidFill>
                  <a:schemeClr val="bg1"/>
                </a:solidFill>
                <a:latin typeface="Arial" panose="020B0604020202020204" pitchFamily="34" charset="0"/>
                <a:cs typeface="Arial" panose="020B0604020202020204" pitchFamily="34" charset="0"/>
              </a:defRPr>
            </a:lvl1pPr>
            <a:lvl2pPr marL="465138" indent="-233363">
              <a:defRPr sz="1600">
                <a:solidFill>
                  <a:schemeClr val="bg1"/>
                </a:solidFill>
                <a:latin typeface="Arial" panose="020B0604020202020204" pitchFamily="34" charset="0"/>
                <a:cs typeface="Arial" panose="020B0604020202020204" pitchFamily="34" charset="0"/>
              </a:defRPr>
            </a:lvl2pPr>
            <a:lvl3pPr marL="682625" marR="0" indent="-2174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sz="1400">
                <a:solidFill>
                  <a:schemeClr val="bg1"/>
                </a:solidFill>
                <a:latin typeface="Arial" panose="020B0604020202020204" pitchFamily="34" charset="0"/>
                <a:cs typeface="Arial" panose="020B0604020202020204" pitchFamily="34" charset="0"/>
              </a:defRPr>
            </a:lvl3pPr>
            <a:lvl4pPr marL="914400" indent="-231775">
              <a:defRPr sz="1400">
                <a:solidFill>
                  <a:schemeClr val="bg1"/>
                </a:solidFill>
                <a:latin typeface="Arial" panose="020B0604020202020204" pitchFamily="34" charset="0"/>
                <a:cs typeface="Arial" panose="020B0604020202020204" pitchFamily="34" charset="0"/>
              </a:defRPr>
            </a:lvl4pPr>
            <a:lvl5pPr marL="1146175" indent="-231775">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9" name="TextBox 2">
            <a:extLst>
              <a:ext uri="{FF2B5EF4-FFF2-40B4-BE49-F238E27FC236}">
                <a16:creationId xmlns:a16="http://schemas.microsoft.com/office/drawing/2014/main" id="{22D8E99B-8AD8-4BAF-BB2F-99E5B851712F}"/>
              </a:ext>
            </a:extLst>
          </p:cNvPr>
          <p:cNvSpPr txBox="1">
            <a:spLocks noChangeArrowheads="1"/>
          </p:cNvSpPr>
          <p:nvPr userDrawn="1"/>
        </p:nvSpPr>
        <p:spPr bwMode="auto">
          <a:xfrm>
            <a:off x="536575" y="6145213"/>
            <a:ext cx="388938"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fld id="{1A20E258-47F9-4544-B453-E1893CCA9957}" type="slidenum">
              <a:rPr lang="en-GB" altLang="en-US" sz="800">
                <a:solidFill>
                  <a:schemeClr val="bg1"/>
                </a:solidFill>
                <a:cs typeface="Arial" panose="020B0604020202020204" pitchFamily="34" charset="0"/>
              </a:rPr>
              <a:pPr eaLnBrk="1" hangingPunct="1"/>
              <a:t>‹nr.›</a:t>
            </a:fld>
            <a:endParaRPr lang="en-GB" altLang="en-US" sz="800">
              <a:solidFill>
                <a:schemeClr val="bg1"/>
              </a:solidFill>
              <a:cs typeface="Arial" panose="020B0604020202020204" pitchFamily="34" charset="0"/>
            </a:endParaRPr>
          </a:p>
        </p:txBody>
      </p:sp>
      <p:sp>
        <p:nvSpPr>
          <p:cNvPr id="10" name="TextBox 6">
            <a:extLst>
              <a:ext uri="{FF2B5EF4-FFF2-40B4-BE49-F238E27FC236}">
                <a16:creationId xmlns:a16="http://schemas.microsoft.com/office/drawing/2014/main" id="{7E274FDE-A30F-449C-B347-FEDCAB0B8355}"/>
              </a:ext>
            </a:extLst>
          </p:cNvPr>
          <p:cNvSpPr txBox="1">
            <a:spLocks noChangeArrowheads="1"/>
          </p:cNvSpPr>
          <p:nvPr userDrawn="1"/>
        </p:nvSpPr>
        <p:spPr bwMode="auto">
          <a:xfrm>
            <a:off x="819150" y="6223000"/>
            <a:ext cx="976313"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r>
              <a:rPr lang="en-US" altLang="en-US" sz="800">
                <a:solidFill>
                  <a:schemeClr val="bg1"/>
                </a:solidFill>
                <a:cs typeface="Arial" panose="020B0604020202020204" pitchFamily="34" charset="0"/>
              </a:rPr>
              <a:t>|     hexagon.com</a:t>
            </a:r>
          </a:p>
        </p:txBody>
      </p:sp>
    </p:spTree>
    <p:extLst>
      <p:ext uri="{BB962C8B-B14F-4D97-AF65-F5344CB8AC3E}">
        <p14:creationId xmlns:p14="http://schemas.microsoft.com/office/powerpoint/2010/main" val="3122873420"/>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userDrawn="1">
  <p:cSld name="Title / Content with Section Heading">
    <p:spTree>
      <p:nvGrpSpPr>
        <p:cNvPr id="1" name=""/>
        <p:cNvGrpSpPr/>
        <p:nvPr/>
      </p:nvGrpSpPr>
      <p:grpSpPr>
        <a:xfrm>
          <a:off x="0" y="0"/>
          <a:ext cx="0" cy="0"/>
          <a:chOff x="0" y="0"/>
          <a:chExt cx="0" cy="0"/>
        </a:xfrm>
      </p:grpSpPr>
      <p:pic>
        <p:nvPicPr>
          <p:cNvPr id="6" name="Picture 3">
            <a:extLst>
              <a:ext uri="{FF2B5EF4-FFF2-40B4-BE49-F238E27FC236}">
                <a16:creationId xmlns:a16="http://schemas.microsoft.com/office/drawing/2014/main" id="{B2069EAC-1205-3C44-B383-703187883B0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52100" y="6130925"/>
            <a:ext cx="1130300" cy="352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4">
            <a:extLst>
              <a:ext uri="{FF2B5EF4-FFF2-40B4-BE49-F238E27FC236}">
                <a16:creationId xmlns:a16="http://schemas.microsoft.com/office/drawing/2014/main" id="{1FCA22BF-4FA1-E640-A058-B95944BBB3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781800"/>
            <a:ext cx="12192000" cy="7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5">
            <a:extLst>
              <a:ext uri="{FF2B5EF4-FFF2-40B4-BE49-F238E27FC236}">
                <a16:creationId xmlns:a16="http://schemas.microsoft.com/office/drawing/2014/main" id="{6C1D64D0-150F-1141-94A4-3CBC9EF7AB5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39700"/>
            <a:ext cx="503238" cy="174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 Placeholder 7"/>
          <p:cNvSpPr>
            <a:spLocks noGrp="1"/>
          </p:cNvSpPr>
          <p:nvPr>
            <p:ph type="body" sz="quarter" idx="22"/>
          </p:nvPr>
        </p:nvSpPr>
        <p:spPr>
          <a:xfrm>
            <a:off x="609600" y="139738"/>
            <a:ext cx="4549453" cy="410233"/>
          </a:xfrm>
          <a:prstGeom prst="rect">
            <a:avLst/>
          </a:prstGeom>
        </p:spPr>
        <p:txBody>
          <a:bodyPr lIns="0" rIns="0" anchor="t"/>
          <a:lstStyle>
            <a:lvl1pPr marL="0" indent="0">
              <a:buFontTx/>
              <a:buNone/>
              <a:defRPr sz="1100">
                <a:solidFill>
                  <a:srgbClr val="000000"/>
                </a:solidFill>
                <a:latin typeface="Arial" panose="020B0604020202020204" pitchFamily="34" charset="0"/>
                <a:cs typeface="Arial" panose="020B0604020202020204" pitchFamily="34" charset="0"/>
              </a:defRPr>
            </a:lvl1pPr>
          </a:lstStyle>
          <a:p>
            <a:pPr lvl="0"/>
            <a:r>
              <a:rPr lang="en-US" noProof="0"/>
              <a:t>Click to edit Master text styles</a:t>
            </a:r>
          </a:p>
        </p:txBody>
      </p:sp>
      <p:sp>
        <p:nvSpPr>
          <p:cNvPr id="12" name="Text Placeholder 2"/>
          <p:cNvSpPr>
            <a:spLocks noGrp="1"/>
          </p:cNvSpPr>
          <p:nvPr>
            <p:ph type="body" sz="quarter" idx="20"/>
          </p:nvPr>
        </p:nvSpPr>
        <p:spPr>
          <a:xfrm>
            <a:off x="609601" y="1019833"/>
            <a:ext cx="10972800" cy="369332"/>
          </a:xfrm>
          <a:prstGeom prst="rect">
            <a:avLst/>
          </a:prstGeom>
        </p:spPr>
        <p:txBody>
          <a:bodyPr wrap="square" lIns="0" rIns="0">
            <a:spAutoFit/>
          </a:bodyPr>
          <a:lstStyle>
            <a:lvl1pPr marL="0" indent="0">
              <a:buNone/>
              <a:defRPr sz="2000">
                <a:solidFill>
                  <a:srgbClr val="000000"/>
                </a:solidFill>
                <a:latin typeface="Arial" panose="020B0604020202020204" pitchFamily="34" charset="0"/>
                <a:cs typeface="Arial" panose="020B0604020202020204" pitchFamily="34" charset="0"/>
              </a:defRPr>
            </a:lvl1pPr>
          </a:lstStyle>
          <a:p>
            <a:pPr lvl="0"/>
            <a:r>
              <a:rPr lang="en-US" noProof="0"/>
              <a:t>Click to edit Master text styles</a:t>
            </a:r>
          </a:p>
        </p:txBody>
      </p:sp>
      <p:sp>
        <p:nvSpPr>
          <p:cNvPr id="17" name="Title 1"/>
          <p:cNvSpPr>
            <a:spLocks noGrp="1"/>
          </p:cNvSpPr>
          <p:nvPr>
            <p:ph type="title"/>
          </p:nvPr>
        </p:nvSpPr>
        <p:spPr>
          <a:xfrm>
            <a:off x="609600" y="609600"/>
            <a:ext cx="10972800" cy="410233"/>
          </a:xfrm>
          <a:prstGeom prst="rect">
            <a:avLst/>
          </a:prstGeom>
        </p:spPr>
        <p:txBody>
          <a:bodyPr lIns="0" tIns="0" rIns="0" bIns="0" anchor="t">
            <a:noAutofit/>
          </a:bodyPr>
          <a:lstStyle>
            <a:lvl1pPr>
              <a:defRPr sz="2400" b="1" i="0">
                <a:solidFill>
                  <a:srgbClr val="000000"/>
                </a:solidFill>
                <a:latin typeface="Arial" panose="020B0604020202020204" pitchFamily="34" charset="0"/>
                <a:cs typeface="Arial" panose="020B0604020202020204" pitchFamily="34" charset="0"/>
              </a:defRPr>
            </a:lvl1pPr>
          </a:lstStyle>
          <a:p>
            <a:r>
              <a:rPr lang="en-US" noProof="0"/>
              <a:t>Click to edit Master title style</a:t>
            </a:r>
            <a:endParaRPr lang="en-GB" noProof="0"/>
          </a:p>
        </p:txBody>
      </p:sp>
      <p:sp>
        <p:nvSpPr>
          <p:cNvPr id="18" name="Content Placeholder 2"/>
          <p:cNvSpPr>
            <a:spLocks noGrp="1"/>
          </p:cNvSpPr>
          <p:nvPr>
            <p:ph sz="quarter" idx="21"/>
          </p:nvPr>
        </p:nvSpPr>
        <p:spPr>
          <a:xfrm>
            <a:off x="609600" y="1663200"/>
            <a:ext cx="10972800" cy="4226400"/>
          </a:xfrm>
          <a:prstGeom prst="rect">
            <a:avLst/>
          </a:prstGeom>
        </p:spPr>
        <p:txBody>
          <a:bodyPr lIns="0" tIns="0" rIns="0" bIns="0"/>
          <a:lstStyle>
            <a:lvl1pPr marL="231775" indent="-231775">
              <a:spcBef>
                <a:spcPts val="500"/>
              </a:spcBef>
              <a:buFont typeface="Arial" panose="020B0604020202020204" pitchFamily="34" charset="0"/>
              <a:buChar char="•"/>
              <a:defRPr sz="1600">
                <a:solidFill>
                  <a:srgbClr val="000000"/>
                </a:solidFill>
                <a:latin typeface="Arial" panose="020B0604020202020204" pitchFamily="34" charset="0"/>
                <a:cs typeface="Arial" panose="020B0604020202020204" pitchFamily="34" charset="0"/>
              </a:defRPr>
            </a:lvl1pPr>
            <a:lvl2pPr marL="465138" indent="-233363">
              <a:defRPr sz="1600">
                <a:solidFill>
                  <a:srgbClr val="000000"/>
                </a:solidFill>
                <a:latin typeface="Arial" panose="020B0604020202020204" pitchFamily="34" charset="0"/>
                <a:cs typeface="Arial" panose="020B0604020202020204" pitchFamily="34" charset="0"/>
              </a:defRPr>
            </a:lvl2pPr>
            <a:lvl3pPr marL="682625" marR="0" indent="-2174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sz="1400">
                <a:solidFill>
                  <a:srgbClr val="000000"/>
                </a:solidFill>
                <a:latin typeface="Arial" panose="020B0604020202020204" pitchFamily="34" charset="0"/>
                <a:cs typeface="Arial" panose="020B0604020202020204" pitchFamily="34" charset="0"/>
              </a:defRPr>
            </a:lvl3pPr>
            <a:lvl4pPr marL="914400" indent="-231775">
              <a:defRPr sz="1400">
                <a:solidFill>
                  <a:srgbClr val="000000"/>
                </a:solidFill>
                <a:latin typeface="Arial" panose="020B0604020202020204" pitchFamily="34" charset="0"/>
                <a:cs typeface="Arial" panose="020B0604020202020204" pitchFamily="34" charset="0"/>
              </a:defRPr>
            </a:lvl4pPr>
            <a:lvl5pPr marL="1146175" indent="-231775">
              <a:defRPr sz="1400">
                <a:solidFill>
                  <a:srgbClr val="000000"/>
                </a:solidFill>
                <a:latin typeface="Arial" panose="020B0604020202020204" pitchFamily="34" charset="0"/>
                <a:cs typeface="Arial" panose="020B0604020202020204" pitchFamily="34" charset="0"/>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Tree>
    <p:extLst>
      <p:ext uri="{BB962C8B-B14F-4D97-AF65-F5344CB8AC3E}">
        <p14:creationId xmlns:p14="http://schemas.microsoft.com/office/powerpoint/2010/main" val="3264710586"/>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userDrawn="1">
  <p:cSld name="1_Title / 2 Content">
    <p:spTree>
      <p:nvGrpSpPr>
        <p:cNvPr id="1" name=""/>
        <p:cNvGrpSpPr/>
        <p:nvPr/>
      </p:nvGrpSpPr>
      <p:grpSpPr>
        <a:xfrm>
          <a:off x="0" y="0"/>
          <a:ext cx="0" cy="0"/>
          <a:chOff x="0" y="0"/>
          <a:chExt cx="0" cy="0"/>
        </a:xfrm>
      </p:grpSpPr>
      <p:pic>
        <p:nvPicPr>
          <p:cNvPr id="8" name="Picture 3">
            <a:extLst>
              <a:ext uri="{FF2B5EF4-FFF2-40B4-BE49-F238E27FC236}">
                <a16:creationId xmlns:a16="http://schemas.microsoft.com/office/drawing/2014/main" id="{D39EF889-7E78-4446-8D9F-7E5F07EC6EB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52100" y="6130925"/>
            <a:ext cx="1130300" cy="352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4">
            <a:extLst>
              <a:ext uri="{FF2B5EF4-FFF2-40B4-BE49-F238E27FC236}">
                <a16:creationId xmlns:a16="http://schemas.microsoft.com/office/drawing/2014/main" id="{AC909C7F-0C59-2548-9A2A-EBCEEDA2B8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781800"/>
            <a:ext cx="12192000" cy="7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 Placeholder 2"/>
          <p:cNvSpPr>
            <a:spLocks noGrp="1"/>
          </p:cNvSpPr>
          <p:nvPr>
            <p:ph type="body" sz="quarter" idx="20"/>
          </p:nvPr>
        </p:nvSpPr>
        <p:spPr>
          <a:xfrm>
            <a:off x="609601" y="1019833"/>
            <a:ext cx="10972800" cy="369332"/>
          </a:xfrm>
          <a:prstGeom prst="rect">
            <a:avLst/>
          </a:prstGeom>
        </p:spPr>
        <p:txBody>
          <a:bodyPr wrap="square" lIns="0" rIns="0">
            <a:spAutoFit/>
          </a:bodyPr>
          <a:lstStyle>
            <a:lvl1pPr marL="0" indent="0">
              <a:buNone/>
              <a:defRPr sz="2000">
                <a:solidFill>
                  <a:srgbClr val="000000"/>
                </a:solidFill>
                <a:latin typeface="Arial" panose="020B0604020202020204" pitchFamily="34" charset="0"/>
                <a:cs typeface="Arial" panose="020B0604020202020204" pitchFamily="34" charset="0"/>
              </a:defRPr>
            </a:lvl1pPr>
          </a:lstStyle>
          <a:p>
            <a:pPr lvl="0"/>
            <a:r>
              <a:rPr lang="en-US" noProof="0"/>
              <a:t>Click to edit Master text styles</a:t>
            </a:r>
          </a:p>
        </p:txBody>
      </p:sp>
      <p:sp>
        <p:nvSpPr>
          <p:cNvPr id="17" name="Title 1"/>
          <p:cNvSpPr>
            <a:spLocks noGrp="1"/>
          </p:cNvSpPr>
          <p:nvPr>
            <p:ph type="title"/>
          </p:nvPr>
        </p:nvSpPr>
        <p:spPr>
          <a:xfrm>
            <a:off x="609600" y="609600"/>
            <a:ext cx="10972800" cy="410233"/>
          </a:xfrm>
          <a:prstGeom prst="rect">
            <a:avLst/>
          </a:prstGeom>
        </p:spPr>
        <p:txBody>
          <a:bodyPr lIns="0" tIns="0" rIns="0" bIns="0" anchor="t">
            <a:noAutofit/>
          </a:bodyPr>
          <a:lstStyle>
            <a:lvl1pPr>
              <a:defRPr sz="2400" b="1" i="0">
                <a:solidFill>
                  <a:srgbClr val="000000"/>
                </a:solidFill>
                <a:latin typeface="Arial" panose="020B0604020202020204" pitchFamily="34" charset="0"/>
                <a:cs typeface="Arial" panose="020B0604020202020204" pitchFamily="34" charset="0"/>
              </a:defRPr>
            </a:lvl1pPr>
          </a:lstStyle>
          <a:p>
            <a:r>
              <a:rPr lang="en-US" noProof="0"/>
              <a:t>Click to edit Master title style</a:t>
            </a:r>
            <a:endParaRPr lang="en-GB" noProof="0"/>
          </a:p>
        </p:txBody>
      </p:sp>
      <p:sp>
        <p:nvSpPr>
          <p:cNvPr id="18" name="Content Placeholder 2"/>
          <p:cNvSpPr>
            <a:spLocks noGrp="1"/>
          </p:cNvSpPr>
          <p:nvPr>
            <p:ph sz="quarter" idx="21"/>
          </p:nvPr>
        </p:nvSpPr>
        <p:spPr>
          <a:xfrm>
            <a:off x="609600" y="2108778"/>
            <a:ext cx="5355771" cy="3769735"/>
          </a:xfrm>
          <a:prstGeom prst="rect">
            <a:avLst/>
          </a:prstGeom>
        </p:spPr>
        <p:txBody>
          <a:bodyPr lIns="0" tIns="0" rIns="0" bIns="0"/>
          <a:lstStyle>
            <a:lvl1pPr marL="231775" indent="-231775">
              <a:spcBef>
                <a:spcPts val="500"/>
              </a:spcBef>
              <a:buFont typeface="Arial" panose="020B0604020202020204" pitchFamily="34" charset="0"/>
              <a:buChar char="•"/>
              <a:defRPr sz="1600">
                <a:solidFill>
                  <a:srgbClr val="000000"/>
                </a:solidFill>
                <a:latin typeface="Arial" panose="020B0604020202020204" pitchFamily="34" charset="0"/>
                <a:cs typeface="Arial" panose="020B0604020202020204" pitchFamily="34" charset="0"/>
              </a:defRPr>
            </a:lvl1pPr>
            <a:lvl2pPr marL="465138" indent="-233363">
              <a:defRPr sz="1600">
                <a:solidFill>
                  <a:srgbClr val="000000"/>
                </a:solidFill>
                <a:latin typeface="Arial" panose="020B0604020202020204" pitchFamily="34" charset="0"/>
                <a:cs typeface="Arial" panose="020B0604020202020204" pitchFamily="34" charset="0"/>
              </a:defRPr>
            </a:lvl2pPr>
            <a:lvl3pPr marL="682625" marR="0" indent="-2174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sz="1400">
                <a:solidFill>
                  <a:srgbClr val="000000"/>
                </a:solidFill>
                <a:latin typeface="Arial" panose="020B0604020202020204" pitchFamily="34" charset="0"/>
                <a:cs typeface="Arial" panose="020B0604020202020204" pitchFamily="34" charset="0"/>
              </a:defRPr>
            </a:lvl3pPr>
            <a:lvl4pPr marL="914400" indent="-231775">
              <a:defRPr sz="1400">
                <a:solidFill>
                  <a:srgbClr val="000000"/>
                </a:solidFill>
                <a:latin typeface="Arial" panose="020B0604020202020204" pitchFamily="34" charset="0"/>
                <a:cs typeface="Arial" panose="020B0604020202020204" pitchFamily="34" charset="0"/>
              </a:defRPr>
            </a:lvl4pPr>
            <a:lvl5pPr marL="1146175" indent="-231775">
              <a:defRPr sz="1400">
                <a:solidFill>
                  <a:srgbClr val="000000"/>
                </a:solidFill>
                <a:latin typeface="Arial" panose="020B0604020202020204" pitchFamily="34" charset="0"/>
                <a:cs typeface="Arial" panose="020B0604020202020204" pitchFamily="34" charset="0"/>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9" name="Content Placeholder 2"/>
          <p:cNvSpPr>
            <a:spLocks noGrp="1"/>
          </p:cNvSpPr>
          <p:nvPr>
            <p:ph sz="quarter" idx="22"/>
          </p:nvPr>
        </p:nvSpPr>
        <p:spPr>
          <a:xfrm>
            <a:off x="6226629" y="2108778"/>
            <a:ext cx="5355771" cy="3769735"/>
          </a:xfrm>
          <a:prstGeom prst="rect">
            <a:avLst/>
          </a:prstGeom>
        </p:spPr>
        <p:txBody>
          <a:bodyPr lIns="0" tIns="0" rIns="0" bIns="0"/>
          <a:lstStyle>
            <a:lvl1pPr marL="231775" indent="-231775">
              <a:spcBef>
                <a:spcPts val="500"/>
              </a:spcBef>
              <a:buFont typeface="Arial" panose="020B0604020202020204" pitchFamily="34" charset="0"/>
              <a:buChar char="•"/>
              <a:defRPr sz="1600">
                <a:solidFill>
                  <a:srgbClr val="000000"/>
                </a:solidFill>
                <a:latin typeface="Arial" panose="020B0604020202020204" pitchFamily="34" charset="0"/>
                <a:cs typeface="Arial" panose="020B0604020202020204" pitchFamily="34" charset="0"/>
              </a:defRPr>
            </a:lvl1pPr>
            <a:lvl2pPr marL="465138" indent="-233363">
              <a:defRPr sz="1600">
                <a:solidFill>
                  <a:srgbClr val="000000"/>
                </a:solidFill>
                <a:latin typeface="Arial" panose="020B0604020202020204" pitchFamily="34" charset="0"/>
                <a:cs typeface="Arial" panose="020B0604020202020204" pitchFamily="34" charset="0"/>
              </a:defRPr>
            </a:lvl2pPr>
            <a:lvl3pPr marL="682625" marR="0" indent="-2174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sz="1400">
                <a:solidFill>
                  <a:srgbClr val="000000"/>
                </a:solidFill>
                <a:latin typeface="Arial" panose="020B0604020202020204" pitchFamily="34" charset="0"/>
                <a:cs typeface="Arial" panose="020B0604020202020204" pitchFamily="34" charset="0"/>
              </a:defRPr>
            </a:lvl3pPr>
            <a:lvl4pPr marL="914400" indent="-231775">
              <a:defRPr sz="1400">
                <a:solidFill>
                  <a:srgbClr val="000000"/>
                </a:solidFill>
                <a:latin typeface="Arial" panose="020B0604020202020204" pitchFamily="34" charset="0"/>
                <a:cs typeface="Arial" panose="020B0604020202020204" pitchFamily="34" charset="0"/>
              </a:defRPr>
            </a:lvl4pPr>
            <a:lvl5pPr marL="1146175" indent="-231775">
              <a:defRPr sz="1400">
                <a:solidFill>
                  <a:srgbClr val="000000"/>
                </a:solidFill>
                <a:latin typeface="Arial" panose="020B0604020202020204" pitchFamily="34" charset="0"/>
                <a:cs typeface="Arial" panose="020B0604020202020204" pitchFamily="34" charset="0"/>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3" name="Text Placeholder 2"/>
          <p:cNvSpPr>
            <a:spLocks noGrp="1"/>
          </p:cNvSpPr>
          <p:nvPr>
            <p:ph type="body" sz="quarter" idx="25"/>
          </p:nvPr>
        </p:nvSpPr>
        <p:spPr>
          <a:xfrm>
            <a:off x="609600" y="1524002"/>
            <a:ext cx="5356225" cy="449942"/>
          </a:xfrm>
          <a:prstGeom prst="rect">
            <a:avLst/>
          </a:prstGeom>
        </p:spPr>
        <p:txBody>
          <a:bodyPr lIns="0" tIns="0" rIns="0" bIns="0"/>
          <a:lstStyle>
            <a:lvl1pPr marL="0" indent="0">
              <a:buNone/>
              <a:defRPr lang="en-US" sz="1800" b="1" dirty="0" smtClean="0">
                <a:solidFill>
                  <a:srgbClr val="000000"/>
                </a:solidFill>
                <a:latin typeface="Arial" panose="020B0604020202020204" pitchFamily="34" charset="0"/>
                <a:cs typeface="Arial" panose="020B0604020202020204" pitchFamily="34" charset="0"/>
              </a:defRPr>
            </a:lvl1pPr>
            <a:lvl2pPr>
              <a:defRPr lang="en-US" sz="1600" dirty="0" smtClean="0"/>
            </a:lvl2pPr>
            <a:lvl3pPr>
              <a:defRPr lang="en-US" sz="1400" dirty="0" smtClean="0"/>
            </a:lvl3pPr>
            <a:lvl4pPr>
              <a:defRPr lang="en-US" sz="1400" dirty="0" smtClean="0"/>
            </a:lvl4pPr>
            <a:lvl5pPr>
              <a:defRPr lang="en-US" sz="1400" dirty="0"/>
            </a:lvl5pPr>
          </a:lstStyle>
          <a:p>
            <a:pPr lvl="0"/>
            <a:r>
              <a:rPr lang="en-US" noProof="0"/>
              <a:t>Click to edit Master text styles</a:t>
            </a:r>
          </a:p>
        </p:txBody>
      </p:sp>
      <p:sp>
        <p:nvSpPr>
          <p:cNvPr id="19" name="Text Placeholder 2"/>
          <p:cNvSpPr>
            <a:spLocks noGrp="1"/>
          </p:cNvSpPr>
          <p:nvPr>
            <p:ph type="body" sz="quarter" idx="26"/>
          </p:nvPr>
        </p:nvSpPr>
        <p:spPr>
          <a:xfrm>
            <a:off x="6226629" y="1524002"/>
            <a:ext cx="5356225" cy="449942"/>
          </a:xfrm>
          <a:prstGeom prst="rect">
            <a:avLst/>
          </a:prstGeom>
        </p:spPr>
        <p:txBody>
          <a:bodyPr lIns="0" tIns="0" rIns="0" bIns="0"/>
          <a:lstStyle>
            <a:lvl1pPr marL="0" indent="0">
              <a:buNone/>
              <a:defRPr lang="en-US" sz="1800" b="1" dirty="0" smtClean="0">
                <a:solidFill>
                  <a:srgbClr val="000000"/>
                </a:solidFill>
                <a:latin typeface="Arial" panose="020B0604020202020204" pitchFamily="34" charset="0"/>
                <a:cs typeface="Arial" panose="020B0604020202020204" pitchFamily="34" charset="0"/>
              </a:defRPr>
            </a:lvl1pPr>
            <a:lvl2pPr>
              <a:defRPr lang="en-US" sz="1600" dirty="0" smtClean="0"/>
            </a:lvl2pPr>
            <a:lvl3pPr>
              <a:defRPr lang="en-US" sz="1400" dirty="0" smtClean="0"/>
            </a:lvl3pPr>
            <a:lvl4pPr>
              <a:defRPr lang="en-US" sz="1400" dirty="0" smtClean="0"/>
            </a:lvl4pPr>
            <a:lvl5pPr>
              <a:defRPr lang="en-US" sz="1400" dirty="0"/>
            </a:lvl5pPr>
          </a:lstStyle>
          <a:p>
            <a:pPr lvl="0"/>
            <a:r>
              <a:rPr lang="en-US" noProof="0"/>
              <a:t>Click to edit Master text styles</a:t>
            </a:r>
          </a:p>
        </p:txBody>
      </p:sp>
    </p:spTree>
    <p:extLst>
      <p:ext uri="{BB962C8B-B14F-4D97-AF65-F5344CB8AC3E}">
        <p14:creationId xmlns:p14="http://schemas.microsoft.com/office/powerpoint/2010/main" val="3423824105"/>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userDrawn="1">
  <p:cSld name="Title / 3 Content">
    <p:spTree>
      <p:nvGrpSpPr>
        <p:cNvPr id="1" name=""/>
        <p:cNvGrpSpPr/>
        <p:nvPr/>
      </p:nvGrpSpPr>
      <p:grpSpPr>
        <a:xfrm>
          <a:off x="0" y="0"/>
          <a:ext cx="0" cy="0"/>
          <a:chOff x="0" y="0"/>
          <a:chExt cx="0" cy="0"/>
        </a:xfrm>
      </p:grpSpPr>
      <p:pic>
        <p:nvPicPr>
          <p:cNvPr id="10" name="Picture 3">
            <a:extLst>
              <a:ext uri="{FF2B5EF4-FFF2-40B4-BE49-F238E27FC236}">
                <a16:creationId xmlns:a16="http://schemas.microsoft.com/office/drawing/2014/main" id="{279625D4-7503-E745-B668-0E2D03E0A04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52100" y="6130925"/>
            <a:ext cx="1130300" cy="352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4">
            <a:extLst>
              <a:ext uri="{FF2B5EF4-FFF2-40B4-BE49-F238E27FC236}">
                <a16:creationId xmlns:a16="http://schemas.microsoft.com/office/drawing/2014/main" id="{DE1EBA1E-E238-CC48-9EA8-762DB1C5EA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781800"/>
            <a:ext cx="12192000" cy="7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 Placeholder 2"/>
          <p:cNvSpPr>
            <a:spLocks noGrp="1"/>
          </p:cNvSpPr>
          <p:nvPr>
            <p:ph type="body" sz="quarter" idx="20"/>
          </p:nvPr>
        </p:nvSpPr>
        <p:spPr>
          <a:xfrm>
            <a:off x="609601" y="1019833"/>
            <a:ext cx="10972800" cy="369332"/>
          </a:xfrm>
          <a:prstGeom prst="rect">
            <a:avLst/>
          </a:prstGeom>
        </p:spPr>
        <p:txBody>
          <a:bodyPr wrap="square" lIns="0" rIns="0">
            <a:spAutoFit/>
          </a:bodyPr>
          <a:lstStyle>
            <a:lvl1pPr marL="0" indent="0">
              <a:buNone/>
              <a:defRPr sz="2000">
                <a:solidFill>
                  <a:srgbClr val="000000"/>
                </a:solidFill>
                <a:latin typeface="Arial" panose="020B0604020202020204" pitchFamily="34" charset="0"/>
                <a:cs typeface="Arial" panose="020B0604020202020204" pitchFamily="34" charset="0"/>
              </a:defRPr>
            </a:lvl1pPr>
          </a:lstStyle>
          <a:p>
            <a:pPr lvl="0"/>
            <a:r>
              <a:rPr lang="en-US" noProof="0"/>
              <a:t>Click to edit Master text styles</a:t>
            </a:r>
          </a:p>
        </p:txBody>
      </p:sp>
      <p:sp>
        <p:nvSpPr>
          <p:cNvPr id="17" name="Title 1"/>
          <p:cNvSpPr>
            <a:spLocks noGrp="1"/>
          </p:cNvSpPr>
          <p:nvPr>
            <p:ph type="title"/>
          </p:nvPr>
        </p:nvSpPr>
        <p:spPr>
          <a:xfrm>
            <a:off x="609600" y="609600"/>
            <a:ext cx="10972800" cy="410233"/>
          </a:xfrm>
          <a:prstGeom prst="rect">
            <a:avLst/>
          </a:prstGeom>
        </p:spPr>
        <p:txBody>
          <a:bodyPr lIns="0" tIns="0" rIns="0" bIns="0" anchor="t">
            <a:noAutofit/>
          </a:bodyPr>
          <a:lstStyle>
            <a:lvl1pPr>
              <a:defRPr sz="2400" b="1" i="0">
                <a:solidFill>
                  <a:srgbClr val="000000"/>
                </a:solidFill>
                <a:latin typeface="Arial" panose="020B0604020202020204" pitchFamily="34" charset="0"/>
                <a:cs typeface="Arial" panose="020B0604020202020204" pitchFamily="34" charset="0"/>
              </a:defRPr>
            </a:lvl1pPr>
          </a:lstStyle>
          <a:p>
            <a:r>
              <a:rPr lang="en-US" noProof="0"/>
              <a:t>Click to edit Master title style</a:t>
            </a:r>
            <a:endParaRPr lang="en-GB" noProof="0"/>
          </a:p>
        </p:txBody>
      </p:sp>
      <p:sp>
        <p:nvSpPr>
          <p:cNvPr id="18" name="Content Placeholder 2"/>
          <p:cNvSpPr>
            <a:spLocks noGrp="1"/>
          </p:cNvSpPr>
          <p:nvPr>
            <p:ph sz="quarter" idx="21"/>
          </p:nvPr>
        </p:nvSpPr>
        <p:spPr>
          <a:xfrm>
            <a:off x="609600" y="2108778"/>
            <a:ext cx="3481523" cy="3769735"/>
          </a:xfrm>
          <a:prstGeom prst="rect">
            <a:avLst/>
          </a:prstGeom>
        </p:spPr>
        <p:txBody>
          <a:bodyPr lIns="0" tIns="0" rIns="0" bIns="0"/>
          <a:lstStyle>
            <a:lvl1pPr marL="231775" indent="-231775">
              <a:spcBef>
                <a:spcPts val="500"/>
              </a:spcBef>
              <a:buFont typeface="Arial" panose="020B0604020202020204" pitchFamily="34" charset="0"/>
              <a:buChar char="•"/>
              <a:defRPr sz="1600">
                <a:solidFill>
                  <a:srgbClr val="000000"/>
                </a:solidFill>
                <a:latin typeface="Arial" panose="020B0604020202020204" pitchFamily="34" charset="0"/>
                <a:cs typeface="Arial" panose="020B0604020202020204" pitchFamily="34" charset="0"/>
              </a:defRPr>
            </a:lvl1pPr>
            <a:lvl2pPr marL="465138" indent="-233363">
              <a:defRPr sz="1600">
                <a:solidFill>
                  <a:srgbClr val="000000"/>
                </a:solidFill>
                <a:latin typeface="Arial" panose="020B0604020202020204" pitchFamily="34" charset="0"/>
                <a:cs typeface="Arial" panose="020B0604020202020204" pitchFamily="34" charset="0"/>
              </a:defRPr>
            </a:lvl2pPr>
            <a:lvl3pPr marL="682625" marR="0" indent="-2174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sz="1400">
                <a:solidFill>
                  <a:srgbClr val="000000"/>
                </a:solidFill>
                <a:latin typeface="Arial" panose="020B0604020202020204" pitchFamily="34" charset="0"/>
                <a:cs typeface="Arial" panose="020B0604020202020204" pitchFamily="34" charset="0"/>
              </a:defRPr>
            </a:lvl3pPr>
            <a:lvl4pPr marL="914400" indent="-231775">
              <a:defRPr sz="1400">
                <a:solidFill>
                  <a:srgbClr val="000000"/>
                </a:solidFill>
                <a:latin typeface="Arial" panose="020B0604020202020204" pitchFamily="34" charset="0"/>
                <a:cs typeface="Arial" panose="020B0604020202020204" pitchFamily="34" charset="0"/>
              </a:defRPr>
            </a:lvl4pPr>
            <a:lvl5pPr marL="1146175" indent="-231775">
              <a:defRPr sz="1400">
                <a:solidFill>
                  <a:srgbClr val="000000"/>
                </a:solidFill>
                <a:latin typeface="Arial" panose="020B0604020202020204" pitchFamily="34" charset="0"/>
                <a:cs typeface="Arial" panose="020B0604020202020204" pitchFamily="34" charset="0"/>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9" name="Content Placeholder 2"/>
          <p:cNvSpPr>
            <a:spLocks noGrp="1"/>
          </p:cNvSpPr>
          <p:nvPr>
            <p:ph sz="quarter" idx="22"/>
          </p:nvPr>
        </p:nvSpPr>
        <p:spPr>
          <a:xfrm>
            <a:off x="8100205" y="2108778"/>
            <a:ext cx="3482195" cy="3769735"/>
          </a:xfrm>
          <a:prstGeom prst="rect">
            <a:avLst/>
          </a:prstGeom>
        </p:spPr>
        <p:txBody>
          <a:bodyPr lIns="0" tIns="0" rIns="0" bIns="0"/>
          <a:lstStyle>
            <a:lvl1pPr marL="231775" indent="-231775">
              <a:spcBef>
                <a:spcPts val="500"/>
              </a:spcBef>
              <a:buFont typeface="Arial" panose="020B0604020202020204" pitchFamily="34" charset="0"/>
              <a:buChar char="•"/>
              <a:defRPr sz="1600">
                <a:solidFill>
                  <a:srgbClr val="000000"/>
                </a:solidFill>
                <a:latin typeface="Arial" panose="020B0604020202020204" pitchFamily="34" charset="0"/>
                <a:cs typeface="Arial" panose="020B0604020202020204" pitchFamily="34" charset="0"/>
              </a:defRPr>
            </a:lvl1pPr>
            <a:lvl2pPr marL="465138" indent="-233363">
              <a:defRPr sz="1600">
                <a:solidFill>
                  <a:srgbClr val="000000"/>
                </a:solidFill>
                <a:latin typeface="Arial" panose="020B0604020202020204" pitchFamily="34" charset="0"/>
                <a:cs typeface="Arial" panose="020B0604020202020204" pitchFamily="34" charset="0"/>
              </a:defRPr>
            </a:lvl2pPr>
            <a:lvl3pPr marL="682625" marR="0" indent="-2174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sz="1400">
                <a:solidFill>
                  <a:srgbClr val="000000"/>
                </a:solidFill>
                <a:latin typeface="Arial" panose="020B0604020202020204" pitchFamily="34" charset="0"/>
                <a:cs typeface="Arial" panose="020B0604020202020204" pitchFamily="34" charset="0"/>
              </a:defRPr>
            </a:lvl3pPr>
            <a:lvl4pPr marL="914400" indent="-231775">
              <a:defRPr sz="1400">
                <a:solidFill>
                  <a:srgbClr val="000000"/>
                </a:solidFill>
                <a:latin typeface="Arial" panose="020B0604020202020204" pitchFamily="34" charset="0"/>
                <a:cs typeface="Arial" panose="020B0604020202020204" pitchFamily="34" charset="0"/>
              </a:defRPr>
            </a:lvl4pPr>
            <a:lvl5pPr marL="1146175" indent="-231775">
              <a:defRPr sz="1400">
                <a:solidFill>
                  <a:srgbClr val="000000"/>
                </a:solidFill>
                <a:latin typeface="Arial" panose="020B0604020202020204" pitchFamily="34" charset="0"/>
                <a:cs typeface="Arial" panose="020B0604020202020204" pitchFamily="34" charset="0"/>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23" name="Content Placeholder 2"/>
          <p:cNvSpPr>
            <a:spLocks noGrp="1"/>
          </p:cNvSpPr>
          <p:nvPr>
            <p:ph sz="quarter" idx="29"/>
          </p:nvPr>
        </p:nvSpPr>
        <p:spPr>
          <a:xfrm>
            <a:off x="4354903" y="2108778"/>
            <a:ext cx="3482195" cy="3769735"/>
          </a:xfrm>
          <a:prstGeom prst="rect">
            <a:avLst/>
          </a:prstGeom>
        </p:spPr>
        <p:txBody>
          <a:bodyPr lIns="0" tIns="0" rIns="0" bIns="0"/>
          <a:lstStyle>
            <a:lvl1pPr marL="231775" indent="-231775">
              <a:spcBef>
                <a:spcPts val="500"/>
              </a:spcBef>
              <a:buFont typeface="Arial" panose="020B0604020202020204" pitchFamily="34" charset="0"/>
              <a:buChar char="•"/>
              <a:defRPr sz="1600">
                <a:solidFill>
                  <a:srgbClr val="000000"/>
                </a:solidFill>
                <a:latin typeface="Arial" panose="020B0604020202020204" pitchFamily="34" charset="0"/>
                <a:cs typeface="Arial" panose="020B0604020202020204" pitchFamily="34" charset="0"/>
              </a:defRPr>
            </a:lvl1pPr>
            <a:lvl2pPr marL="465138" indent="-233363">
              <a:defRPr sz="1600">
                <a:solidFill>
                  <a:srgbClr val="000000"/>
                </a:solidFill>
                <a:latin typeface="Arial" panose="020B0604020202020204" pitchFamily="34" charset="0"/>
                <a:cs typeface="Arial" panose="020B0604020202020204" pitchFamily="34" charset="0"/>
              </a:defRPr>
            </a:lvl2pPr>
            <a:lvl3pPr marL="682625" marR="0" indent="-2174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sz="1400">
                <a:solidFill>
                  <a:srgbClr val="000000"/>
                </a:solidFill>
                <a:latin typeface="Arial" panose="020B0604020202020204" pitchFamily="34" charset="0"/>
                <a:cs typeface="Arial" panose="020B0604020202020204" pitchFamily="34" charset="0"/>
              </a:defRPr>
            </a:lvl3pPr>
            <a:lvl4pPr marL="914400" indent="-231775">
              <a:defRPr sz="1400">
                <a:solidFill>
                  <a:srgbClr val="000000"/>
                </a:solidFill>
                <a:latin typeface="Arial" panose="020B0604020202020204" pitchFamily="34" charset="0"/>
                <a:cs typeface="Arial" panose="020B0604020202020204" pitchFamily="34" charset="0"/>
              </a:defRPr>
            </a:lvl4pPr>
            <a:lvl5pPr marL="1146175" indent="-231775">
              <a:defRPr sz="1400">
                <a:solidFill>
                  <a:srgbClr val="000000"/>
                </a:solidFill>
                <a:latin typeface="Arial" panose="020B0604020202020204" pitchFamily="34" charset="0"/>
                <a:cs typeface="Arial" panose="020B0604020202020204" pitchFamily="34" charset="0"/>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21" name="Text Placeholder 2"/>
          <p:cNvSpPr>
            <a:spLocks noGrp="1"/>
          </p:cNvSpPr>
          <p:nvPr>
            <p:ph type="body" sz="quarter" idx="25"/>
          </p:nvPr>
        </p:nvSpPr>
        <p:spPr>
          <a:xfrm>
            <a:off x="609601" y="1524002"/>
            <a:ext cx="3481522" cy="449942"/>
          </a:xfrm>
          <a:prstGeom prst="rect">
            <a:avLst/>
          </a:prstGeom>
        </p:spPr>
        <p:txBody>
          <a:bodyPr lIns="0" tIns="0" rIns="0" bIns="0"/>
          <a:lstStyle>
            <a:lvl1pPr marL="0" indent="0">
              <a:buNone/>
              <a:defRPr lang="en-US" sz="1800" b="1" dirty="0" smtClean="0">
                <a:solidFill>
                  <a:srgbClr val="000000"/>
                </a:solidFill>
                <a:latin typeface="Arial" panose="020B0604020202020204" pitchFamily="34" charset="0"/>
                <a:cs typeface="Arial" panose="020B0604020202020204" pitchFamily="34" charset="0"/>
              </a:defRPr>
            </a:lvl1pPr>
            <a:lvl2pPr>
              <a:defRPr lang="en-US" sz="1600" dirty="0" smtClean="0"/>
            </a:lvl2pPr>
            <a:lvl3pPr>
              <a:defRPr lang="en-US" sz="1400" dirty="0" smtClean="0"/>
            </a:lvl3pPr>
            <a:lvl4pPr>
              <a:defRPr lang="en-US" sz="1400" dirty="0" smtClean="0"/>
            </a:lvl4pPr>
            <a:lvl5pPr>
              <a:defRPr lang="en-US" sz="1400" dirty="0"/>
            </a:lvl5pPr>
          </a:lstStyle>
          <a:p>
            <a:pPr lvl="0"/>
            <a:r>
              <a:rPr lang="en-US" noProof="0"/>
              <a:t>Click to edit Master text styles</a:t>
            </a:r>
          </a:p>
        </p:txBody>
      </p:sp>
      <p:sp>
        <p:nvSpPr>
          <p:cNvPr id="22" name="Text Placeholder 2"/>
          <p:cNvSpPr>
            <a:spLocks noGrp="1"/>
          </p:cNvSpPr>
          <p:nvPr>
            <p:ph type="body" sz="quarter" idx="30"/>
          </p:nvPr>
        </p:nvSpPr>
        <p:spPr>
          <a:xfrm>
            <a:off x="4354568" y="1524002"/>
            <a:ext cx="3481522" cy="449942"/>
          </a:xfrm>
          <a:prstGeom prst="rect">
            <a:avLst/>
          </a:prstGeom>
        </p:spPr>
        <p:txBody>
          <a:bodyPr lIns="0" tIns="0" rIns="0" bIns="0"/>
          <a:lstStyle>
            <a:lvl1pPr marL="0" indent="0">
              <a:buNone/>
              <a:defRPr lang="en-US" sz="1800" b="1" dirty="0" smtClean="0">
                <a:solidFill>
                  <a:srgbClr val="000000"/>
                </a:solidFill>
                <a:latin typeface="Arial" panose="020B0604020202020204" pitchFamily="34" charset="0"/>
                <a:cs typeface="Arial" panose="020B0604020202020204" pitchFamily="34" charset="0"/>
              </a:defRPr>
            </a:lvl1pPr>
            <a:lvl2pPr>
              <a:defRPr lang="en-US" sz="1600" dirty="0" smtClean="0"/>
            </a:lvl2pPr>
            <a:lvl3pPr>
              <a:defRPr lang="en-US" sz="1400" dirty="0" smtClean="0"/>
            </a:lvl3pPr>
            <a:lvl4pPr>
              <a:defRPr lang="en-US" sz="1400" dirty="0" smtClean="0"/>
            </a:lvl4pPr>
            <a:lvl5pPr>
              <a:defRPr lang="en-US" sz="1400" dirty="0"/>
            </a:lvl5pPr>
          </a:lstStyle>
          <a:p>
            <a:pPr lvl="0"/>
            <a:r>
              <a:rPr lang="en-US" noProof="0"/>
              <a:t>Click to edit Master text styles</a:t>
            </a:r>
          </a:p>
        </p:txBody>
      </p:sp>
      <p:sp>
        <p:nvSpPr>
          <p:cNvPr id="27" name="Text Placeholder 2"/>
          <p:cNvSpPr>
            <a:spLocks noGrp="1"/>
          </p:cNvSpPr>
          <p:nvPr>
            <p:ph type="body" sz="quarter" idx="31"/>
          </p:nvPr>
        </p:nvSpPr>
        <p:spPr>
          <a:xfrm>
            <a:off x="8100879" y="1524002"/>
            <a:ext cx="3481522" cy="449942"/>
          </a:xfrm>
          <a:prstGeom prst="rect">
            <a:avLst/>
          </a:prstGeom>
        </p:spPr>
        <p:txBody>
          <a:bodyPr lIns="0" tIns="0" rIns="0" bIns="0"/>
          <a:lstStyle>
            <a:lvl1pPr marL="0" indent="0">
              <a:buNone/>
              <a:defRPr lang="en-US" sz="1800" b="1" dirty="0" smtClean="0">
                <a:solidFill>
                  <a:srgbClr val="000000"/>
                </a:solidFill>
                <a:latin typeface="Arial" panose="020B0604020202020204" pitchFamily="34" charset="0"/>
                <a:cs typeface="Arial" panose="020B0604020202020204" pitchFamily="34" charset="0"/>
              </a:defRPr>
            </a:lvl1pPr>
            <a:lvl2pPr>
              <a:defRPr lang="en-US" sz="1600" dirty="0" smtClean="0"/>
            </a:lvl2pPr>
            <a:lvl3pPr>
              <a:defRPr lang="en-US" sz="1400" dirty="0" smtClean="0"/>
            </a:lvl3pPr>
            <a:lvl4pPr>
              <a:defRPr lang="en-US" sz="1400" dirty="0" smtClean="0"/>
            </a:lvl4pPr>
            <a:lvl5pPr>
              <a:defRPr lang="en-US" sz="1400" dirty="0"/>
            </a:lvl5pPr>
          </a:lstStyle>
          <a:p>
            <a:pPr lvl="0"/>
            <a:r>
              <a:rPr lang="en-US" noProof="0"/>
              <a:t>Click to edit Master text styles</a:t>
            </a:r>
          </a:p>
        </p:txBody>
      </p:sp>
    </p:spTree>
    <p:extLst>
      <p:ext uri="{BB962C8B-B14F-4D97-AF65-F5344CB8AC3E}">
        <p14:creationId xmlns:p14="http://schemas.microsoft.com/office/powerpoint/2010/main" val="1724319242"/>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preserve="1" userDrawn="1">
  <p:cSld name="Title / 4 Content">
    <p:spTree>
      <p:nvGrpSpPr>
        <p:cNvPr id="1" name=""/>
        <p:cNvGrpSpPr/>
        <p:nvPr/>
      </p:nvGrpSpPr>
      <p:grpSpPr>
        <a:xfrm>
          <a:off x="0" y="0"/>
          <a:ext cx="0" cy="0"/>
          <a:chOff x="0" y="0"/>
          <a:chExt cx="0" cy="0"/>
        </a:xfrm>
      </p:grpSpPr>
      <p:pic>
        <p:nvPicPr>
          <p:cNvPr id="13" name="Picture 3">
            <a:extLst>
              <a:ext uri="{FF2B5EF4-FFF2-40B4-BE49-F238E27FC236}">
                <a16:creationId xmlns:a16="http://schemas.microsoft.com/office/drawing/2014/main" id="{A6BFFB58-E71F-DB46-95FD-CE3FAE3519C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52100" y="6130925"/>
            <a:ext cx="1130300" cy="352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4">
            <a:extLst>
              <a:ext uri="{FF2B5EF4-FFF2-40B4-BE49-F238E27FC236}">
                <a16:creationId xmlns:a16="http://schemas.microsoft.com/office/drawing/2014/main" id="{958EC235-724C-FC4A-905B-14D20FC19FB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781800"/>
            <a:ext cx="12192000" cy="7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 Placeholder 2"/>
          <p:cNvSpPr>
            <a:spLocks noGrp="1"/>
          </p:cNvSpPr>
          <p:nvPr>
            <p:ph type="body" sz="quarter" idx="20"/>
          </p:nvPr>
        </p:nvSpPr>
        <p:spPr>
          <a:xfrm>
            <a:off x="609601" y="1019833"/>
            <a:ext cx="10972800" cy="369332"/>
          </a:xfrm>
          <a:prstGeom prst="rect">
            <a:avLst/>
          </a:prstGeom>
        </p:spPr>
        <p:txBody>
          <a:bodyPr wrap="square" lIns="0" rIns="0">
            <a:spAutoFit/>
          </a:bodyPr>
          <a:lstStyle>
            <a:lvl1pPr marL="0" indent="0">
              <a:buNone/>
              <a:defRPr sz="2000">
                <a:solidFill>
                  <a:srgbClr val="000000"/>
                </a:solidFill>
                <a:latin typeface="Arial" panose="020B0604020202020204" pitchFamily="34" charset="0"/>
                <a:cs typeface="Arial" panose="020B0604020202020204" pitchFamily="34" charset="0"/>
              </a:defRPr>
            </a:lvl1pPr>
          </a:lstStyle>
          <a:p>
            <a:pPr lvl="0"/>
            <a:r>
              <a:rPr lang="en-US" noProof="0"/>
              <a:t>Click to edit Master text styles</a:t>
            </a:r>
          </a:p>
        </p:txBody>
      </p:sp>
      <p:sp>
        <p:nvSpPr>
          <p:cNvPr id="17" name="Title 1"/>
          <p:cNvSpPr>
            <a:spLocks noGrp="1"/>
          </p:cNvSpPr>
          <p:nvPr>
            <p:ph type="title"/>
          </p:nvPr>
        </p:nvSpPr>
        <p:spPr>
          <a:xfrm>
            <a:off x="609600" y="609600"/>
            <a:ext cx="10972800" cy="410233"/>
          </a:xfrm>
          <a:prstGeom prst="rect">
            <a:avLst/>
          </a:prstGeom>
        </p:spPr>
        <p:txBody>
          <a:bodyPr lIns="0" tIns="0" rIns="0" bIns="0" anchor="t">
            <a:noAutofit/>
          </a:bodyPr>
          <a:lstStyle>
            <a:lvl1pPr>
              <a:defRPr sz="2400" b="1" i="0">
                <a:solidFill>
                  <a:srgbClr val="000000"/>
                </a:solidFill>
                <a:latin typeface="Arial" panose="020B0604020202020204" pitchFamily="34" charset="0"/>
                <a:cs typeface="Arial" panose="020B0604020202020204" pitchFamily="34" charset="0"/>
              </a:defRPr>
            </a:lvl1pPr>
          </a:lstStyle>
          <a:p>
            <a:r>
              <a:rPr lang="en-US" noProof="0"/>
              <a:t>Click to edit Master title style</a:t>
            </a:r>
            <a:endParaRPr lang="en-GB" noProof="0"/>
          </a:p>
        </p:txBody>
      </p:sp>
      <p:sp>
        <p:nvSpPr>
          <p:cNvPr id="18" name="Content Placeholder 2"/>
          <p:cNvSpPr>
            <a:spLocks noGrp="1"/>
          </p:cNvSpPr>
          <p:nvPr>
            <p:ph sz="quarter" idx="21"/>
          </p:nvPr>
        </p:nvSpPr>
        <p:spPr>
          <a:xfrm>
            <a:off x="609600" y="2108778"/>
            <a:ext cx="2615487" cy="3769735"/>
          </a:xfrm>
          <a:prstGeom prst="rect">
            <a:avLst/>
          </a:prstGeom>
        </p:spPr>
        <p:txBody>
          <a:bodyPr lIns="0" tIns="0" rIns="0" bIns="0"/>
          <a:lstStyle>
            <a:lvl1pPr marL="231775" indent="-231775">
              <a:spcBef>
                <a:spcPts val="500"/>
              </a:spcBef>
              <a:buFont typeface="Arial" panose="020B0604020202020204" pitchFamily="34" charset="0"/>
              <a:buChar char="•"/>
              <a:defRPr sz="1600">
                <a:solidFill>
                  <a:srgbClr val="000000"/>
                </a:solidFill>
                <a:latin typeface="Arial" panose="020B0604020202020204" pitchFamily="34" charset="0"/>
                <a:cs typeface="Arial" panose="020B0604020202020204" pitchFamily="34" charset="0"/>
              </a:defRPr>
            </a:lvl1pPr>
            <a:lvl2pPr marL="465138" indent="-233363">
              <a:defRPr sz="1600">
                <a:solidFill>
                  <a:srgbClr val="000000"/>
                </a:solidFill>
                <a:latin typeface="Arial" panose="020B0604020202020204" pitchFamily="34" charset="0"/>
                <a:cs typeface="Arial" panose="020B0604020202020204" pitchFamily="34" charset="0"/>
              </a:defRPr>
            </a:lvl2pPr>
            <a:lvl3pPr marL="682625" marR="0" indent="-2174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sz="1400">
                <a:solidFill>
                  <a:srgbClr val="000000"/>
                </a:solidFill>
                <a:latin typeface="Arial" panose="020B0604020202020204" pitchFamily="34" charset="0"/>
                <a:cs typeface="Arial" panose="020B0604020202020204" pitchFamily="34" charset="0"/>
              </a:defRPr>
            </a:lvl3pPr>
            <a:lvl4pPr marL="914400" indent="-231775">
              <a:defRPr sz="1400">
                <a:solidFill>
                  <a:srgbClr val="000000"/>
                </a:solidFill>
                <a:latin typeface="Arial" panose="020B0604020202020204" pitchFamily="34" charset="0"/>
                <a:cs typeface="Arial" panose="020B0604020202020204" pitchFamily="34" charset="0"/>
              </a:defRPr>
            </a:lvl4pPr>
            <a:lvl5pPr marL="1146175" indent="-231775">
              <a:defRPr sz="1400">
                <a:solidFill>
                  <a:srgbClr val="000000"/>
                </a:solidFill>
                <a:latin typeface="Arial" panose="020B0604020202020204" pitchFamily="34" charset="0"/>
                <a:cs typeface="Arial" panose="020B0604020202020204" pitchFamily="34" charset="0"/>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27" name="Content Placeholder 2"/>
          <p:cNvSpPr>
            <a:spLocks noGrp="1"/>
          </p:cNvSpPr>
          <p:nvPr>
            <p:ph sz="quarter" idx="35"/>
          </p:nvPr>
        </p:nvSpPr>
        <p:spPr>
          <a:xfrm>
            <a:off x="3390889" y="2108778"/>
            <a:ext cx="2615487" cy="3769735"/>
          </a:xfrm>
          <a:prstGeom prst="rect">
            <a:avLst/>
          </a:prstGeom>
        </p:spPr>
        <p:txBody>
          <a:bodyPr lIns="0" tIns="0" rIns="0" bIns="0"/>
          <a:lstStyle>
            <a:lvl1pPr marL="231775" indent="-231775">
              <a:spcBef>
                <a:spcPts val="500"/>
              </a:spcBef>
              <a:buFont typeface="Arial" panose="020B0604020202020204" pitchFamily="34" charset="0"/>
              <a:buChar char="•"/>
              <a:defRPr sz="1600">
                <a:solidFill>
                  <a:srgbClr val="000000"/>
                </a:solidFill>
                <a:latin typeface="Arial" panose="020B0604020202020204" pitchFamily="34" charset="0"/>
                <a:cs typeface="Arial" panose="020B0604020202020204" pitchFamily="34" charset="0"/>
              </a:defRPr>
            </a:lvl1pPr>
            <a:lvl2pPr marL="465138" indent="-233363">
              <a:defRPr sz="1600">
                <a:solidFill>
                  <a:srgbClr val="000000"/>
                </a:solidFill>
                <a:latin typeface="Arial" panose="020B0604020202020204" pitchFamily="34" charset="0"/>
                <a:cs typeface="Arial" panose="020B0604020202020204" pitchFamily="34" charset="0"/>
              </a:defRPr>
            </a:lvl2pPr>
            <a:lvl3pPr marL="682625" marR="0" indent="-2174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sz="1400">
                <a:solidFill>
                  <a:srgbClr val="000000"/>
                </a:solidFill>
                <a:latin typeface="Arial" panose="020B0604020202020204" pitchFamily="34" charset="0"/>
                <a:cs typeface="Arial" panose="020B0604020202020204" pitchFamily="34" charset="0"/>
              </a:defRPr>
            </a:lvl3pPr>
            <a:lvl4pPr marL="914400" indent="-231775">
              <a:defRPr sz="1400">
                <a:solidFill>
                  <a:srgbClr val="000000"/>
                </a:solidFill>
                <a:latin typeface="Arial" panose="020B0604020202020204" pitchFamily="34" charset="0"/>
                <a:cs typeface="Arial" panose="020B0604020202020204" pitchFamily="34" charset="0"/>
              </a:defRPr>
            </a:lvl4pPr>
            <a:lvl5pPr marL="1146175" indent="-231775">
              <a:defRPr sz="1400">
                <a:solidFill>
                  <a:srgbClr val="000000"/>
                </a:solidFill>
                <a:latin typeface="Arial" panose="020B0604020202020204" pitchFamily="34" charset="0"/>
                <a:cs typeface="Arial" panose="020B0604020202020204" pitchFamily="34" charset="0"/>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29" name="Content Placeholder 2"/>
          <p:cNvSpPr>
            <a:spLocks noGrp="1"/>
          </p:cNvSpPr>
          <p:nvPr>
            <p:ph sz="quarter" idx="37"/>
          </p:nvPr>
        </p:nvSpPr>
        <p:spPr>
          <a:xfrm>
            <a:off x="6172178" y="2108778"/>
            <a:ext cx="2615487" cy="3769735"/>
          </a:xfrm>
          <a:prstGeom prst="rect">
            <a:avLst/>
          </a:prstGeom>
        </p:spPr>
        <p:txBody>
          <a:bodyPr lIns="0" tIns="0" rIns="0" bIns="0"/>
          <a:lstStyle>
            <a:lvl1pPr marL="231775" indent="-231775">
              <a:spcBef>
                <a:spcPts val="500"/>
              </a:spcBef>
              <a:buFont typeface="Arial" panose="020B0604020202020204" pitchFamily="34" charset="0"/>
              <a:buChar char="•"/>
              <a:defRPr sz="1600">
                <a:solidFill>
                  <a:srgbClr val="000000"/>
                </a:solidFill>
                <a:latin typeface="Arial" panose="020B0604020202020204" pitchFamily="34" charset="0"/>
                <a:cs typeface="Arial" panose="020B0604020202020204" pitchFamily="34" charset="0"/>
              </a:defRPr>
            </a:lvl1pPr>
            <a:lvl2pPr marL="465138" indent="-233363">
              <a:defRPr sz="1600">
                <a:solidFill>
                  <a:srgbClr val="000000"/>
                </a:solidFill>
                <a:latin typeface="Arial" panose="020B0604020202020204" pitchFamily="34" charset="0"/>
                <a:cs typeface="Arial" panose="020B0604020202020204" pitchFamily="34" charset="0"/>
              </a:defRPr>
            </a:lvl2pPr>
            <a:lvl3pPr marL="682625" marR="0" indent="-2174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sz="1400">
                <a:solidFill>
                  <a:srgbClr val="000000"/>
                </a:solidFill>
                <a:latin typeface="Arial" panose="020B0604020202020204" pitchFamily="34" charset="0"/>
                <a:cs typeface="Arial" panose="020B0604020202020204" pitchFamily="34" charset="0"/>
              </a:defRPr>
            </a:lvl3pPr>
            <a:lvl4pPr marL="914400" indent="-231775">
              <a:defRPr sz="1400">
                <a:solidFill>
                  <a:srgbClr val="000000"/>
                </a:solidFill>
                <a:latin typeface="Arial" panose="020B0604020202020204" pitchFamily="34" charset="0"/>
                <a:cs typeface="Arial" panose="020B0604020202020204" pitchFamily="34" charset="0"/>
              </a:defRPr>
            </a:lvl4pPr>
            <a:lvl5pPr marL="1146175" indent="-231775">
              <a:defRPr sz="1400">
                <a:solidFill>
                  <a:srgbClr val="000000"/>
                </a:solidFill>
                <a:latin typeface="Arial" panose="020B0604020202020204" pitchFamily="34" charset="0"/>
                <a:cs typeface="Arial" panose="020B0604020202020204" pitchFamily="34" charset="0"/>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31" name="Content Placeholder 2"/>
          <p:cNvSpPr>
            <a:spLocks noGrp="1"/>
          </p:cNvSpPr>
          <p:nvPr>
            <p:ph sz="quarter" idx="39"/>
          </p:nvPr>
        </p:nvSpPr>
        <p:spPr>
          <a:xfrm>
            <a:off x="8953467" y="2108778"/>
            <a:ext cx="2615487" cy="3769735"/>
          </a:xfrm>
          <a:prstGeom prst="rect">
            <a:avLst/>
          </a:prstGeom>
        </p:spPr>
        <p:txBody>
          <a:bodyPr lIns="0" tIns="0" rIns="0" bIns="0"/>
          <a:lstStyle>
            <a:lvl1pPr marL="231775" indent="-231775">
              <a:spcBef>
                <a:spcPts val="500"/>
              </a:spcBef>
              <a:buFont typeface="Arial" panose="020B0604020202020204" pitchFamily="34" charset="0"/>
              <a:buChar char="•"/>
              <a:defRPr sz="1600">
                <a:solidFill>
                  <a:srgbClr val="000000"/>
                </a:solidFill>
                <a:latin typeface="Arial" panose="020B0604020202020204" pitchFamily="34" charset="0"/>
                <a:cs typeface="Arial" panose="020B0604020202020204" pitchFamily="34" charset="0"/>
              </a:defRPr>
            </a:lvl1pPr>
            <a:lvl2pPr marL="465138" indent="-233363">
              <a:defRPr sz="1600">
                <a:solidFill>
                  <a:srgbClr val="000000"/>
                </a:solidFill>
                <a:latin typeface="Arial" panose="020B0604020202020204" pitchFamily="34" charset="0"/>
                <a:cs typeface="Arial" panose="020B0604020202020204" pitchFamily="34" charset="0"/>
              </a:defRPr>
            </a:lvl2pPr>
            <a:lvl3pPr marL="682625" marR="0" indent="-2174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sz="1400">
                <a:solidFill>
                  <a:srgbClr val="000000"/>
                </a:solidFill>
                <a:latin typeface="Arial" panose="020B0604020202020204" pitchFamily="34" charset="0"/>
                <a:cs typeface="Arial" panose="020B0604020202020204" pitchFamily="34" charset="0"/>
              </a:defRPr>
            </a:lvl3pPr>
            <a:lvl4pPr marL="914400" indent="-231775">
              <a:defRPr sz="1400">
                <a:solidFill>
                  <a:srgbClr val="000000"/>
                </a:solidFill>
                <a:latin typeface="Arial" panose="020B0604020202020204" pitchFamily="34" charset="0"/>
                <a:cs typeface="Arial" panose="020B0604020202020204" pitchFamily="34" charset="0"/>
              </a:defRPr>
            </a:lvl4pPr>
            <a:lvl5pPr marL="1146175" indent="-231775">
              <a:defRPr sz="1400">
                <a:solidFill>
                  <a:srgbClr val="000000"/>
                </a:solidFill>
                <a:latin typeface="Arial" panose="020B0604020202020204" pitchFamily="34" charset="0"/>
                <a:cs typeface="Arial" panose="020B0604020202020204" pitchFamily="34" charset="0"/>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20" name="Text Placeholder 2"/>
          <p:cNvSpPr>
            <a:spLocks noGrp="1"/>
          </p:cNvSpPr>
          <p:nvPr>
            <p:ph type="body" sz="quarter" idx="25"/>
          </p:nvPr>
        </p:nvSpPr>
        <p:spPr>
          <a:xfrm>
            <a:off x="609601" y="1524002"/>
            <a:ext cx="2615486" cy="449942"/>
          </a:xfrm>
          <a:prstGeom prst="rect">
            <a:avLst/>
          </a:prstGeom>
        </p:spPr>
        <p:txBody>
          <a:bodyPr lIns="0" tIns="0" rIns="0" bIns="0"/>
          <a:lstStyle>
            <a:lvl1pPr marL="0" indent="0">
              <a:buNone/>
              <a:defRPr lang="en-US" sz="1800" b="1" dirty="0" smtClean="0">
                <a:solidFill>
                  <a:srgbClr val="000000"/>
                </a:solidFill>
                <a:latin typeface="Arial" panose="020B0604020202020204" pitchFamily="34" charset="0"/>
                <a:cs typeface="Arial" panose="020B0604020202020204" pitchFamily="34" charset="0"/>
              </a:defRPr>
            </a:lvl1pPr>
            <a:lvl2pPr>
              <a:defRPr lang="en-US" sz="1600" dirty="0" smtClean="0"/>
            </a:lvl2pPr>
            <a:lvl3pPr>
              <a:defRPr lang="en-US" sz="1400" dirty="0" smtClean="0"/>
            </a:lvl3pPr>
            <a:lvl4pPr>
              <a:defRPr lang="en-US" sz="1400" dirty="0" smtClean="0"/>
            </a:lvl4pPr>
            <a:lvl5pPr>
              <a:defRPr lang="en-US" sz="1400" dirty="0"/>
            </a:lvl5pPr>
          </a:lstStyle>
          <a:p>
            <a:pPr lvl="0"/>
            <a:r>
              <a:rPr lang="en-US" noProof="0"/>
              <a:t>Click to edit Master text styles</a:t>
            </a:r>
          </a:p>
        </p:txBody>
      </p:sp>
      <p:sp>
        <p:nvSpPr>
          <p:cNvPr id="21" name="Text Placeholder 2"/>
          <p:cNvSpPr>
            <a:spLocks noGrp="1"/>
          </p:cNvSpPr>
          <p:nvPr>
            <p:ph type="body" sz="quarter" idx="40"/>
          </p:nvPr>
        </p:nvSpPr>
        <p:spPr>
          <a:xfrm>
            <a:off x="3390889" y="1524002"/>
            <a:ext cx="2615486" cy="449942"/>
          </a:xfrm>
          <a:prstGeom prst="rect">
            <a:avLst/>
          </a:prstGeom>
        </p:spPr>
        <p:txBody>
          <a:bodyPr lIns="0" tIns="0" rIns="0" bIns="0"/>
          <a:lstStyle>
            <a:lvl1pPr marL="0" indent="0">
              <a:buNone/>
              <a:defRPr lang="en-US" sz="1800" b="1" dirty="0" smtClean="0">
                <a:solidFill>
                  <a:srgbClr val="000000"/>
                </a:solidFill>
                <a:latin typeface="Arial" panose="020B0604020202020204" pitchFamily="34" charset="0"/>
                <a:cs typeface="Arial" panose="020B0604020202020204" pitchFamily="34" charset="0"/>
              </a:defRPr>
            </a:lvl1pPr>
            <a:lvl2pPr>
              <a:defRPr lang="en-US" sz="1600" dirty="0" smtClean="0"/>
            </a:lvl2pPr>
            <a:lvl3pPr>
              <a:defRPr lang="en-US" sz="1400" dirty="0" smtClean="0"/>
            </a:lvl3pPr>
            <a:lvl4pPr>
              <a:defRPr lang="en-US" sz="1400" dirty="0" smtClean="0"/>
            </a:lvl4pPr>
            <a:lvl5pPr>
              <a:defRPr lang="en-US" sz="1400" dirty="0"/>
            </a:lvl5pPr>
          </a:lstStyle>
          <a:p>
            <a:pPr lvl="0"/>
            <a:r>
              <a:rPr lang="en-US" noProof="0"/>
              <a:t>Click to edit Master text styles</a:t>
            </a:r>
          </a:p>
        </p:txBody>
      </p:sp>
      <p:sp>
        <p:nvSpPr>
          <p:cNvPr id="22" name="Text Placeholder 2"/>
          <p:cNvSpPr>
            <a:spLocks noGrp="1"/>
          </p:cNvSpPr>
          <p:nvPr>
            <p:ph type="body" sz="quarter" idx="41"/>
          </p:nvPr>
        </p:nvSpPr>
        <p:spPr>
          <a:xfrm>
            <a:off x="6172177" y="1524002"/>
            <a:ext cx="2615486" cy="449942"/>
          </a:xfrm>
          <a:prstGeom prst="rect">
            <a:avLst/>
          </a:prstGeom>
        </p:spPr>
        <p:txBody>
          <a:bodyPr lIns="0" tIns="0" rIns="0" bIns="0"/>
          <a:lstStyle>
            <a:lvl1pPr marL="0" indent="0">
              <a:buNone/>
              <a:defRPr lang="en-US" sz="1800" b="1" dirty="0" smtClean="0">
                <a:solidFill>
                  <a:srgbClr val="000000"/>
                </a:solidFill>
                <a:latin typeface="Arial" panose="020B0604020202020204" pitchFamily="34" charset="0"/>
                <a:cs typeface="Arial" panose="020B0604020202020204" pitchFamily="34" charset="0"/>
              </a:defRPr>
            </a:lvl1pPr>
            <a:lvl2pPr>
              <a:defRPr lang="en-US" sz="1600" dirty="0" smtClean="0"/>
            </a:lvl2pPr>
            <a:lvl3pPr>
              <a:defRPr lang="en-US" sz="1400" dirty="0" smtClean="0"/>
            </a:lvl3pPr>
            <a:lvl4pPr>
              <a:defRPr lang="en-US" sz="1400" dirty="0" smtClean="0"/>
            </a:lvl4pPr>
            <a:lvl5pPr>
              <a:defRPr lang="en-US" sz="1400" dirty="0"/>
            </a:lvl5pPr>
          </a:lstStyle>
          <a:p>
            <a:pPr lvl="0"/>
            <a:r>
              <a:rPr lang="en-US" noProof="0"/>
              <a:t>Click to edit Master text styles</a:t>
            </a:r>
          </a:p>
        </p:txBody>
      </p:sp>
      <p:sp>
        <p:nvSpPr>
          <p:cNvPr id="23" name="Text Placeholder 2"/>
          <p:cNvSpPr>
            <a:spLocks noGrp="1"/>
          </p:cNvSpPr>
          <p:nvPr>
            <p:ph type="body" sz="quarter" idx="42"/>
          </p:nvPr>
        </p:nvSpPr>
        <p:spPr>
          <a:xfrm>
            <a:off x="8953465" y="1524002"/>
            <a:ext cx="2615486" cy="449942"/>
          </a:xfrm>
          <a:prstGeom prst="rect">
            <a:avLst/>
          </a:prstGeom>
        </p:spPr>
        <p:txBody>
          <a:bodyPr lIns="0" tIns="0" rIns="0" bIns="0"/>
          <a:lstStyle>
            <a:lvl1pPr marL="0" indent="0">
              <a:buNone/>
              <a:defRPr lang="en-US" sz="1800" b="1" dirty="0" smtClean="0">
                <a:solidFill>
                  <a:srgbClr val="000000"/>
                </a:solidFill>
                <a:latin typeface="Arial" panose="020B0604020202020204" pitchFamily="34" charset="0"/>
                <a:cs typeface="Arial" panose="020B0604020202020204" pitchFamily="34" charset="0"/>
              </a:defRPr>
            </a:lvl1pPr>
            <a:lvl2pPr>
              <a:defRPr lang="en-US" sz="1600" dirty="0" smtClean="0"/>
            </a:lvl2pPr>
            <a:lvl3pPr>
              <a:defRPr lang="en-US" sz="1400" dirty="0" smtClean="0"/>
            </a:lvl3pPr>
            <a:lvl4pPr>
              <a:defRPr lang="en-US" sz="1400" dirty="0" smtClean="0"/>
            </a:lvl4pPr>
            <a:lvl5pPr>
              <a:defRPr lang="en-US" sz="1400" dirty="0"/>
            </a:lvl5pPr>
          </a:lstStyle>
          <a:p>
            <a:pPr lvl="0"/>
            <a:r>
              <a:rPr lang="en-US" noProof="0"/>
              <a:t>Click to edit Master text styles</a:t>
            </a:r>
          </a:p>
        </p:txBody>
      </p:sp>
    </p:spTree>
    <p:extLst>
      <p:ext uri="{BB962C8B-B14F-4D97-AF65-F5344CB8AC3E}">
        <p14:creationId xmlns:p14="http://schemas.microsoft.com/office/powerpoint/2010/main" val="3004568626"/>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userDrawn="1">
  <p:cSld name="Title / Content + Image Right">
    <p:spTree>
      <p:nvGrpSpPr>
        <p:cNvPr id="1" name=""/>
        <p:cNvGrpSpPr/>
        <p:nvPr/>
      </p:nvGrpSpPr>
      <p:grpSpPr>
        <a:xfrm>
          <a:off x="0" y="0"/>
          <a:ext cx="0" cy="0"/>
          <a:chOff x="0" y="0"/>
          <a:chExt cx="0" cy="0"/>
        </a:xfrm>
      </p:grpSpPr>
      <p:pic>
        <p:nvPicPr>
          <p:cNvPr id="7" name="Picture 3">
            <a:extLst>
              <a:ext uri="{FF2B5EF4-FFF2-40B4-BE49-F238E27FC236}">
                <a16:creationId xmlns:a16="http://schemas.microsoft.com/office/drawing/2014/main" id="{152CD12A-A035-A343-8011-C4B499FF3EC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52100" y="6130925"/>
            <a:ext cx="1130300" cy="352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4">
            <a:extLst>
              <a:ext uri="{FF2B5EF4-FFF2-40B4-BE49-F238E27FC236}">
                <a16:creationId xmlns:a16="http://schemas.microsoft.com/office/drawing/2014/main" id="{B05E1DFF-58F7-7341-8AD1-AFE5C02BEF7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781800"/>
            <a:ext cx="12192000" cy="7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 Placeholder 2"/>
          <p:cNvSpPr>
            <a:spLocks noGrp="1"/>
          </p:cNvSpPr>
          <p:nvPr>
            <p:ph type="body" sz="quarter" idx="20"/>
          </p:nvPr>
        </p:nvSpPr>
        <p:spPr>
          <a:xfrm>
            <a:off x="609601" y="1019833"/>
            <a:ext cx="10972800" cy="369332"/>
          </a:xfrm>
          <a:prstGeom prst="rect">
            <a:avLst/>
          </a:prstGeom>
        </p:spPr>
        <p:txBody>
          <a:bodyPr wrap="square" lIns="0" rIns="0">
            <a:spAutoFit/>
          </a:bodyPr>
          <a:lstStyle>
            <a:lvl1pPr marL="0" indent="0">
              <a:buNone/>
              <a:defRPr sz="2000">
                <a:solidFill>
                  <a:srgbClr val="000000"/>
                </a:solidFill>
                <a:latin typeface="Arial" panose="020B0604020202020204" pitchFamily="34" charset="0"/>
                <a:cs typeface="Arial" panose="020B0604020202020204" pitchFamily="34" charset="0"/>
              </a:defRPr>
            </a:lvl1pPr>
          </a:lstStyle>
          <a:p>
            <a:pPr lvl="0"/>
            <a:r>
              <a:rPr lang="en-US" noProof="0"/>
              <a:t>Click to edit Master text styles</a:t>
            </a:r>
          </a:p>
        </p:txBody>
      </p:sp>
      <p:sp>
        <p:nvSpPr>
          <p:cNvPr id="17" name="Title 1"/>
          <p:cNvSpPr>
            <a:spLocks noGrp="1"/>
          </p:cNvSpPr>
          <p:nvPr>
            <p:ph type="title"/>
          </p:nvPr>
        </p:nvSpPr>
        <p:spPr>
          <a:xfrm>
            <a:off x="609600" y="609600"/>
            <a:ext cx="10972800" cy="410233"/>
          </a:xfrm>
          <a:prstGeom prst="rect">
            <a:avLst/>
          </a:prstGeom>
        </p:spPr>
        <p:txBody>
          <a:bodyPr lIns="0" tIns="0" rIns="0" bIns="0" anchor="t">
            <a:noAutofit/>
          </a:bodyPr>
          <a:lstStyle>
            <a:lvl1pPr>
              <a:defRPr sz="2400" b="1" i="0">
                <a:solidFill>
                  <a:srgbClr val="000000"/>
                </a:solidFill>
                <a:latin typeface="Arial" panose="020B0604020202020204" pitchFamily="34" charset="0"/>
                <a:cs typeface="Arial" panose="020B0604020202020204" pitchFamily="34" charset="0"/>
              </a:defRPr>
            </a:lvl1pPr>
          </a:lstStyle>
          <a:p>
            <a:r>
              <a:rPr lang="en-US" noProof="0"/>
              <a:t>Click to edit Master title style</a:t>
            </a:r>
            <a:endParaRPr lang="en-GB" noProof="0"/>
          </a:p>
        </p:txBody>
      </p:sp>
      <p:sp>
        <p:nvSpPr>
          <p:cNvPr id="18" name="Content Placeholder 2"/>
          <p:cNvSpPr>
            <a:spLocks noGrp="1"/>
          </p:cNvSpPr>
          <p:nvPr>
            <p:ph sz="quarter" idx="21"/>
          </p:nvPr>
        </p:nvSpPr>
        <p:spPr>
          <a:xfrm>
            <a:off x="609600" y="2108778"/>
            <a:ext cx="5355771" cy="3769735"/>
          </a:xfrm>
          <a:prstGeom prst="rect">
            <a:avLst/>
          </a:prstGeom>
        </p:spPr>
        <p:txBody>
          <a:bodyPr lIns="0" tIns="0" rIns="0" bIns="0"/>
          <a:lstStyle>
            <a:lvl1pPr marL="231775" indent="-231775">
              <a:spcBef>
                <a:spcPts val="500"/>
              </a:spcBef>
              <a:buFont typeface="Arial" panose="020B0604020202020204" pitchFamily="34" charset="0"/>
              <a:buChar char="•"/>
              <a:defRPr sz="1600">
                <a:solidFill>
                  <a:srgbClr val="000000"/>
                </a:solidFill>
                <a:latin typeface="Arial" panose="020B0604020202020204" pitchFamily="34" charset="0"/>
                <a:cs typeface="Arial" panose="020B0604020202020204" pitchFamily="34" charset="0"/>
              </a:defRPr>
            </a:lvl1pPr>
            <a:lvl2pPr marL="465138" indent="-233363">
              <a:defRPr sz="1600">
                <a:solidFill>
                  <a:srgbClr val="000000"/>
                </a:solidFill>
                <a:latin typeface="Arial" panose="020B0604020202020204" pitchFamily="34" charset="0"/>
                <a:cs typeface="Arial" panose="020B0604020202020204" pitchFamily="34" charset="0"/>
              </a:defRPr>
            </a:lvl2pPr>
            <a:lvl3pPr marL="682625" marR="0" indent="-2174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sz="1400">
                <a:solidFill>
                  <a:srgbClr val="000000"/>
                </a:solidFill>
                <a:latin typeface="Arial" panose="020B0604020202020204" pitchFamily="34" charset="0"/>
                <a:cs typeface="Arial" panose="020B0604020202020204" pitchFamily="34" charset="0"/>
              </a:defRPr>
            </a:lvl3pPr>
            <a:lvl4pPr marL="914400" indent="-231775">
              <a:defRPr sz="1400">
                <a:solidFill>
                  <a:srgbClr val="000000"/>
                </a:solidFill>
                <a:latin typeface="Arial" panose="020B0604020202020204" pitchFamily="34" charset="0"/>
                <a:cs typeface="Arial" panose="020B0604020202020204" pitchFamily="34" charset="0"/>
              </a:defRPr>
            </a:lvl4pPr>
            <a:lvl5pPr marL="1146175" indent="-231775">
              <a:defRPr sz="1400">
                <a:solidFill>
                  <a:srgbClr val="000000"/>
                </a:solidFill>
                <a:latin typeface="Arial" panose="020B0604020202020204" pitchFamily="34" charset="0"/>
                <a:cs typeface="Arial" panose="020B0604020202020204" pitchFamily="34" charset="0"/>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3" name="Picture Placeholder 2"/>
          <p:cNvSpPr>
            <a:spLocks noGrp="1"/>
          </p:cNvSpPr>
          <p:nvPr>
            <p:ph type="pic" sz="quarter" idx="24"/>
          </p:nvPr>
        </p:nvSpPr>
        <p:spPr>
          <a:xfrm>
            <a:off x="6226175" y="1524001"/>
            <a:ext cx="5356225" cy="4350671"/>
          </a:xfrm>
          <a:prstGeom prst="rect">
            <a:avLst/>
          </a:prstGeom>
        </p:spPr>
        <p:txBody>
          <a:bodyPr anchor="ct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600">
                <a:latin typeface="Arial" panose="020B0604020202020204" pitchFamily="34" charset="0"/>
                <a:cs typeface="Arial" panose="020B0604020202020204" pitchFamily="34" charset="0"/>
              </a:defRPr>
            </a:lvl1pPr>
          </a:lstStyle>
          <a:p>
            <a:pPr lvl="0"/>
            <a:r>
              <a:rPr lang="en-US" noProof="0"/>
              <a:t>Click icon to add picture</a:t>
            </a:r>
            <a:endParaRPr lang="en-GB" noProof="0"/>
          </a:p>
        </p:txBody>
      </p:sp>
      <p:sp>
        <p:nvSpPr>
          <p:cNvPr id="10" name="Text Placeholder 2"/>
          <p:cNvSpPr>
            <a:spLocks noGrp="1"/>
          </p:cNvSpPr>
          <p:nvPr>
            <p:ph type="body" sz="quarter" idx="25"/>
          </p:nvPr>
        </p:nvSpPr>
        <p:spPr>
          <a:xfrm>
            <a:off x="609601" y="1524002"/>
            <a:ext cx="5355770" cy="449942"/>
          </a:xfrm>
          <a:prstGeom prst="rect">
            <a:avLst/>
          </a:prstGeom>
        </p:spPr>
        <p:txBody>
          <a:bodyPr lIns="0" tIns="0" rIns="0" bIns="0"/>
          <a:lstStyle>
            <a:lvl1pPr marL="0" indent="0">
              <a:buNone/>
              <a:defRPr lang="en-US" sz="1800" b="1" dirty="0" smtClean="0">
                <a:solidFill>
                  <a:srgbClr val="000000"/>
                </a:solidFill>
                <a:latin typeface="Arial" panose="020B0604020202020204" pitchFamily="34" charset="0"/>
                <a:cs typeface="Arial" panose="020B0604020202020204" pitchFamily="34" charset="0"/>
              </a:defRPr>
            </a:lvl1pPr>
            <a:lvl2pPr>
              <a:defRPr lang="en-US" sz="1600" dirty="0" smtClean="0"/>
            </a:lvl2pPr>
            <a:lvl3pPr>
              <a:defRPr lang="en-US" sz="1400" dirty="0" smtClean="0"/>
            </a:lvl3pPr>
            <a:lvl4pPr>
              <a:defRPr lang="en-US" sz="1400" dirty="0" smtClean="0"/>
            </a:lvl4pPr>
            <a:lvl5pPr>
              <a:defRPr lang="en-US" sz="1400" dirty="0"/>
            </a:lvl5pPr>
          </a:lstStyle>
          <a:p>
            <a:pPr lvl="0"/>
            <a:r>
              <a:rPr lang="en-US" noProof="0"/>
              <a:t>Click to edit Master text styles</a:t>
            </a:r>
          </a:p>
        </p:txBody>
      </p:sp>
    </p:spTree>
    <p:extLst>
      <p:ext uri="{BB962C8B-B14F-4D97-AF65-F5344CB8AC3E}">
        <p14:creationId xmlns:p14="http://schemas.microsoft.com/office/powerpoint/2010/main" val="2879464998"/>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preserve="1" userDrawn="1">
  <p:cSld name="Title / Content + Image Left">
    <p:spTree>
      <p:nvGrpSpPr>
        <p:cNvPr id="1" name=""/>
        <p:cNvGrpSpPr/>
        <p:nvPr/>
      </p:nvGrpSpPr>
      <p:grpSpPr>
        <a:xfrm>
          <a:off x="0" y="0"/>
          <a:ext cx="0" cy="0"/>
          <a:chOff x="0" y="0"/>
          <a:chExt cx="0" cy="0"/>
        </a:xfrm>
      </p:grpSpPr>
      <p:pic>
        <p:nvPicPr>
          <p:cNvPr id="7" name="Picture 3">
            <a:extLst>
              <a:ext uri="{FF2B5EF4-FFF2-40B4-BE49-F238E27FC236}">
                <a16:creationId xmlns:a16="http://schemas.microsoft.com/office/drawing/2014/main" id="{1A8BBD46-D6D1-A345-AB74-67A9DB4DD2D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52100" y="6130925"/>
            <a:ext cx="1130300" cy="352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4">
            <a:extLst>
              <a:ext uri="{FF2B5EF4-FFF2-40B4-BE49-F238E27FC236}">
                <a16:creationId xmlns:a16="http://schemas.microsoft.com/office/drawing/2014/main" id="{50E398DB-AAB5-D541-9341-5231C5A139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781800"/>
            <a:ext cx="12192000" cy="7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 Placeholder 2"/>
          <p:cNvSpPr>
            <a:spLocks noGrp="1"/>
          </p:cNvSpPr>
          <p:nvPr>
            <p:ph type="body" sz="quarter" idx="20"/>
          </p:nvPr>
        </p:nvSpPr>
        <p:spPr>
          <a:xfrm>
            <a:off x="609601" y="1019833"/>
            <a:ext cx="10972800" cy="369332"/>
          </a:xfrm>
          <a:prstGeom prst="rect">
            <a:avLst/>
          </a:prstGeom>
        </p:spPr>
        <p:txBody>
          <a:bodyPr wrap="square" lIns="0" rIns="0">
            <a:spAutoFit/>
          </a:bodyPr>
          <a:lstStyle>
            <a:lvl1pPr marL="0" indent="0">
              <a:buNone/>
              <a:defRPr sz="2000">
                <a:solidFill>
                  <a:srgbClr val="000000"/>
                </a:solidFill>
                <a:latin typeface="Arial" panose="020B0604020202020204" pitchFamily="34" charset="0"/>
                <a:cs typeface="Arial" panose="020B0604020202020204" pitchFamily="34" charset="0"/>
              </a:defRPr>
            </a:lvl1pPr>
          </a:lstStyle>
          <a:p>
            <a:pPr lvl="0"/>
            <a:r>
              <a:rPr lang="en-US" noProof="0"/>
              <a:t>Click to edit Master text styles</a:t>
            </a:r>
          </a:p>
        </p:txBody>
      </p:sp>
      <p:sp>
        <p:nvSpPr>
          <p:cNvPr id="17" name="Title 1"/>
          <p:cNvSpPr>
            <a:spLocks noGrp="1"/>
          </p:cNvSpPr>
          <p:nvPr>
            <p:ph type="title"/>
          </p:nvPr>
        </p:nvSpPr>
        <p:spPr>
          <a:xfrm>
            <a:off x="609600" y="609600"/>
            <a:ext cx="10972800" cy="410233"/>
          </a:xfrm>
          <a:prstGeom prst="rect">
            <a:avLst/>
          </a:prstGeom>
        </p:spPr>
        <p:txBody>
          <a:bodyPr lIns="0" tIns="0" rIns="0" bIns="0" anchor="t">
            <a:noAutofit/>
          </a:bodyPr>
          <a:lstStyle>
            <a:lvl1pPr>
              <a:defRPr sz="2400" b="1" i="0">
                <a:solidFill>
                  <a:srgbClr val="000000"/>
                </a:solidFill>
                <a:latin typeface="Arial" panose="020B0604020202020204" pitchFamily="34" charset="0"/>
                <a:cs typeface="Arial" panose="020B0604020202020204" pitchFamily="34" charset="0"/>
              </a:defRPr>
            </a:lvl1pPr>
          </a:lstStyle>
          <a:p>
            <a:r>
              <a:rPr lang="en-US" noProof="0"/>
              <a:t>Click to edit Master title style</a:t>
            </a:r>
            <a:endParaRPr lang="en-GB" noProof="0"/>
          </a:p>
        </p:txBody>
      </p:sp>
      <p:sp>
        <p:nvSpPr>
          <p:cNvPr id="18" name="Content Placeholder 2"/>
          <p:cNvSpPr>
            <a:spLocks noGrp="1"/>
          </p:cNvSpPr>
          <p:nvPr>
            <p:ph sz="quarter" idx="21"/>
          </p:nvPr>
        </p:nvSpPr>
        <p:spPr>
          <a:xfrm>
            <a:off x="6226628" y="2108778"/>
            <a:ext cx="5355771" cy="3769735"/>
          </a:xfrm>
          <a:prstGeom prst="rect">
            <a:avLst/>
          </a:prstGeom>
        </p:spPr>
        <p:txBody>
          <a:bodyPr lIns="0" tIns="0" rIns="0" bIns="0"/>
          <a:lstStyle>
            <a:lvl1pPr marL="231775" indent="-231775">
              <a:spcBef>
                <a:spcPts val="500"/>
              </a:spcBef>
              <a:buFont typeface="Arial" panose="020B0604020202020204" pitchFamily="34" charset="0"/>
              <a:buChar char="•"/>
              <a:defRPr sz="1600">
                <a:solidFill>
                  <a:srgbClr val="000000"/>
                </a:solidFill>
                <a:latin typeface="Arial" panose="020B0604020202020204" pitchFamily="34" charset="0"/>
                <a:cs typeface="Arial" panose="020B0604020202020204" pitchFamily="34" charset="0"/>
              </a:defRPr>
            </a:lvl1pPr>
            <a:lvl2pPr marL="465138" indent="-233363">
              <a:defRPr sz="1600">
                <a:solidFill>
                  <a:srgbClr val="000000"/>
                </a:solidFill>
                <a:latin typeface="Arial" panose="020B0604020202020204" pitchFamily="34" charset="0"/>
                <a:cs typeface="Arial" panose="020B0604020202020204" pitchFamily="34" charset="0"/>
              </a:defRPr>
            </a:lvl2pPr>
            <a:lvl3pPr marL="682625" marR="0" indent="-2174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sz="1400">
                <a:solidFill>
                  <a:srgbClr val="000000"/>
                </a:solidFill>
                <a:latin typeface="Arial" panose="020B0604020202020204" pitchFamily="34" charset="0"/>
                <a:cs typeface="Arial" panose="020B0604020202020204" pitchFamily="34" charset="0"/>
              </a:defRPr>
            </a:lvl3pPr>
            <a:lvl4pPr marL="914400" indent="-231775">
              <a:defRPr sz="1400">
                <a:solidFill>
                  <a:srgbClr val="000000"/>
                </a:solidFill>
                <a:latin typeface="Arial" panose="020B0604020202020204" pitchFamily="34" charset="0"/>
                <a:cs typeface="Arial" panose="020B0604020202020204" pitchFamily="34" charset="0"/>
              </a:defRPr>
            </a:lvl4pPr>
            <a:lvl5pPr marL="1146175" indent="-231775">
              <a:defRPr sz="1400">
                <a:solidFill>
                  <a:srgbClr val="000000"/>
                </a:solidFill>
                <a:latin typeface="Arial" panose="020B0604020202020204" pitchFamily="34" charset="0"/>
                <a:cs typeface="Arial" panose="020B0604020202020204" pitchFamily="34" charset="0"/>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19" name="Picture Placeholder 2"/>
          <p:cNvSpPr>
            <a:spLocks noGrp="1"/>
          </p:cNvSpPr>
          <p:nvPr>
            <p:ph type="pic" sz="quarter" idx="24"/>
          </p:nvPr>
        </p:nvSpPr>
        <p:spPr>
          <a:xfrm>
            <a:off x="609148" y="1524001"/>
            <a:ext cx="5356225" cy="4350671"/>
          </a:xfrm>
          <a:prstGeom prst="rect">
            <a:avLst/>
          </a:prstGeom>
        </p:spPr>
        <p:txBody>
          <a:bodyPr anchor="ctr"/>
          <a:lstStyle>
            <a:lvl1pPr marL="0" indent="0" algn="ctr">
              <a:buNone/>
              <a:defRPr sz="1600">
                <a:latin typeface="Arial" panose="020B0604020202020204" pitchFamily="34" charset="0"/>
                <a:cs typeface="Arial" panose="020B0604020202020204" pitchFamily="34" charset="0"/>
              </a:defRPr>
            </a:lvl1pPr>
          </a:lstStyle>
          <a:p>
            <a:pPr lvl="0"/>
            <a:r>
              <a:rPr lang="en-US" noProof="0"/>
              <a:t>Click icon to add picture</a:t>
            </a:r>
            <a:endParaRPr lang="en-GB" noProof="0"/>
          </a:p>
        </p:txBody>
      </p:sp>
      <p:sp>
        <p:nvSpPr>
          <p:cNvPr id="10" name="Text Placeholder 2"/>
          <p:cNvSpPr>
            <a:spLocks noGrp="1"/>
          </p:cNvSpPr>
          <p:nvPr>
            <p:ph type="body" sz="quarter" idx="25"/>
          </p:nvPr>
        </p:nvSpPr>
        <p:spPr>
          <a:xfrm>
            <a:off x="6226628" y="1524002"/>
            <a:ext cx="5355771" cy="449942"/>
          </a:xfrm>
          <a:prstGeom prst="rect">
            <a:avLst/>
          </a:prstGeom>
        </p:spPr>
        <p:txBody>
          <a:bodyPr lIns="0" tIns="0" rIns="0" bIns="0"/>
          <a:lstStyle>
            <a:lvl1pPr marL="0" indent="0">
              <a:buNone/>
              <a:defRPr lang="en-US" sz="1800" b="1" dirty="0" smtClean="0">
                <a:solidFill>
                  <a:srgbClr val="000000"/>
                </a:solidFill>
                <a:latin typeface="Arial" panose="020B0604020202020204" pitchFamily="34" charset="0"/>
                <a:cs typeface="Arial" panose="020B0604020202020204" pitchFamily="34" charset="0"/>
              </a:defRPr>
            </a:lvl1pPr>
            <a:lvl2pPr>
              <a:defRPr lang="en-US" sz="1600" dirty="0" smtClean="0"/>
            </a:lvl2pPr>
            <a:lvl3pPr>
              <a:defRPr lang="en-US" sz="1400" dirty="0" smtClean="0"/>
            </a:lvl3pPr>
            <a:lvl4pPr>
              <a:defRPr lang="en-US" sz="1400" dirty="0" smtClean="0"/>
            </a:lvl4pPr>
            <a:lvl5pPr>
              <a:defRPr lang="en-US" sz="1400" dirty="0"/>
            </a:lvl5pPr>
          </a:lstStyle>
          <a:p>
            <a:pPr lvl="0"/>
            <a:r>
              <a:rPr lang="en-US" noProof="0"/>
              <a:t>Click to edit Master text styles</a:t>
            </a:r>
          </a:p>
        </p:txBody>
      </p:sp>
    </p:spTree>
    <p:extLst>
      <p:ext uri="{BB962C8B-B14F-4D97-AF65-F5344CB8AC3E}">
        <p14:creationId xmlns:p14="http://schemas.microsoft.com/office/powerpoint/2010/main" val="630664990"/>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preserve="1" userDrawn="1">
  <p:cSld name="3 Object / 3 Content">
    <p:spTree>
      <p:nvGrpSpPr>
        <p:cNvPr id="1" name=""/>
        <p:cNvGrpSpPr/>
        <p:nvPr/>
      </p:nvGrpSpPr>
      <p:grpSpPr>
        <a:xfrm>
          <a:off x="0" y="0"/>
          <a:ext cx="0" cy="0"/>
          <a:chOff x="0" y="0"/>
          <a:chExt cx="0" cy="0"/>
        </a:xfrm>
      </p:grpSpPr>
      <p:pic>
        <p:nvPicPr>
          <p:cNvPr id="10" name="Picture 3">
            <a:extLst>
              <a:ext uri="{FF2B5EF4-FFF2-40B4-BE49-F238E27FC236}">
                <a16:creationId xmlns:a16="http://schemas.microsoft.com/office/drawing/2014/main" id="{6AECFD17-6C57-7846-92D8-F140E2C0002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52100" y="6130925"/>
            <a:ext cx="1130300" cy="352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4">
            <a:extLst>
              <a:ext uri="{FF2B5EF4-FFF2-40B4-BE49-F238E27FC236}">
                <a16:creationId xmlns:a16="http://schemas.microsoft.com/office/drawing/2014/main" id="{D390E60F-8339-F748-B9C1-7914326FC1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781800"/>
            <a:ext cx="12192000" cy="7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 Placeholder 2"/>
          <p:cNvSpPr>
            <a:spLocks noGrp="1"/>
          </p:cNvSpPr>
          <p:nvPr>
            <p:ph type="body" sz="quarter" idx="20"/>
          </p:nvPr>
        </p:nvSpPr>
        <p:spPr>
          <a:xfrm>
            <a:off x="609601" y="1019833"/>
            <a:ext cx="10972800" cy="369332"/>
          </a:xfrm>
          <a:prstGeom prst="rect">
            <a:avLst/>
          </a:prstGeom>
        </p:spPr>
        <p:txBody>
          <a:bodyPr wrap="square" lIns="0" rIns="0">
            <a:spAutoFit/>
          </a:bodyPr>
          <a:lstStyle>
            <a:lvl1pPr marL="0" indent="0">
              <a:buNone/>
              <a:defRPr sz="2000">
                <a:solidFill>
                  <a:srgbClr val="000000"/>
                </a:solidFill>
                <a:latin typeface="Arial" panose="020B0604020202020204" pitchFamily="34" charset="0"/>
                <a:cs typeface="Arial" panose="020B0604020202020204" pitchFamily="34" charset="0"/>
              </a:defRPr>
            </a:lvl1pPr>
          </a:lstStyle>
          <a:p>
            <a:pPr lvl="0"/>
            <a:r>
              <a:rPr lang="en-US" noProof="0"/>
              <a:t>Click to edit Master text styles</a:t>
            </a:r>
          </a:p>
        </p:txBody>
      </p:sp>
      <p:sp>
        <p:nvSpPr>
          <p:cNvPr id="17" name="Title 1"/>
          <p:cNvSpPr>
            <a:spLocks noGrp="1"/>
          </p:cNvSpPr>
          <p:nvPr>
            <p:ph type="title"/>
          </p:nvPr>
        </p:nvSpPr>
        <p:spPr>
          <a:xfrm>
            <a:off x="609600" y="609600"/>
            <a:ext cx="10972800" cy="410233"/>
          </a:xfrm>
          <a:prstGeom prst="rect">
            <a:avLst/>
          </a:prstGeom>
        </p:spPr>
        <p:txBody>
          <a:bodyPr lIns="0" tIns="0" rIns="0" bIns="0" anchor="t">
            <a:noAutofit/>
          </a:bodyPr>
          <a:lstStyle>
            <a:lvl1pPr>
              <a:defRPr sz="2400" b="1" i="0">
                <a:solidFill>
                  <a:srgbClr val="000000"/>
                </a:solidFill>
                <a:latin typeface="Arial" panose="020B0604020202020204" pitchFamily="34" charset="0"/>
                <a:cs typeface="Arial" panose="020B0604020202020204" pitchFamily="34" charset="0"/>
              </a:defRPr>
            </a:lvl1pPr>
          </a:lstStyle>
          <a:p>
            <a:r>
              <a:rPr lang="en-US" noProof="0"/>
              <a:t>Click to edit Master title style</a:t>
            </a:r>
            <a:endParaRPr lang="en-GB" noProof="0"/>
          </a:p>
        </p:txBody>
      </p:sp>
      <p:sp>
        <p:nvSpPr>
          <p:cNvPr id="18" name="Content Placeholder 2"/>
          <p:cNvSpPr>
            <a:spLocks noGrp="1"/>
          </p:cNvSpPr>
          <p:nvPr>
            <p:ph sz="quarter" idx="21"/>
          </p:nvPr>
        </p:nvSpPr>
        <p:spPr>
          <a:xfrm>
            <a:off x="609600" y="4383315"/>
            <a:ext cx="3481523" cy="1495198"/>
          </a:xfrm>
          <a:prstGeom prst="rect">
            <a:avLst/>
          </a:prstGeom>
        </p:spPr>
        <p:txBody>
          <a:bodyPr lIns="0" tIns="0" rIns="0" bIns="0"/>
          <a:lstStyle>
            <a:lvl1pPr marL="231775" indent="-231775">
              <a:spcBef>
                <a:spcPts val="500"/>
              </a:spcBef>
              <a:buFont typeface="Arial" panose="020B0604020202020204" pitchFamily="34" charset="0"/>
              <a:buChar char="•"/>
              <a:defRPr sz="1600">
                <a:solidFill>
                  <a:srgbClr val="000000"/>
                </a:solidFill>
                <a:latin typeface="Arial" panose="020B0604020202020204" pitchFamily="34" charset="0"/>
                <a:cs typeface="Arial" panose="020B0604020202020204" pitchFamily="34" charset="0"/>
              </a:defRPr>
            </a:lvl1pPr>
            <a:lvl2pPr marL="465138" indent="-233363">
              <a:spcBef>
                <a:spcPts val="500"/>
              </a:spcBef>
              <a:defRPr sz="1600">
                <a:solidFill>
                  <a:srgbClr val="000000"/>
                </a:solidFill>
                <a:latin typeface="Arial" panose="020B0604020202020204" pitchFamily="34" charset="0"/>
                <a:cs typeface="Arial" panose="020B0604020202020204" pitchFamily="34" charset="0"/>
              </a:defRPr>
            </a:lvl2pPr>
            <a:lvl3pPr marL="682625" marR="0" indent="-2174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sz="1400">
                <a:solidFill>
                  <a:srgbClr val="000000"/>
                </a:solidFill>
                <a:latin typeface="Arial" panose="020B0604020202020204" pitchFamily="34" charset="0"/>
                <a:cs typeface="Arial" panose="020B0604020202020204" pitchFamily="34" charset="0"/>
              </a:defRPr>
            </a:lvl3pPr>
            <a:lvl4pPr marL="914400" indent="-231775">
              <a:spcBef>
                <a:spcPts val="500"/>
              </a:spcBef>
              <a:defRPr sz="1400">
                <a:solidFill>
                  <a:srgbClr val="000000"/>
                </a:solidFill>
                <a:latin typeface="Arial" panose="020B0604020202020204" pitchFamily="34" charset="0"/>
                <a:cs typeface="Arial" panose="020B0604020202020204" pitchFamily="34" charset="0"/>
              </a:defRPr>
            </a:lvl4pPr>
            <a:lvl5pPr marL="1146175" indent="-231775">
              <a:spcBef>
                <a:spcPts val="500"/>
              </a:spcBef>
              <a:defRPr sz="1400">
                <a:solidFill>
                  <a:srgbClr val="000000"/>
                </a:solidFill>
                <a:latin typeface="Arial" panose="020B0604020202020204" pitchFamily="34" charset="0"/>
                <a:cs typeface="Arial" panose="020B0604020202020204" pitchFamily="34" charset="0"/>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9" name="Content Placeholder 2"/>
          <p:cNvSpPr>
            <a:spLocks noGrp="1"/>
          </p:cNvSpPr>
          <p:nvPr>
            <p:ph sz="quarter" idx="22"/>
          </p:nvPr>
        </p:nvSpPr>
        <p:spPr>
          <a:xfrm>
            <a:off x="8100205" y="4383315"/>
            <a:ext cx="3482195" cy="1495198"/>
          </a:xfrm>
          <a:prstGeom prst="rect">
            <a:avLst/>
          </a:prstGeom>
        </p:spPr>
        <p:txBody>
          <a:bodyPr lIns="0" tIns="0" rIns="0" bIns="0"/>
          <a:lstStyle>
            <a:lvl1pPr marL="231775" indent="-231775">
              <a:spcBef>
                <a:spcPts val="500"/>
              </a:spcBef>
              <a:buFont typeface="Arial" panose="020B0604020202020204" pitchFamily="34" charset="0"/>
              <a:buChar char="•"/>
              <a:defRPr sz="1600">
                <a:solidFill>
                  <a:srgbClr val="000000"/>
                </a:solidFill>
                <a:latin typeface="Arial" panose="020B0604020202020204" pitchFamily="34" charset="0"/>
                <a:cs typeface="Arial" panose="020B0604020202020204" pitchFamily="34" charset="0"/>
              </a:defRPr>
            </a:lvl1pPr>
            <a:lvl2pPr marL="465138" indent="-233363">
              <a:spcBef>
                <a:spcPts val="500"/>
              </a:spcBef>
              <a:defRPr sz="1600">
                <a:solidFill>
                  <a:srgbClr val="000000"/>
                </a:solidFill>
                <a:latin typeface="Arial" panose="020B0604020202020204" pitchFamily="34" charset="0"/>
                <a:cs typeface="Arial" panose="020B0604020202020204" pitchFamily="34" charset="0"/>
              </a:defRPr>
            </a:lvl2pPr>
            <a:lvl3pPr marL="682625" marR="0" indent="-2174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sz="1400">
                <a:solidFill>
                  <a:srgbClr val="000000"/>
                </a:solidFill>
                <a:latin typeface="Arial" panose="020B0604020202020204" pitchFamily="34" charset="0"/>
                <a:cs typeface="Arial" panose="020B0604020202020204" pitchFamily="34" charset="0"/>
              </a:defRPr>
            </a:lvl3pPr>
            <a:lvl4pPr marL="914400" indent="-231775">
              <a:spcBef>
                <a:spcPts val="500"/>
              </a:spcBef>
              <a:defRPr sz="1400">
                <a:solidFill>
                  <a:srgbClr val="000000"/>
                </a:solidFill>
                <a:latin typeface="Arial" panose="020B0604020202020204" pitchFamily="34" charset="0"/>
                <a:cs typeface="Arial" panose="020B0604020202020204" pitchFamily="34" charset="0"/>
              </a:defRPr>
            </a:lvl4pPr>
            <a:lvl5pPr marL="1146175" indent="-231775">
              <a:spcBef>
                <a:spcPts val="500"/>
              </a:spcBef>
              <a:defRPr sz="1400">
                <a:solidFill>
                  <a:srgbClr val="000000"/>
                </a:solidFill>
                <a:latin typeface="Arial" panose="020B0604020202020204" pitchFamily="34" charset="0"/>
                <a:cs typeface="Arial" panose="020B0604020202020204" pitchFamily="34" charset="0"/>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23" name="Content Placeholder 2"/>
          <p:cNvSpPr>
            <a:spLocks noGrp="1"/>
          </p:cNvSpPr>
          <p:nvPr>
            <p:ph sz="quarter" idx="29"/>
          </p:nvPr>
        </p:nvSpPr>
        <p:spPr>
          <a:xfrm>
            <a:off x="4354903" y="4383315"/>
            <a:ext cx="3482195" cy="1495198"/>
          </a:xfrm>
          <a:prstGeom prst="rect">
            <a:avLst/>
          </a:prstGeom>
        </p:spPr>
        <p:txBody>
          <a:bodyPr lIns="0" tIns="0" rIns="0" bIns="0"/>
          <a:lstStyle>
            <a:lvl1pPr marL="231775" indent="-231775">
              <a:spcBef>
                <a:spcPts val="500"/>
              </a:spcBef>
              <a:buFont typeface="Arial" panose="020B0604020202020204" pitchFamily="34" charset="0"/>
              <a:buChar char="•"/>
              <a:defRPr sz="1600">
                <a:solidFill>
                  <a:srgbClr val="000000"/>
                </a:solidFill>
                <a:latin typeface="Arial" panose="020B0604020202020204" pitchFamily="34" charset="0"/>
                <a:cs typeface="Arial" panose="020B0604020202020204" pitchFamily="34" charset="0"/>
              </a:defRPr>
            </a:lvl1pPr>
            <a:lvl2pPr marL="465138" indent="-233363">
              <a:spcBef>
                <a:spcPts val="500"/>
              </a:spcBef>
              <a:defRPr sz="1600">
                <a:solidFill>
                  <a:srgbClr val="000000"/>
                </a:solidFill>
                <a:latin typeface="Arial" panose="020B0604020202020204" pitchFamily="34" charset="0"/>
                <a:cs typeface="Arial" panose="020B0604020202020204" pitchFamily="34" charset="0"/>
              </a:defRPr>
            </a:lvl2pPr>
            <a:lvl3pPr marL="682625" marR="0" indent="-2174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sz="1400">
                <a:solidFill>
                  <a:srgbClr val="000000"/>
                </a:solidFill>
                <a:latin typeface="Arial" panose="020B0604020202020204" pitchFamily="34" charset="0"/>
                <a:cs typeface="Arial" panose="020B0604020202020204" pitchFamily="34" charset="0"/>
              </a:defRPr>
            </a:lvl3pPr>
            <a:lvl4pPr marL="914400" indent="-231775">
              <a:spcBef>
                <a:spcPts val="500"/>
              </a:spcBef>
              <a:defRPr sz="1400">
                <a:solidFill>
                  <a:srgbClr val="000000"/>
                </a:solidFill>
                <a:latin typeface="Arial" panose="020B0604020202020204" pitchFamily="34" charset="0"/>
                <a:cs typeface="Arial" panose="020B0604020202020204" pitchFamily="34" charset="0"/>
              </a:defRPr>
            </a:lvl4pPr>
            <a:lvl5pPr marL="1146175" indent="-231775">
              <a:spcBef>
                <a:spcPts val="500"/>
              </a:spcBef>
              <a:defRPr sz="1400">
                <a:solidFill>
                  <a:srgbClr val="000000"/>
                </a:solidFill>
                <a:latin typeface="Arial" panose="020B0604020202020204" pitchFamily="34" charset="0"/>
                <a:cs typeface="Arial" panose="020B0604020202020204" pitchFamily="34" charset="0"/>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19" name="Content Placeholder 2"/>
          <p:cNvSpPr>
            <a:spLocks noGrp="1"/>
          </p:cNvSpPr>
          <p:nvPr>
            <p:ph sz="quarter" idx="31"/>
          </p:nvPr>
        </p:nvSpPr>
        <p:spPr>
          <a:xfrm>
            <a:off x="609600" y="1524001"/>
            <a:ext cx="3481523" cy="2645445"/>
          </a:xfrm>
          <a:prstGeom prst="rect">
            <a:avLst/>
          </a:prstGeom>
        </p:spPr>
        <p:txBody>
          <a:bodyPr lIns="0" tIns="0" rIns="0" bIns="0"/>
          <a:lstStyle>
            <a:lvl1pPr marL="231775" indent="-231775">
              <a:spcBef>
                <a:spcPts val="500"/>
              </a:spcBef>
              <a:buFont typeface="Arial" panose="020B0604020202020204" pitchFamily="34" charset="0"/>
              <a:buChar char="•"/>
              <a:defRPr sz="1600">
                <a:solidFill>
                  <a:srgbClr val="000000"/>
                </a:solidFill>
                <a:latin typeface="Arial" panose="020B0604020202020204" pitchFamily="34" charset="0"/>
                <a:cs typeface="Arial" panose="020B0604020202020204" pitchFamily="34" charset="0"/>
              </a:defRPr>
            </a:lvl1pPr>
            <a:lvl2pPr marL="465138" indent="-233363">
              <a:defRPr sz="1600"/>
            </a:lvl2pPr>
            <a:lvl3pPr marL="682625" marR="0" indent="-2174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sz="1400"/>
            </a:lvl3pPr>
            <a:lvl4pPr marL="914400" indent="-231775">
              <a:defRPr sz="1400"/>
            </a:lvl4pPr>
            <a:lvl5pPr marL="1146175" indent="-231775">
              <a:defRPr sz="1400"/>
            </a:lvl5pPr>
          </a:lstStyle>
          <a:p>
            <a:pPr lvl="0"/>
            <a:r>
              <a:rPr lang="en-US" noProof="0"/>
              <a:t>Click to edit Master text styles</a:t>
            </a:r>
          </a:p>
        </p:txBody>
      </p:sp>
      <p:sp>
        <p:nvSpPr>
          <p:cNvPr id="20" name="Content Placeholder 2"/>
          <p:cNvSpPr>
            <a:spLocks noGrp="1"/>
          </p:cNvSpPr>
          <p:nvPr>
            <p:ph sz="quarter" idx="32"/>
          </p:nvPr>
        </p:nvSpPr>
        <p:spPr>
          <a:xfrm>
            <a:off x="8100205" y="1524001"/>
            <a:ext cx="3482195" cy="2645445"/>
          </a:xfrm>
          <a:prstGeom prst="rect">
            <a:avLst/>
          </a:prstGeom>
        </p:spPr>
        <p:txBody>
          <a:bodyPr lIns="0" tIns="0" rIns="0" bIns="0"/>
          <a:lstStyle>
            <a:lvl1pPr marL="231775" indent="-231775">
              <a:spcBef>
                <a:spcPts val="500"/>
              </a:spcBef>
              <a:buFont typeface="Arial" panose="020B0604020202020204" pitchFamily="34" charset="0"/>
              <a:buChar char="•"/>
              <a:defRPr sz="1600">
                <a:latin typeface="Arial" panose="020B0604020202020204" pitchFamily="34" charset="0"/>
                <a:cs typeface="Arial" panose="020B0604020202020204" pitchFamily="34" charset="0"/>
              </a:defRPr>
            </a:lvl1pPr>
            <a:lvl2pPr marL="465138" indent="-233363">
              <a:defRPr sz="1600"/>
            </a:lvl2pPr>
            <a:lvl3pPr marL="682625" marR="0" indent="-2174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sz="1400"/>
            </a:lvl3pPr>
            <a:lvl4pPr marL="914400" indent="-231775">
              <a:defRPr sz="1400"/>
            </a:lvl4pPr>
            <a:lvl5pPr marL="1146175" indent="-231775">
              <a:spcBef>
                <a:spcPts val="500"/>
              </a:spcBef>
              <a:defRPr sz="1400">
                <a:solidFill>
                  <a:srgbClr val="000000"/>
                </a:solidFill>
                <a:latin typeface="Arial" panose="020B0604020202020204" pitchFamily="34" charset="0"/>
                <a:cs typeface="Arial" panose="020B0604020202020204" pitchFamily="34" charset="0"/>
              </a:defRPr>
            </a:lvl5pPr>
          </a:lstStyle>
          <a:p>
            <a:pPr lvl="0"/>
            <a:r>
              <a:rPr lang="en-US" noProof="0"/>
              <a:t>Click to edit Master text styles</a:t>
            </a:r>
          </a:p>
          <a:p>
            <a:pPr lvl="1"/>
            <a:r>
              <a:rPr lang="en-US" noProof="0"/>
              <a:t>Second level</a:t>
            </a:r>
          </a:p>
        </p:txBody>
      </p:sp>
      <p:sp>
        <p:nvSpPr>
          <p:cNvPr id="21" name="Content Placeholder 2"/>
          <p:cNvSpPr>
            <a:spLocks noGrp="1"/>
          </p:cNvSpPr>
          <p:nvPr>
            <p:ph sz="quarter" idx="33"/>
          </p:nvPr>
        </p:nvSpPr>
        <p:spPr>
          <a:xfrm>
            <a:off x="4354903" y="1524001"/>
            <a:ext cx="3482195" cy="2645445"/>
          </a:xfrm>
          <a:prstGeom prst="rect">
            <a:avLst/>
          </a:prstGeom>
        </p:spPr>
        <p:txBody>
          <a:bodyPr lIns="0" tIns="0" rIns="0" bIns="0"/>
          <a:lstStyle>
            <a:lvl1pPr marL="231775" indent="-231775">
              <a:spcBef>
                <a:spcPts val="500"/>
              </a:spcBef>
              <a:buFont typeface="Arial" panose="020B0604020202020204" pitchFamily="34" charset="0"/>
              <a:buChar char="•"/>
              <a:defRPr sz="1600">
                <a:solidFill>
                  <a:srgbClr val="000000"/>
                </a:solidFill>
                <a:latin typeface="Arial" panose="020B0604020202020204" pitchFamily="34" charset="0"/>
                <a:cs typeface="Arial" panose="020B0604020202020204" pitchFamily="34" charset="0"/>
              </a:defRPr>
            </a:lvl1pPr>
            <a:lvl2pPr marL="465138" indent="-233363">
              <a:defRPr sz="1600"/>
            </a:lvl2pPr>
            <a:lvl3pPr marL="682625" marR="0" indent="-2174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sz="1400"/>
            </a:lvl3pPr>
            <a:lvl4pPr marL="914400" indent="-231775">
              <a:defRPr sz="1400"/>
            </a:lvl4pPr>
            <a:lvl5pPr marL="1146175" indent="-231775">
              <a:defRPr sz="1400"/>
            </a:lvl5pPr>
          </a:lstStyle>
          <a:p>
            <a:pPr lvl="0"/>
            <a:r>
              <a:rPr lang="en-US" noProof="0"/>
              <a:t>Click to edit Master text styles</a:t>
            </a:r>
          </a:p>
        </p:txBody>
      </p:sp>
    </p:spTree>
    <p:extLst>
      <p:ext uri="{BB962C8B-B14F-4D97-AF65-F5344CB8AC3E}">
        <p14:creationId xmlns:p14="http://schemas.microsoft.com/office/powerpoint/2010/main" val="4186359098"/>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preserve="1" userDrawn="1">
  <p:cSld name="Screen Mockup">
    <p:spTree>
      <p:nvGrpSpPr>
        <p:cNvPr id="1" name=""/>
        <p:cNvGrpSpPr/>
        <p:nvPr/>
      </p:nvGrpSpPr>
      <p:grpSpPr>
        <a:xfrm>
          <a:off x="0" y="0"/>
          <a:ext cx="0" cy="0"/>
          <a:chOff x="0" y="0"/>
          <a:chExt cx="0" cy="0"/>
        </a:xfrm>
      </p:grpSpPr>
      <p:pic>
        <p:nvPicPr>
          <p:cNvPr id="5" name="Picture 3">
            <a:extLst>
              <a:ext uri="{FF2B5EF4-FFF2-40B4-BE49-F238E27FC236}">
                <a16:creationId xmlns:a16="http://schemas.microsoft.com/office/drawing/2014/main" id="{3C9AAC01-0DC3-CF49-81DD-504451ED99C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52100" y="6130925"/>
            <a:ext cx="1130300" cy="352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4">
            <a:extLst>
              <a:ext uri="{FF2B5EF4-FFF2-40B4-BE49-F238E27FC236}">
                <a16:creationId xmlns:a16="http://schemas.microsoft.com/office/drawing/2014/main" id="{80418CE0-4200-8B49-9B58-094F4C88EC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781800"/>
            <a:ext cx="12192000" cy="7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5" descr="A picture containing display&#10;&#10;Description automatically generated">
            <a:extLst>
              <a:ext uri="{FF2B5EF4-FFF2-40B4-BE49-F238E27FC236}">
                <a16:creationId xmlns:a16="http://schemas.microsoft.com/office/drawing/2014/main" id="{D9AF2616-4A7B-FC4B-89BC-2B8643629AA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03513" y="1541463"/>
            <a:ext cx="6784975" cy="510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 Placeholder 2"/>
          <p:cNvSpPr>
            <a:spLocks noGrp="1"/>
          </p:cNvSpPr>
          <p:nvPr>
            <p:ph type="body" sz="quarter" idx="20"/>
          </p:nvPr>
        </p:nvSpPr>
        <p:spPr>
          <a:xfrm>
            <a:off x="609601" y="1019833"/>
            <a:ext cx="10972800" cy="369332"/>
          </a:xfrm>
          <a:prstGeom prst="rect">
            <a:avLst/>
          </a:prstGeom>
        </p:spPr>
        <p:txBody>
          <a:bodyPr wrap="square" lIns="0" rIns="0">
            <a:spAutoFit/>
          </a:bodyPr>
          <a:lstStyle>
            <a:lvl1pPr marL="0" indent="0">
              <a:buNone/>
              <a:defRPr sz="2000">
                <a:solidFill>
                  <a:srgbClr val="000000"/>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17" name="Title 1"/>
          <p:cNvSpPr>
            <a:spLocks noGrp="1"/>
          </p:cNvSpPr>
          <p:nvPr>
            <p:ph type="title"/>
          </p:nvPr>
        </p:nvSpPr>
        <p:spPr>
          <a:xfrm>
            <a:off x="609600" y="609600"/>
            <a:ext cx="10972800" cy="410233"/>
          </a:xfrm>
          <a:prstGeom prst="rect">
            <a:avLst/>
          </a:prstGeom>
        </p:spPr>
        <p:txBody>
          <a:bodyPr lIns="0" tIns="0" rIns="0" bIns="0" anchor="t">
            <a:noAutofit/>
          </a:bodyPr>
          <a:lstStyle>
            <a:lvl1pPr>
              <a:defRPr sz="2400" b="1" i="0">
                <a:solidFill>
                  <a:srgbClr val="000000"/>
                </a:solidFill>
                <a:latin typeface="Arial" panose="020B0604020202020204" pitchFamily="34" charset="0"/>
                <a:cs typeface="Arial" panose="020B0604020202020204" pitchFamily="34" charset="0"/>
              </a:defRPr>
            </a:lvl1pPr>
          </a:lstStyle>
          <a:p>
            <a:r>
              <a:rPr lang="en-US"/>
              <a:t>Click to edit Master title style</a:t>
            </a:r>
          </a:p>
        </p:txBody>
      </p:sp>
      <p:sp>
        <p:nvSpPr>
          <p:cNvPr id="9" name="Picture Placeholder 2"/>
          <p:cNvSpPr>
            <a:spLocks noGrp="1"/>
          </p:cNvSpPr>
          <p:nvPr>
            <p:ph type="pic" sz="quarter" idx="21"/>
          </p:nvPr>
        </p:nvSpPr>
        <p:spPr>
          <a:xfrm>
            <a:off x="3762375" y="1938567"/>
            <a:ext cx="4667250" cy="2628900"/>
          </a:xfrm>
          <a:prstGeom prst="rect">
            <a:avLst/>
          </a:prstGeom>
        </p:spPr>
        <p:txBody>
          <a:bodyPr anchor="ctr"/>
          <a:lstStyle>
            <a:lvl1pPr algn="ctr">
              <a:defRPr sz="1600">
                <a:solidFill>
                  <a:srgbClr val="FFFFFF"/>
                </a:solidFill>
                <a:latin typeface="Arial" panose="020B0604020202020204" pitchFamily="34" charset="0"/>
                <a:cs typeface="Arial" panose="020B0604020202020204" pitchFamily="34" charset="0"/>
              </a:defRPr>
            </a:lvl1pPr>
          </a:lstStyle>
          <a:p>
            <a:pPr lvl="0"/>
            <a:r>
              <a:rPr lang="en-US" noProof="0"/>
              <a:t>Click icon to add picture</a:t>
            </a:r>
            <a:endParaRPr lang="en-GB" noProof="0"/>
          </a:p>
        </p:txBody>
      </p:sp>
    </p:spTree>
    <p:extLst>
      <p:ext uri="{BB962C8B-B14F-4D97-AF65-F5344CB8AC3E}">
        <p14:creationId xmlns:p14="http://schemas.microsoft.com/office/powerpoint/2010/main" val="186494988"/>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preserve="1" userDrawn="1">
  <p:cSld name="Image / Job Title">
    <p:spTree>
      <p:nvGrpSpPr>
        <p:cNvPr id="1" name=""/>
        <p:cNvGrpSpPr/>
        <p:nvPr/>
      </p:nvGrpSpPr>
      <p:grpSpPr>
        <a:xfrm>
          <a:off x="0" y="0"/>
          <a:ext cx="0" cy="0"/>
          <a:chOff x="0" y="0"/>
          <a:chExt cx="0" cy="0"/>
        </a:xfrm>
      </p:grpSpPr>
      <p:pic>
        <p:nvPicPr>
          <p:cNvPr id="38" name="Picture 3">
            <a:extLst>
              <a:ext uri="{FF2B5EF4-FFF2-40B4-BE49-F238E27FC236}">
                <a16:creationId xmlns:a16="http://schemas.microsoft.com/office/drawing/2014/main" id="{86ECBB1E-B94B-A34E-AC5A-FEC6125293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52100" y="6130925"/>
            <a:ext cx="1130300" cy="352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 name="Picture 4">
            <a:extLst>
              <a:ext uri="{FF2B5EF4-FFF2-40B4-BE49-F238E27FC236}">
                <a16:creationId xmlns:a16="http://schemas.microsoft.com/office/drawing/2014/main" id="{27E87A6F-28FC-2A4D-B2C1-FD9CA9F41A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781800"/>
            <a:ext cx="12192000" cy="7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 Placeholder 2"/>
          <p:cNvSpPr>
            <a:spLocks noGrp="1"/>
          </p:cNvSpPr>
          <p:nvPr>
            <p:ph type="body" sz="quarter" idx="20"/>
          </p:nvPr>
        </p:nvSpPr>
        <p:spPr>
          <a:xfrm>
            <a:off x="609601" y="1019833"/>
            <a:ext cx="10972800" cy="369332"/>
          </a:xfrm>
          <a:prstGeom prst="rect">
            <a:avLst/>
          </a:prstGeom>
        </p:spPr>
        <p:txBody>
          <a:bodyPr wrap="square" lIns="0" rIns="0">
            <a:spAutoFit/>
          </a:bodyPr>
          <a:lstStyle>
            <a:lvl1pPr marL="0" indent="0">
              <a:buNone/>
              <a:defRPr sz="2000">
                <a:solidFill>
                  <a:srgbClr val="000000"/>
                </a:solidFill>
                <a:latin typeface="Arial" panose="020B0604020202020204" pitchFamily="34" charset="0"/>
                <a:cs typeface="Arial" panose="020B0604020202020204" pitchFamily="34" charset="0"/>
              </a:defRPr>
            </a:lvl1pPr>
          </a:lstStyle>
          <a:p>
            <a:pPr lvl="0"/>
            <a:r>
              <a:rPr lang="en-US" noProof="0"/>
              <a:t>Click to edit Master text styles</a:t>
            </a:r>
          </a:p>
        </p:txBody>
      </p:sp>
      <p:sp>
        <p:nvSpPr>
          <p:cNvPr id="17" name="Title 1"/>
          <p:cNvSpPr>
            <a:spLocks noGrp="1"/>
          </p:cNvSpPr>
          <p:nvPr>
            <p:ph type="title"/>
          </p:nvPr>
        </p:nvSpPr>
        <p:spPr>
          <a:xfrm>
            <a:off x="609600" y="609600"/>
            <a:ext cx="10972800" cy="410233"/>
          </a:xfrm>
          <a:prstGeom prst="rect">
            <a:avLst/>
          </a:prstGeom>
        </p:spPr>
        <p:txBody>
          <a:bodyPr lIns="0" tIns="0" rIns="0" bIns="0" anchor="t">
            <a:noAutofit/>
          </a:bodyPr>
          <a:lstStyle>
            <a:lvl1pPr>
              <a:defRPr sz="2400" b="1" i="0">
                <a:solidFill>
                  <a:srgbClr val="000000"/>
                </a:solidFill>
                <a:latin typeface="Arial" panose="020B0604020202020204" pitchFamily="34" charset="0"/>
                <a:cs typeface="Arial" panose="020B0604020202020204" pitchFamily="34" charset="0"/>
              </a:defRPr>
            </a:lvl1pPr>
          </a:lstStyle>
          <a:p>
            <a:r>
              <a:rPr lang="en-US" noProof="0"/>
              <a:t>Click to edit Master title style</a:t>
            </a:r>
            <a:endParaRPr lang="en-GB" noProof="0"/>
          </a:p>
        </p:txBody>
      </p:sp>
      <p:sp>
        <p:nvSpPr>
          <p:cNvPr id="8" name="Picture Placeholder 2"/>
          <p:cNvSpPr>
            <a:spLocks noGrp="1"/>
          </p:cNvSpPr>
          <p:nvPr>
            <p:ph type="pic" sz="quarter" idx="21"/>
          </p:nvPr>
        </p:nvSpPr>
        <p:spPr>
          <a:xfrm>
            <a:off x="609600" y="1657350"/>
            <a:ext cx="1762125" cy="1981200"/>
          </a:xfrm>
          <a:prstGeom prst="rect">
            <a:avLst/>
          </a:prstGeom>
        </p:spPr>
        <p:txBody>
          <a:bodyPr anchor="ct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600">
                <a:solidFill>
                  <a:srgbClr val="000000"/>
                </a:solidFill>
                <a:latin typeface="Arial" panose="020B0604020202020204" pitchFamily="34" charset="0"/>
                <a:cs typeface="Arial" panose="020B0604020202020204" pitchFamily="34" charset="0"/>
              </a:defRPr>
            </a:lvl1pPr>
          </a:lstStyle>
          <a:p>
            <a:pPr lvl="0"/>
            <a:r>
              <a:rPr lang="en-US" noProof="0"/>
              <a:t>Click icon to add picture</a:t>
            </a:r>
            <a:endParaRPr lang="en-GB" noProof="0"/>
          </a:p>
        </p:txBody>
      </p:sp>
      <p:sp>
        <p:nvSpPr>
          <p:cNvPr id="9" name="Text Placeholder 6"/>
          <p:cNvSpPr>
            <a:spLocks noGrp="1"/>
          </p:cNvSpPr>
          <p:nvPr>
            <p:ph type="body" sz="quarter" idx="22"/>
          </p:nvPr>
        </p:nvSpPr>
        <p:spPr>
          <a:xfrm>
            <a:off x="2486025" y="1657351"/>
            <a:ext cx="1532076" cy="248762"/>
          </a:xfrm>
          <a:prstGeom prst="rect">
            <a:avLst/>
          </a:prstGeom>
        </p:spPr>
        <p:txBody>
          <a:bodyPr lIns="0" tIns="0" rIns="0" bIns="0" anchor="t"/>
          <a:lstStyle>
            <a:lvl1pPr marL="0" indent="0">
              <a:buNone/>
              <a:defRPr sz="1400" b="1">
                <a:solidFill>
                  <a:srgbClr val="000000"/>
                </a:solidFill>
                <a:latin typeface="Arial" panose="020B0604020202020204" pitchFamily="34" charset="0"/>
                <a:cs typeface="Arial" panose="020B0604020202020204" pitchFamily="34" charset="0"/>
              </a:defRPr>
            </a:lvl1pPr>
          </a:lstStyle>
          <a:p>
            <a:pPr lvl="0"/>
            <a:r>
              <a:rPr lang="en-US" noProof="0"/>
              <a:t>Click to edit Master text styles</a:t>
            </a:r>
          </a:p>
        </p:txBody>
      </p:sp>
      <p:sp>
        <p:nvSpPr>
          <p:cNvPr id="11" name="Text Placeholder 6"/>
          <p:cNvSpPr>
            <a:spLocks noGrp="1"/>
          </p:cNvSpPr>
          <p:nvPr>
            <p:ph type="body" sz="quarter" idx="23"/>
          </p:nvPr>
        </p:nvSpPr>
        <p:spPr>
          <a:xfrm>
            <a:off x="2486025" y="1967619"/>
            <a:ext cx="1532076" cy="248762"/>
          </a:xfrm>
          <a:prstGeom prst="rect">
            <a:avLst/>
          </a:prstGeom>
        </p:spPr>
        <p:txBody>
          <a:bodyPr lIns="0" tIns="0" rIns="0" bIns="0" anchor="t"/>
          <a:lstStyle>
            <a:lvl1pPr marL="0" indent="0">
              <a:buNone/>
              <a:defRPr sz="1100" b="0">
                <a:solidFill>
                  <a:srgbClr val="000000"/>
                </a:solidFill>
                <a:latin typeface="Arial" panose="020B0604020202020204" pitchFamily="34" charset="0"/>
                <a:cs typeface="Arial" panose="020B0604020202020204" pitchFamily="34" charset="0"/>
              </a:defRPr>
            </a:lvl1pPr>
          </a:lstStyle>
          <a:p>
            <a:pPr lvl="0"/>
            <a:r>
              <a:rPr lang="en-US" noProof="0"/>
              <a:t>Click to edit Master text styles</a:t>
            </a:r>
          </a:p>
        </p:txBody>
      </p:sp>
      <p:sp>
        <p:nvSpPr>
          <p:cNvPr id="16" name="Text Placeholder 6"/>
          <p:cNvSpPr>
            <a:spLocks noGrp="1"/>
          </p:cNvSpPr>
          <p:nvPr>
            <p:ph type="body" sz="quarter" idx="24"/>
          </p:nvPr>
        </p:nvSpPr>
        <p:spPr>
          <a:xfrm>
            <a:off x="2486025" y="2277886"/>
            <a:ext cx="1532076" cy="1360663"/>
          </a:xfrm>
          <a:prstGeom prst="rect">
            <a:avLst/>
          </a:prstGeom>
        </p:spPr>
        <p:txBody>
          <a:bodyPr lIns="0" tIns="0" rIns="0" bIns="0" anchor="t"/>
          <a:lstStyle>
            <a:lvl1pPr marL="0" indent="0">
              <a:buNone/>
              <a:defRPr sz="1100" b="0">
                <a:solidFill>
                  <a:srgbClr val="000000"/>
                </a:solidFill>
                <a:latin typeface="Arial" panose="020B0604020202020204" pitchFamily="34" charset="0"/>
                <a:cs typeface="Arial" panose="020B0604020202020204" pitchFamily="34" charset="0"/>
              </a:defRPr>
            </a:lvl1pPr>
          </a:lstStyle>
          <a:p>
            <a:pPr lvl="0"/>
            <a:r>
              <a:rPr lang="en-US" noProof="0"/>
              <a:t>Click to edit Master text styles</a:t>
            </a:r>
          </a:p>
        </p:txBody>
      </p:sp>
      <p:sp>
        <p:nvSpPr>
          <p:cNvPr id="18" name="Picture Placeholder 2"/>
          <p:cNvSpPr>
            <a:spLocks noGrp="1"/>
          </p:cNvSpPr>
          <p:nvPr>
            <p:ph type="pic" sz="quarter" idx="25"/>
          </p:nvPr>
        </p:nvSpPr>
        <p:spPr>
          <a:xfrm>
            <a:off x="4391750" y="1657350"/>
            <a:ext cx="1762125" cy="1981200"/>
          </a:xfrm>
          <a:prstGeom prst="rect">
            <a:avLst/>
          </a:prstGeom>
        </p:spPr>
        <p:txBody>
          <a:bodyPr anchor="ct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600">
                <a:solidFill>
                  <a:srgbClr val="000000"/>
                </a:solidFill>
                <a:latin typeface="Arial" panose="020B0604020202020204" pitchFamily="34" charset="0"/>
                <a:cs typeface="Arial" panose="020B0604020202020204" pitchFamily="34" charset="0"/>
              </a:defRPr>
            </a:lvl1pPr>
          </a:lstStyle>
          <a:p>
            <a:pPr lvl="0"/>
            <a:r>
              <a:rPr lang="en-US" noProof="0"/>
              <a:t>Click icon to add picture</a:t>
            </a:r>
            <a:endParaRPr lang="en-GB" noProof="0"/>
          </a:p>
        </p:txBody>
      </p:sp>
      <p:sp>
        <p:nvSpPr>
          <p:cNvPr id="19" name="Text Placeholder 6"/>
          <p:cNvSpPr>
            <a:spLocks noGrp="1"/>
          </p:cNvSpPr>
          <p:nvPr>
            <p:ph type="body" sz="quarter" idx="26"/>
          </p:nvPr>
        </p:nvSpPr>
        <p:spPr>
          <a:xfrm>
            <a:off x="6268175" y="1657351"/>
            <a:ext cx="1532076" cy="248762"/>
          </a:xfrm>
          <a:prstGeom prst="rect">
            <a:avLst/>
          </a:prstGeom>
        </p:spPr>
        <p:txBody>
          <a:bodyPr lIns="0" tIns="0" rIns="0" bIns="0" anchor="t"/>
          <a:lstStyle>
            <a:lvl1pPr marL="0" indent="0">
              <a:buNone/>
              <a:defRPr sz="1400" b="1">
                <a:solidFill>
                  <a:srgbClr val="000000"/>
                </a:solidFill>
                <a:latin typeface="Arial" panose="020B0604020202020204" pitchFamily="34" charset="0"/>
                <a:cs typeface="Arial" panose="020B0604020202020204" pitchFamily="34" charset="0"/>
              </a:defRPr>
            </a:lvl1pPr>
          </a:lstStyle>
          <a:p>
            <a:pPr lvl="0"/>
            <a:r>
              <a:rPr lang="en-US" noProof="0"/>
              <a:t>Click to edit Master text styles</a:t>
            </a:r>
          </a:p>
        </p:txBody>
      </p:sp>
      <p:sp>
        <p:nvSpPr>
          <p:cNvPr id="20" name="Text Placeholder 6"/>
          <p:cNvSpPr>
            <a:spLocks noGrp="1"/>
          </p:cNvSpPr>
          <p:nvPr>
            <p:ph type="body" sz="quarter" idx="27"/>
          </p:nvPr>
        </p:nvSpPr>
        <p:spPr>
          <a:xfrm>
            <a:off x="6268175" y="1967619"/>
            <a:ext cx="1532076" cy="248762"/>
          </a:xfrm>
          <a:prstGeom prst="rect">
            <a:avLst/>
          </a:prstGeom>
        </p:spPr>
        <p:txBody>
          <a:bodyPr lIns="0" tIns="0" rIns="0" bIns="0" anchor="t"/>
          <a:lstStyle>
            <a:lvl1pPr marL="0" indent="0">
              <a:buNone/>
              <a:defRPr sz="1100" b="0">
                <a:solidFill>
                  <a:srgbClr val="000000"/>
                </a:solidFill>
                <a:latin typeface="Arial" panose="020B0604020202020204" pitchFamily="34" charset="0"/>
                <a:cs typeface="Arial" panose="020B0604020202020204" pitchFamily="34" charset="0"/>
              </a:defRPr>
            </a:lvl1pPr>
          </a:lstStyle>
          <a:p>
            <a:pPr lvl="0"/>
            <a:r>
              <a:rPr lang="en-US" noProof="0"/>
              <a:t>Click to edit Master text styles</a:t>
            </a:r>
          </a:p>
        </p:txBody>
      </p:sp>
      <p:sp>
        <p:nvSpPr>
          <p:cNvPr id="21" name="Text Placeholder 6"/>
          <p:cNvSpPr>
            <a:spLocks noGrp="1"/>
          </p:cNvSpPr>
          <p:nvPr>
            <p:ph type="body" sz="quarter" idx="28"/>
          </p:nvPr>
        </p:nvSpPr>
        <p:spPr>
          <a:xfrm>
            <a:off x="6268175" y="2277886"/>
            <a:ext cx="1532076" cy="1360663"/>
          </a:xfrm>
          <a:prstGeom prst="rect">
            <a:avLst/>
          </a:prstGeom>
        </p:spPr>
        <p:txBody>
          <a:bodyPr lIns="0" tIns="0" rIns="0" bIns="0" anchor="t"/>
          <a:lstStyle>
            <a:lvl1pPr marL="0" indent="0">
              <a:buNone/>
              <a:defRPr sz="1100" b="0">
                <a:solidFill>
                  <a:srgbClr val="000000"/>
                </a:solidFill>
                <a:latin typeface="Arial" panose="020B0604020202020204" pitchFamily="34" charset="0"/>
                <a:cs typeface="Arial" panose="020B0604020202020204" pitchFamily="34" charset="0"/>
              </a:defRPr>
            </a:lvl1pPr>
          </a:lstStyle>
          <a:p>
            <a:pPr lvl="0"/>
            <a:r>
              <a:rPr lang="en-US" noProof="0"/>
              <a:t>Click to edit Master text styles</a:t>
            </a:r>
          </a:p>
        </p:txBody>
      </p:sp>
      <p:sp>
        <p:nvSpPr>
          <p:cNvPr id="22" name="Picture Placeholder 2"/>
          <p:cNvSpPr>
            <a:spLocks noGrp="1"/>
          </p:cNvSpPr>
          <p:nvPr>
            <p:ph type="pic" sz="quarter" idx="29"/>
          </p:nvPr>
        </p:nvSpPr>
        <p:spPr>
          <a:xfrm>
            <a:off x="8173899" y="1657350"/>
            <a:ext cx="1762125" cy="1981200"/>
          </a:xfrm>
          <a:prstGeom prst="rect">
            <a:avLst/>
          </a:prstGeom>
        </p:spPr>
        <p:txBody>
          <a:bodyPr anchor="ct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600">
                <a:solidFill>
                  <a:srgbClr val="000000"/>
                </a:solidFill>
                <a:latin typeface="Arial" panose="020B0604020202020204" pitchFamily="34" charset="0"/>
                <a:cs typeface="Arial" panose="020B0604020202020204" pitchFamily="34" charset="0"/>
              </a:defRPr>
            </a:lvl1pPr>
          </a:lstStyle>
          <a:p>
            <a:pPr lvl="0"/>
            <a:r>
              <a:rPr lang="en-US" noProof="0"/>
              <a:t>Click icon to add picture</a:t>
            </a:r>
            <a:endParaRPr lang="en-GB" noProof="0"/>
          </a:p>
        </p:txBody>
      </p:sp>
      <p:sp>
        <p:nvSpPr>
          <p:cNvPr id="23" name="Text Placeholder 6"/>
          <p:cNvSpPr>
            <a:spLocks noGrp="1"/>
          </p:cNvSpPr>
          <p:nvPr>
            <p:ph type="body" sz="quarter" idx="30"/>
          </p:nvPr>
        </p:nvSpPr>
        <p:spPr>
          <a:xfrm>
            <a:off x="10050324" y="1657351"/>
            <a:ext cx="1532076" cy="248762"/>
          </a:xfrm>
          <a:prstGeom prst="rect">
            <a:avLst/>
          </a:prstGeom>
        </p:spPr>
        <p:txBody>
          <a:bodyPr lIns="0" tIns="0" rIns="0" bIns="0" anchor="t"/>
          <a:lstStyle>
            <a:lvl1pPr marL="0" indent="0">
              <a:buNone/>
              <a:defRPr sz="1400" b="1">
                <a:solidFill>
                  <a:srgbClr val="000000"/>
                </a:solidFill>
                <a:latin typeface="Arial" panose="020B0604020202020204" pitchFamily="34" charset="0"/>
                <a:cs typeface="Arial" panose="020B0604020202020204" pitchFamily="34" charset="0"/>
              </a:defRPr>
            </a:lvl1pPr>
          </a:lstStyle>
          <a:p>
            <a:pPr lvl="0"/>
            <a:r>
              <a:rPr lang="en-US" noProof="0"/>
              <a:t>Click to edit Master text styles</a:t>
            </a:r>
          </a:p>
        </p:txBody>
      </p:sp>
      <p:sp>
        <p:nvSpPr>
          <p:cNvPr id="24" name="Text Placeholder 6"/>
          <p:cNvSpPr>
            <a:spLocks noGrp="1"/>
          </p:cNvSpPr>
          <p:nvPr>
            <p:ph type="body" sz="quarter" idx="31"/>
          </p:nvPr>
        </p:nvSpPr>
        <p:spPr>
          <a:xfrm>
            <a:off x="10050324" y="1967619"/>
            <a:ext cx="1532076" cy="248762"/>
          </a:xfrm>
          <a:prstGeom prst="rect">
            <a:avLst/>
          </a:prstGeom>
        </p:spPr>
        <p:txBody>
          <a:bodyPr lIns="0" tIns="0" rIns="0" bIns="0" anchor="t"/>
          <a:lstStyle>
            <a:lvl1pPr marL="0" indent="0">
              <a:buNone/>
              <a:defRPr sz="1100" b="0">
                <a:solidFill>
                  <a:srgbClr val="000000"/>
                </a:solidFill>
                <a:latin typeface="Arial" panose="020B0604020202020204" pitchFamily="34" charset="0"/>
                <a:cs typeface="Arial" panose="020B0604020202020204" pitchFamily="34" charset="0"/>
              </a:defRPr>
            </a:lvl1pPr>
          </a:lstStyle>
          <a:p>
            <a:pPr lvl="0"/>
            <a:r>
              <a:rPr lang="en-US" noProof="0"/>
              <a:t>Click to edit Master text styles</a:t>
            </a:r>
          </a:p>
        </p:txBody>
      </p:sp>
      <p:sp>
        <p:nvSpPr>
          <p:cNvPr id="25" name="Text Placeholder 6"/>
          <p:cNvSpPr>
            <a:spLocks noGrp="1"/>
          </p:cNvSpPr>
          <p:nvPr>
            <p:ph type="body" sz="quarter" idx="32"/>
          </p:nvPr>
        </p:nvSpPr>
        <p:spPr>
          <a:xfrm>
            <a:off x="10050324" y="2277886"/>
            <a:ext cx="1532076" cy="1360663"/>
          </a:xfrm>
          <a:prstGeom prst="rect">
            <a:avLst/>
          </a:prstGeom>
        </p:spPr>
        <p:txBody>
          <a:bodyPr lIns="0" tIns="0" rIns="0" bIns="0" anchor="t"/>
          <a:lstStyle>
            <a:lvl1pPr marL="0" indent="0">
              <a:buNone/>
              <a:defRPr sz="1100" b="0">
                <a:solidFill>
                  <a:srgbClr val="000000"/>
                </a:solidFill>
                <a:latin typeface="Arial" panose="020B0604020202020204" pitchFamily="34" charset="0"/>
                <a:cs typeface="Arial" panose="020B0604020202020204" pitchFamily="34" charset="0"/>
              </a:defRPr>
            </a:lvl1pPr>
          </a:lstStyle>
          <a:p>
            <a:pPr lvl="0"/>
            <a:r>
              <a:rPr lang="en-US" noProof="0"/>
              <a:t>Click to edit Master text styles</a:t>
            </a:r>
          </a:p>
        </p:txBody>
      </p:sp>
      <p:sp>
        <p:nvSpPr>
          <p:cNvPr id="26" name="Picture Placeholder 2"/>
          <p:cNvSpPr>
            <a:spLocks noGrp="1"/>
          </p:cNvSpPr>
          <p:nvPr>
            <p:ph type="pic" sz="quarter" idx="33"/>
          </p:nvPr>
        </p:nvSpPr>
        <p:spPr>
          <a:xfrm>
            <a:off x="609600" y="3894318"/>
            <a:ext cx="1762125" cy="1981200"/>
          </a:xfrm>
          <a:prstGeom prst="rect">
            <a:avLst/>
          </a:prstGeom>
        </p:spPr>
        <p:txBody>
          <a:bodyPr anchor="ct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600">
                <a:latin typeface="Arial" panose="020B0604020202020204" pitchFamily="34" charset="0"/>
                <a:cs typeface="Arial" panose="020B0604020202020204" pitchFamily="34" charset="0"/>
              </a:defRPr>
            </a:lvl1pPr>
          </a:lstStyle>
          <a:p>
            <a:pPr lvl="0"/>
            <a:r>
              <a:rPr lang="en-US" noProof="0"/>
              <a:t>Click icon to add picture</a:t>
            </a:r>
            <a:endParaRPr lang="en-GB" noProof="0"/>
          </a:p>
        </p:txBody>
      </p:sp>
      <p:sp>
        <p:nvSpPr>
          <p:cNvPr id="27" name="Text Placeholder 6"/>
          <p:cNvSpPr>
            <a:spLocks noGrp="1"/>
          </p:cNvSpPr>
          <p:nvPr>
            <p:ph type="body" sz="quarter" idx="34"/>
          </p:nvPr>
        </p:nvSpPr>
        <p:spPr>
          <a:xfrm>
            <a:off x="2486025" y="3894319"/>
            <a:ext cx="1532076" cy="248762"/>
          </a:xfrm>
          <a:prstGeom prst="rect">
            <a:avLst/>
          </a:prstGeom>
        </p:spPr>
        <p:txBody>
          <a:bodyPr lIns="0" tIns="0" rIns="0" bIns="0" anchor="t"/>
          <a:lstStyle>
            <a:lvl1pPr marL="0" indent="0">
              <a:buNone/>
              <a:defRPr sz="1400" b="1">
                <a:solidFill>
                  <a:srgbClr val="000000"/>
                </a:solidFill>
                <a:latin typeface="Arial" panose="020B0604020202020204" pitchFamily="34" charset="0"/>
                <a:cs typeface="Arial" panose="020B0604020202020204" pitchFamily="34" charset="0"/>
              </a:defRPr>
            </a:lvl1pPr>
          </a:lstStyle>
          <a:p>
            <a:pPr lvl="0"/>
            <a:r>
              <a:rPr lang="en-US" noProof="0"/>
              <a:t>Click to edit Master text styles</a:t>
            </a:r>
          </a:p>
        </p:txBody>
      </p:sp>
      <p:sp>
        <p:nvSpPr>
          <p:cNvPr id="28" name="Text Placeholder 6"/>
          <p:cNvSpPr>
            <a:spLocks noGrp="1"/>
          </p:cNvSpPr>
          <p:nvPr>
            <p:ph type="body" sz="quarter" idx="35"/>
          </p:nvPr>
        </p:nvSpPr>
        <p:spPr>
          <a:xfrm>
            <a:off x="2486025" y="4204587"/>
            <a:ext cx="1532076" cy="248762"/>
          </a:xfrm>
          <a:prstGeom prst="rect">
            <a:avLst/>
          </a:prstGeom>
        </p:spPr>
        <p:txBody>
          <a:bodyPr lIns="0" tIns="0" rIns="0" bIns="0" anchor="t"/>
          <a:lstStyle>
            <a:lvl1pPr marL="0" indent="0">
              <a:buNone/>
              <a:defRPr sz="1100" b="0">
                <a:solidFill>
                  <a:srgbClr val="000000"/>
                </a:solidFill>
                <a:latin typeface="Arial" panose="020B0604020202020204" pitchFamily="34" charset="0"/>
                <a:cs typeface="Arial" panose="020B0604020202020204" pitchFamily="34" charset="0"/>
              </a:defRPr>
            </a:lvl1pPr>
          </a:lstStyle>
          <a:p>
            <a:pPr lvl="0"/>
            <a:r>
              <a:rPr lang="en-US" noProof="0"/>
              <a:t>Click to edit Master text styles</a:t>
            </a:r>
          </a:p>
        </p:txBody>
      </p:sp>
      <p:sp>
        <p:nvSpPr>
          <p:cNvPr id="29" name="Text Placeholder 6"/>
          <p:cNvSpPr>
            <a:spLocks noGrp="1"/>
          </p:cNvSpPr>
          <p:nvPr>
            <p:ph type="body" sz="quarter" idx="36"/>
          </p:nvPr>
        </p:nvSpPr>
        <p:spPr>
          <a:xfrm>
            <a:off x="2486025" y="4514854"/>
            <a:ext cx="1532076" cy="1360663"/>
          </a:xfrm>
          <a:prstGeom prst="rect">
            <a:avLst/>
          </a:prstGeom>
        </p:spPr>
        <p:txBody>
          <a:bodyPr lIns="0" tIns="0" rIns="0" bIns="0" anchor="t"/>
          <a:lstStyle>
            <a:lvl1pPr marL="0" indent="0">
              <a:buNone/>
              <a:defRPr sz="1100" b="0">
                <a:solidFill>
                  <a:srgbClr val="000000"/>
                </a:solidFill>
                <a:latin typeface="Arial" panose="020B0604020202020204" pitchFamily="34" charset="0"/>
                <a:cs typeface="Arial" panose="020B0604020202020204" pitchFamily="34" charset="0"/>
              </a:defRPr>
            </a:lvl1pPr>
          </a:lstStyle>
          <a:p>
            <a:pPr lvl="0"/>
            <a:r>
              <a:rPr lang="en-US" noProof="0"/>
              <a:t>Click to edit Master text styles</a:t>
            </a:r>
          </a:p>
        </p:txBody>
      </p:sp>
      <p:sp>
        <p:nvSpPr>
          <p:cNvPr id="30" name="Picture Placeholder 2"/>
          <p:cNvSpPr>
            <a:spLocks noGrp="1"/>
          </p:cNvSpPr>
          <p:nvPr>
            <p:ph type="pic" sz="quarter" idx="37"/>
          </p:nvPr>
        </p:nvSpPr>
        <p:spPr>
          <a:xfrm>
            <a:off x="4391750" y="3894318"/>
            <a:ext cx="1762125" cy="1981200"/>
          </a:xfrm>
          <a:prstGeom prst="rect">
            <a:avLst/>
          </a:prstGeom>
        </p:spPr>
        <p:txBody>
          <a:bodyPr anchor="ct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600">
                <a:solidFill>
                  <a:srgbClr val="000000"/>
                </a:solidFill>
                <a:latin typeface="Arial" panose="020B0604020202020204" pitchFamily="34" charset="0"/>
                <a:cs typeface="Arial" panose="020B0604020202020204" pitchFamily="34" charset="0"/>
              </a:defRPr>
            </a:lvl1pPr>
          </a:lstStyle>
          <a:p>
            <a:pPr lvl="0"/>
            <a:r>
              <a:rPr lang="en-US" noProof="0"/>
              <a:t>Click icon to add picture</a:t>
            </a:r>
            <a:endParaRPr lang="en-GB" noProof="0"/>
          </a:p>
        </p:txBody>
      </p:sp>
      <p:sp>
        <p:nvSpPr>
          <p:cNvPr id="31" name="Text Placeholder 6"/>
          <p:cNvSpPr>
            <a:spLocks noGrp="1"/>
          </p:cNvSpPr>
          <p:nvPr>
            <p:ph type="body" sz="quarter" idx="38"/>
          </p:nvPr>
        </p:nvSpPr>
        <p:spPr>
          <a:xfrm>
            <a:off x="6268175" y="3894319"/>
            <a:ext cx="1532076" cy="248762"/>
          </a:xfrm>
          <a:prstGeom prst="rect">
            <a:avLst/>
          </a:prstGeom>
        </p:spPr>
        <p:txBody>
          <a:bodyPr lIns="0" tIns="0" rIns="0" bIns="0" anchor="t"/>
          <a:lstStyle>
            <a:lvl1pPr marL="0" indent="0">
              <a:buNone/>
              <a:defRPr sz="1400" b="1">
                <a:solidFill>
                  <a:srgbClr val="000000"/>
                </a:solidFill>
                <a:latin typeface="Arial" panose="020B0604020202020204" pitchFamily="34" charset="0"/>
                <a:cs typeface="Arial" panose="020B0604020202020204" pitchFamily="34" charset="0"/>
              </a:defRPr>
            </a:lvl1pPr>
          </a:lstStyle>
          <a:p>
            <a:pPr lvl="0"/>
            <a:r>
              <a:rPr lang="en-US" noProof="0"/>
              <a:t>Click to edit Master text styles</a:t>
            </a:r>
          </a:p>
        </p:txBody>
      </p:sp>
      <p:sp>
        <p:nvSpPr>
          <p:cNvPr id="32" name="Text Placeholder 6"/>
          <p:cNvSpPr>
            <a:spLocks noGrp="1"/>
          </p:cNvSpPr>
          <p:nvPr>
            <p:ph type="body" sz="quarter" idx="39"/>
          </p:nvPr>
        </p:nvSpPr>
        <p:spPr>
          <a:xfrm>
            <a:off x="6268175" y="4204587"/>
            <a:ext cx="1532076" cy="248762"/>
          </a:xfrm>
          <a:prstGeom prst="rect">
            <a:avLst/>
          </a:prstGeom>
        </p:spPr>
        <p:txBody>
          <a:bodyPr lIns="0" tIns="0" rIns="0" bIns="0" anchor="t"/>
          <a:lstStyle>
            <a:lvl1pPr marL="0" indent="0">
              <a:buNone/>
              <a:defRPr sz="1100" b="0">
                <a:solidFill>
                  <a:srgbClr val="000000"/>
                </a:solidFill>
                <a:latin typeface="Arial" panose="020B0604020202020204" pitchFamily="34" charset="0"/>
                <a:cs typeface="Arial" panose="020B0604020202020204" pitchFamily="34" charset="0"/>
              </a:defRPr>
            </a:lvl1pPr>
          </a:lstStyle>
          <a:p>
            <a:pPr lvl="0"/>
            <a:r>
              <a:rPr lang="en-US" noProof="0"/>
              <a:t>Click to edit Master text styles</a:t>
            </a:r>
          </a:p>
        </p:txBody>
      </p:sp>
      <p:sp>
        <p:nvSpPr>
          <p:cNvPr id="33" name="Text Placeholder 6"/>
          <p:cNvSpPr>
            <a:spLocks noGrp="1"/>
          </p:cNvSpPr>
          <p:nvPr>
            <p:ph type="body" sz="quarter" idx="40"/>
          </p:nvPr>
        </p:nvSpPr>
        <p:spPr>
          <a:xfrm>
            <a:off x="6268175" y="4514854"/>
            <a:ext cx="1532076" cy="1360663"/>
          </a:xfrm>
          <a:prstGeom prst="rect">
            <a:avLst/>
          </a:prstGeom>
        </p:spPr>
        <p:txBody>
          <a:bodyPr lIns="0" tIns="0" rIns="0" bIns="0" anchor="t"/>
          <a:lstStyle>
            <a:lvl1pPr marL="0" indent="0">
              <a:buNone/>
              <a:defRPr sz="1100" b="0">
                <a:solidFill>
                  <a:srgbClr val="000000"/>
                </a:solidFill>
                <a:latin typeface="Arial" panose="020B0604020202020204" pitchFamily="34" charset="0"/>
                <a:cs typeface="Arial" panose="020B0604020202020204" pitchFamily="34" charset="0"/>
              </a:defRPr>
            </a:lvl1pPr>
          </a:lstStyle>
          <a:p>
            <a:pPr lvl="0"/>
            <a:r>
              <a:rPr lang="en-US" noProof="0"/>
              <a:t>Click to edit Master text styles</a:t>
            </a:r>
          </a:p>
        </p:txBody>
      </p:sp>
      <p:sp>
        <p:nvSpPr>
          <p:cNvPr id="34" name="Picture Placeholder 2"/>
          <p:cNvSpPr>
            <a:spLocks noGrp="1"/>
          </p:cNvSpPr>
          <p:nvPr>
            <p:ph type="pic" sz="quarter" idx="41"/>
          </p:nvPr>
        </p:nvSpPr>
        <p:spPr>
          <a:xfrm>
            <a:off x="8173899" y="3894318"/>
            <a:ext cx="1762125" cy="1981200"/>
          </a:xfrm>
          <a:prstGeom prst="rect">
            <a:avLst/>
          </a:prstGeom>
        </p:spPr>
        <p:txBody>
          <a:bodyPr anchor="ct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600">
                <a:solidFill>
                  <a:srgbClr val="000000"/>
                </a:solidFill>
                <a:latin typeface="Arial" panose="020B0604020202020204" pitchFamily="34" charset="0"/>
                <a:cs typeface="Arial" panose="020B0604020202020204" pitchFamily="34" charset="0"/>
              </a:defRPr>
            </a:lvl1pPr>
          </a:lstStyle>
          <a:p>
            <a:pPr lvl="0"/>
            <a:r>
              <a:rPr lang="en-US" noProof="0"/>
              <a:t>Click icon to add picture</a:t>
            </a:r>
            <a:endParaRPr lang="en-GB" noProof="0"/>
          </a:p>
        </p:txBody>
      </p:sp>
      <p:sp>
        <p:nvSpPr>
          <p:cNvPr id="35" name="Text Placeholder 6"/>
          <p:cNvSpPr>
            <a:spLocks noGrp="1"/>
          </p:cNvSpPr>
          <p:nvPr>
            <p:ph type="body" sz="quarter" idx="42"/>
          </p:nvPr>
        </p:nvSpPr>
        <p:spPr>
          <a:xfrm>
            <a:off x="10050324" y="3894319"/>
            <a:ext cx="1532076" cy="248762"/>
          </a:xfrm>
          <a:prstGeom prst="rect">
            <a:avLst/>
          </a:prstGeom>
        </p:spPr>
        <p:txBody>
          <a:bodyPr lIns="0" tIns="0" rIns="0" bIns="0" anchor="t"/>
          <a:lstStyle>
            <a:lvl1pPr marL="0" indent="0">
              <a:buNone/>
              <a:defRPr sz="1400" b="1">
                <a:solidFill>
                  <a:srgbClr val="000000"/>
                </a:solidFill>
                <a:latin typeface="Arial" panose="020B0604020202020204" pitchFamily="34" charset="0"/>
                <a:cs typeface="Arial" panose="020B0604020202020204" pitchFamily="34" charset="0"/>
              </a:defRPr>
            </a:lvl1pPr>
          </a:lstStyle>
          <a:p>
            <a:pPr lvl="0"/>
            <a:r>
              <a:rPr lang="en-US" noProof="0"/>
              <a:t>Click to edit Master text styles</a:t>
            </a:r>
          </a:p>
        </p:txBody>
      </p:sp>
      <p:sp>
        <p:nvSpPr>
          <p:cNvPr id="36" name="Text Placeholder 6"/>
          <p:cNvSpPr>
            <a:spLocks noGrp="1"/>
          </p:cNvSpPr>
          <p:nvPr>
            <p:ph type="body" sz="quarter" idx="43"/>
          </p:nvPr>
        </p:nvSpPr>
        <p:spPr>
          <a:xfrm>
            <a:off x="10050324" y="4204587"/>
            <a:ext cx="1532076" cy="248762"/>
          </a:xfrm>
          <a:prstGeom prst="rect">
            <a:avLst/>
          </a:prstGeom>
        </p:spPr>
        <p:txBody>
          <a:bodyPr lIns="0" tIns="0" rIns="0" bIns="0" anchor="t"/>
          <a:lstStyle>
            <a:lvl1pPr marL="0" indent="0">
              <a:buNone/>
              <a:defRPr sz="1100" b="0">
                <a:solidFill>
                  <a:srgbClr val="000000"/>
                </a:solidFill>
                <a:latin typeface="Arial" panose="020B0604020202020204" pitchFamily="34" charset="0"/>
                <a:cs typeface="Arial" panose="020B0604020202020204" pitchFamily="34" charset="0"/>
              </a:defRPr>
            </a:lvl1pPr>
          </a:lstStyle>
          <a:p>
            <a:pPr lvl="0"/>
            <a:r>
              <a:rPr lang="en-US" noProof="0"/>
              <a:t>Click to edit Master text styles</a:t>
            </a:r>
          </a:p>
        </p:txBody>
      </p:sp>
      <p:sp>
        <p:nvSpPr>
          <p:cNvPr id="37" name="Text Placeholder 6"/>
          <p:cNvSpPr>
            <a:spLocks noGrp="1"/>
          </p:cNvSpPr>
          <p:nvPr>
            <p:ph type="body" sz="quarter" idx="44"/>
          </p:nvPr>
        </p:nvSpPr>
        <p:spPr>
          <a:xfrm>
            <a:off x="10050324" y="4514854"/>
            <a:ext cx="1532076" cy="1360663"/>
          </a:xfrm>
          <a:prstGeom prst="rect">
            <a:avLst/>
          </a:prstGeom>
        </p:spPr>
        <p:txBody>
          <a:bodyPr lIns="0" tIns="0" rIns="0" bIns="0" anchor="t"/>
          <a:lstStyle>
            <a:lvl1pPr marL="0" indent="0">
              <a:buNone/>
              <a:defRPr sz="1100" b="0">
                <a:solidFill>
                  <a:srgbClr val="000000"/>
                </a:solidFill>
                <a:latin typeface="Arial" panose="020B0604020202020204" pitchFamily="34" charset="0"/>
                <a:cs typeface="Arial" panose="020B0604020202020204" pitchFamily="34" charset="0"/>
              </a:defRPr>
            </a:lvl1pPr>
          </a:lstStyle>
          <a:p>
            <a:pPr lvl="0"/>
            <a:r>
              <a:rPr lang="en-US" noProof="0"/>
              <a:t>Click to edit Master text styles</a:t>
            </a:r>
          </a:p>
        </p:txBody>
      </p:sp>
    </p:spTree>
    <p:extLst>
      <p:ext uri="{BB962C8B-B14F-4D97-AF65-F5344CB8AC3E}">
        <p14:creationId xmlns:p14="http://schemas.microsoft.com/office/powerpoint/2010/main" val="1744239762"/>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preserve="1" userDrawn="1">
  <p:cSld name="Object / 3 Content">
    <p:spTree>
      <p:nvGrpSpPr>
        <p:cNvPr id="1" name=""/>
        <p:cNvGrpSpPr/>
        <p:nvPr/>
      </p:nvGrpSpPr>
      <p:grpSpPr>
        <a:xfrm>
          <a:off x="0" y="0"/>
          <a:ext cx="0" cy="0"/>
          <a:chOff x="0" y="0"/>
          <a:chExt cx="0" cy="0"/>
        </a:xfrm>
      </p:grpSpPr>
      <p:pic>
        <p:nvPicPr>
          <p:cNvPr id="10" name="Picture 3">
            <a:extLst>
              <a:ext uri="{FF2B5EF4-FFF2-40B4-BE49-F238E27FC236}">
                <a16:creationId xmlns:a16="http://schemas.microsoft.com/office/drawing/2014/main" id="{62938210-67A3-9149-A0BD-AD17160D04F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52100" y="6130925"/>
            <a:ext cx="1130300" cy="352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4">
            <a:extLst>
              <a:ext uri="{FF2B5EF4-FFF2-40B4-BE49-F238E27FC236}">
                <a16:creationId xmlns:a16="http://schemas.microsoft.com/office/drawing/2014/main" id="{7BFA5087-CE37-D240-8A92-D41BA9A131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781800"/>
            <a:ext cx="12192000" cy="7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 name="Content Placeholder 2"/>
          <p:cNvSpPr>
            <a:spLocks noGrp="1"/>
          </p:cNvSpPr>
          <p:nvPr>
            <p:ph sz="quarter" idx="21"/>
          </p:nvPr>
        </p:nvSpPr>
        <p:spPr>
          <a:xfrm>
            <a:off x="609600" y="4276448"/>
            <a:ext cx="3481523" cy="1596031"/>
          </a:xfrm>
          <a:prstGeom prst="rect">
            <a:avLst/>
          </a:prstGeom>
        </p:spPr>
        <p:txBody>
          <a:bodyPr lIns="0" tIns="0" rIns="0" bIns="0"/>
          <a:lstStyle>
            <a:lvl1pPr marL="231775" indent="-231775">
              <a:spcBef>
                <a:spcPts val="500"/>
              </a:spcBef>
              <a:buFont typeface="Arial" panose="020B0604020202020204" pitchFamily="34" charset="0"/>
              <a:buChar char="•"/>
              <a:defRPr sz="1600">
                <a:solidFill>
                  <a:srgbClr val="000000"/>
                </a:solidFill>
                <a:latin typeface="Arial" panose="020B0604020202020204" pitchFamily="34" charset="0"/>
                <a:cs typeface="Arial" panose="020B0604020202020204" pitchFamily="34" charset="0"/>
              </a:defRPr>
            </a:lvl1pPr>
            <a:lvl2pPr marL="465138" indent="-233363">
              <a:spcBef>
                <a:spcPts val="500"/>
              </a:spcBef>
              <a:defRPr sz="1600">
                <a:solidFill>
                  <a:srgbClr val="000000"/>
                </a:solidFill>
                <a:latin typeface="Arial" panose="020B0604020202020204" pitchFamily="34" charset="0"/>
                <a:cs typeface="Arial" panose="020B0604020202020204" pitchFamily="34" charset="0"/>
              </a:defRPr>
            </a:lvl2pPr>
            <a:lvl3pPr marL="682625" marR="0" indent="-2174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sz="1400">
                <a:solidFill>
                  <a:srgbClr val="000000"/>
                </a:solidFill>
                <a:latin typeface="Arial" panose="020B0604020202020204" pitchFamily="34" charset="0"/>
                <a:cs typeface="Arial" panose="020B0604020202020204" pitchFamily="34" charset="0"/>
              </a:defRPr>
            </a:lvl3pPr>
            <a:lvl4pPr marL="914400" indent="-231775">
              <a:spcBef>
                <a:spcPts val="500"/>
              </a:spcBef>
              <a:defRPr sz="1400">
                <a:solidFill>
                  <a:srgbClr val="000000"/>
                </a:solidFill>
                <a:latin typeface="Arial" panose="020B0604020202020204" pitchFamily="34" charset="0"/>
                <a:cs typeface="Arial" panose="020B0604020202020204" pitchFamily="34" charset="0"/>
              </a:defRPr>
            </a:lvl4pPr>
            <a:lvl5pPr marL="1146175" indent="-231775">
              <a:spcBef>
                <a:spcPts val="500"/>
              </a:spcBef>
              <a:defRPr sz="1400">
                <a:solidFill>
                  <a:srgbClr val="000000"/>
                </a:solidFill>
                <a:latin typeface="Arial" panose="020B0604020202020204" pitchFamily="34" charset="0"/>
                <a:cs typeface="Arial" panose="020B0604020202020204" pitchFamily="34" charset="0"/>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9" name="Content Placeholder 2"/>
          <p:cNvSpPr>
            <a:spLocks noGrp="1"/>
          </p:cNvSpPr>
          <p:nvPr>
            <p:ph sz="quarter" idx="22"/>
          </p:nvPr>
        </p:nvSpPr>
        <p:spPr>
          <a:xfrm>
            <a:off x="8100205" y="4276448"/>
            <a:ext cx="3482195" cy="1596031"/>
          </a:xfrm>
          <a:prstGeom prst="rect">
            <a:avLst/>
          </a:prstGeom>
        </p:spPr>
        <p:txBody>
          <a:bodyPr lIns="0" tIns="0" rIns="0" bIns="0"/>
          <a:lstStyle>
            <a:lvl1pPr marL="231775" indent="-231775">
              <a:spcBef>
                <a:spcPts val="500"/>
              </a:spcBef>
              <a:buFont typeface="Arial" panose="020B0604020202020204" pitchFamily="34" charset="0"/>
              <a:buChar char="•"/>
              <a:defRPr sz="1600">
                <a:solidFill>
                  <a:srgbClr val="000000"/>
                </a:solidFill>
                <a:latin typeface="Arial" panose="020B0604020202020204" pitchFamily="34" charset="0"/>
                <a:cs typeface="Arial" panose="020B0604020202020204" pitchFamily="34" charset="0"/>
              </a:defRPr>
            </a:lvl1pPr>
            <a:lvl2pPr marL="465138" indent="-233363">
              <a:spcBef>
                <a:spcPts val="500"/>
              </a:spcBef>
              <a:defRPr sz="1600">
                <a:solidFill>
                  <a:srgbClr val="000000"/>
                </a:solidFill>
                <a:latin typeface="Arial" panose="020B0604020202020204" pitchFamily="34" charset="0"/>
                <a:cs typeface="Arial" panose="020B0604020202020204" pitchFamily="34" charset="0"/>
              </a:defRPr>
            </a:lvl2pPr>
            <a:lvl3pPr marL="682625" marR="0" indent="-2174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sz="1400">
                <a:solidFill>
                  <a:srgbClr val="000000"/>
                </a:solidFill>
                <a:latin typeface="Arial" panose="020B0604020202020204" pitchFamily="34" charset="0"/>
                <a:cs typeface="Arial" panose="020B0604020202020204" pitchFamily="34" charset="0"/>
              </a:defRPr>
            </a:lvl3pPr>
            <a:lvl4pPr marL="914400" indent="-231775">
              <a:spcBef>
                <a:spcPts val="500"/>
              </a:spcBef>
              <a:defRPr sz="1400">
                <a:solidFill>
                  <a:srgbClr val="000000"/>
                </a:solidFill>
                <a:latin typeface="Arial" panose="020B0604020202020204" pitchFamily="34" charset="0"/>
                <a:cs typeface="Arial" panose="020B0604020202020204" pitchFamily="34" charset="0"/>
              </a:defRPr>
            </a:lvl4pPr>
            <a:lvl5pPr marL="1146175" indent="-231775">
              <a:spcBef>
                <a:spcPts val="500"/>
              </a:spcBef>
              <a:defRPr sz="1400">
                <a:solidFill>
                  <a:srgbClr val="000000"/>
                </a:solidFill>
                <a:latin typeface="Arial" panose="020B0604020202020204" pitchFamily="34" charset="0"/>
                <a:cs typeface="Arial" panose="020B0604020202020204" pitchFamily="34" charset="0"/>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23" name="Content Placeholder 2"/>
          <p:cNvSpPr>
            <a:spLocks noGrp="1"/>
          </p:cNvSpPr>
          <p:nvPr>
            <p:ph sz="quarter" idx="29"/>
          </p:nvPr>
        </p:nvSpPr>
        <p:spPr>
          <a:xfrm>
            <a:off x="4354903" y="4276448"/>
            <a:ext cx="3482195" cy="1596031"/>
          </a:xfrm>
          <a:prstGeom prst="rect">
            <a:avLst/>
          </a:prstGeom>
        </p:spPr>
        <p:txBody>
          <a:bodyPr lIns="0" tIns="0" rIns="0" bIns="0"/>
          <a:lstStyle>
            <a:lvl1pPr marL="231775" indent="-231775">
              <a:spcBef>
                <a:spcPts val="500"/>
              </a:spcBef>
              <a:buFont typeface="Arial" panose="020B0604020202020204" pitchFamily="34" charset="0"/>
              <a:buChar char="•"/>
              <a:defRPr sz="1600">
                <a:solidFill>
                  <a:srgbClr val="000000"/>
                </a:solidFill>
                <a:latin typeface="Arial" panose="020B0604020202020204" pitchFamily="34" charset="0"/>
                <a:cs typeface="Arial" panose="020B0604020202020204" pitchFamily="34" charset="0"/>
              </a:defRPr>
            </a:lvl1pPr>
            <a:lvl2pPr marL="465138" indent="-233363">
              <a:spcBef>
                <a:spcPts val="500"/>
              </a:spcBef>
              <a:defRPr sz="1600">
                <a:solidFill>
                  <a:srgbClr val="000000"/>
                </a:solidFill>
                <a:latin typeface="Arial" panose="020B0604020202020204" pitchFamily="34" charset="0"/>
                <a:cs typeface="Arial" panose="020B0604020202020204" pitchFamily="34" charset="0"/>
              </a:defRPr>
            </a:lvl2pPr>
            <a:lvl3pPr marL="682625" marR="0" indent="-2174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sz="1400">
                <a:solidFill>
                  <a:srgbClr val="000000"/>
                </a:solidFill>
                <a:latin typeface="Arial" panose="020B0604020202020204" pitchFamily="34" charset="0"/>
                <a:cs typeface="Arial" panose="020B0604020202020204" pitchFamily="34" charset="0"/>
              </a:defRPr>
            </a:lvl3pPr>
            <a:lvl4pPr marL="914400" indent="-231775">
              <a:spcBef>
                <a:spcPts val="500"/>
              </a:spcBef>
              <a:defRPr sz="1400">
                <a:solidFill>
                  <a:srgbClr val="000000"/>
                </a:solidFill>
                <a:latin typeface="Arial" panose="020B0604020202020204" pitchFamily="34" charset="0"/>
                <a:cs typeface="Arial" panose="020B0604020202020204" pitchFamily="34" charset="0"/>
              </a:defRPr>
            </a:lvl4pPr>
            <a:lvl5pPr marL="1146175" indent="-231775">
              <a:spcBef>
                <a:spcPts val="500"/>
              </a:spcBef>
              <a:defRPr sz="1400">
                <a:solidFill>
                  <a:srgbClr val="000000"/>
                </a:solidFill>
                <a:latin typeface="Arial" panose="020B0604020202020204" pitchFamily="34" charset="0"/>
                <a:cs typeface="Arial" panose="020B0604020202020204" pitchFamily="34" charset="0"/>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3" name="Picture Placeholder 2"/>
          <p:cNvSpPr>
            <a:spLocks noGrp="1"/>
          </p:cNvSpPr>
          <p:nvPr>
            <p:ph type="pic" sz="quarter" idx="32"/>
          </p:nvPr>
        </p:nvSpPr>
        <p:spPr>
          <a:xfrm>
            <a:off x="0" y="0"/>
            <a:ext cx="12192000" cy="3429000"/>
          </a:xfrm>
          <a:prstGeom prst="rect">
            <a:avLst/>
          </a:prstGeom>
        </p:spPr>
        <p:txBody>
          <a:bodyPr anchor="ctr"/>
          <a:lstStyle>
            <a:lvl1pPr marL="0" indent="0" algn="ctr">
              <a:buNone/>
              <a:defRPr sz="1600">
                <a:solidFill>
                  <a:srgbClr val="000000"/>
                </a:solidFill>
                <a:latin typeface="Arial" panose="020B0604020202020204" pitchFamily="34" charset="0"/>
                <a:cs typeface="Arial" panose="020B0604020202020204" pitchFamily="34" charset="0"/>
              </a:defRPr>
            </a:lvl1pPr>
          </a:lstStyle>
          <a:p>
            <a:pPr lvl="0"/>
            <a:r>
              <a:rPr lang="en-US" noProof="0"/>
              <a:t>Click icon to add picture</a:t>
            </a:r>
            <a:endParaRPr lang="en-GB" noProof="0"/>
          </a:p>
        </p:txBody>
      </p:sp>
      <p:sp>
        <p:nvSpPr>
          <p:cNvPr id="19" name="Text Placeholder 2"/>
          <p:cNvSpPr>
            <a:spLocks noGrp="1"/>
          </p:cNvSpPr>
          <p:nvPr>
            <p:ph type="body" sz="quarter" idx="25"/>
          </p:nvPr>
        </p:nvSpPr>
        <p:spPr>
          <a:xfrm>
            <a:off x="609601" y="3691671"/>
            <a:ext cx="3481522" cy="449942"/>
          </a:xfrm>
          <a:prstGeom prst="rect">
            <a:avLst/>
          </a:prstGeom>
        </p:spPr>
        <p:txBody>
          <a:bodyPr lIns="0" tIns="0" rIns="0" bIns="0"/>
          <a:lstStyle>
            <a:lvl1pPr marL="0" indent="0">
              <a:buNone/>
              <a:defRPr lang="en-US" sz="1800" b="1" dirty="0" smtClean="0">
                <a:solidFill>
                  <a:srgbClr val="000000"/>
                </a:solidFill>
                <a:latin typeface="Arial" panose="020B0604020202020204" pitchFamily="34" charset="0"/>
                <a:cs typeface="Arial" panose="020B0604020202020204" pitchFamily="34" charset="0"/>
              </a:defRPr>
            </a:lvl1pPr>
            <a:lvl2pPr>
              <a:defRPr lang="en-US" sz="1600" dirty="0" smtClean="0"/>
            </a:lvl2pPr>
            <a:lvl3pPr>
              <a:defRPr lang="en-US" sz="1400" dirty="0" smtClean="0"/>
            </a:lvl3pPr>
            <a:lvl4pPr>
              <a:defRPr lang="en-US" sz="1400" dirty="0" smtClean="0"/>
            </a:lvl4pPr>
            <a:lvl5pPr>
              <a:defRPr lang="en-US" sz="1400" dirty="0"/>
            </a:lvl5pPr>
          </a:lstStyle>
          <a:p>
            <a:pPr lvl="0"/>
            <a:r>
              <a:rPr lang="en-US" noProof="0"/>
              <a:t>Click to edit Master text styles</a:t>
            </a:r>
          </a:p>
        </p:txBody>
      </p:sp>
      <p:sp>
        <p:nvSpPr>
          <p:cNvPr id="21" name="Text Placeholder 2"/>
          <p:cNvSpPr>
            <a:spLocks noGrp="1"/>
          </p:cNvSpPr>
          <p:nvPr>
            <p:ph type="body" sz="quarter" idx="33"/>
          </p:nvPr>
        </p:nvSpPr>
        <p:spPr>
          <a:xfrm>
            <a:off x="4355576" y="3691671"/>
            <a:ext cx="3481522" cy="449942"/>
          </a:xfrm>
          <a:prstGeom prst="rect">
            <a:avLst/>
          </a:prstGeom>
        </p:spPr>
        <p:txBody>
          <a:bodyPr lIns="0" tIns="0" rIns="0" bIns="0"/>
          <a:lstStyle>
            <a:lvl1pPr marL="0" indent="0">
              <a:buNone/>
              <a:defRPr lang="en-US" sz="1800" b="1" dirty="0" smtClean="0">
                <a:solidFill>
                  <a:srgbClr val="000000"/>
                </a:solidFill>
                <a:latin typeface="Arial" panose="020B0604020202020204" pitchFamily="34" charset="0"/>
                <a:cs typeface="Arial" panose="020B0604020202020204" pitchFamily="34" charset="0"/>
              </a:defRPr>
            </a:lvl1pPr>
            <a:lvl2pPr>
              <a:defRPr lang="en-US" sz="1600" dirty="0" smtClean="0"/>
            </a:lvl2pPr>
            <a:lvl3pPr>
              <a:defRPr lang="en-US" sz="1400" dirty="0" smtClean="0"/>
            </a:lvl3pPr>
            <a:lvl4pPr>
              <a:defRPr lang="en-US" sz="1400" dirty="0" smtClean="0"/>
            </a:lvl4pPr>
            <a:lvl5pPr>
              <a:defRPr lang="en-US" sz="1400" dirty="0"/>
            </a:lvl5pPr>
          </a:lstStyle>
          <a:p>
            <a:pPr lvl="0"/>
            <a:r>
              <a:rPr lang="en-US" noProof="0"/>
              <a:t>Click to edit Master text styles</a:t>
            </a:r>
          </a:p>
        </p:txBody>
      </p:sp>
      <p:sp>
        <p:nvSpPr>
          <p:cNvPr id="22" name="Text Placeholder 2"/>
          <p:cNvSpPr>
            <a:spLocks noGrp="1"/>
          </p:cNvSpPr>
          <p:nvPr>
            <p:ph type="body" sz="quarter" idx="31"/>
          </p:nvPr>
        </p:nvSpPr>
        <p:spPr>
          <a:xfrm>
            <a:off x="8100205" y="3691671"/>
            <a:ext cx="3481522" cy="449942"/>
          </a:xfrm>
          <a:prstGeom prst="rect">
            <a:avLst/>
          </a:prstGeom>
        </p:spPr>
        <p:txBody>
          <a:bodyPr lIns="0" tIns="0" rIns="0" bIns="0"/>
          <a:lstStyle>
            <a:lvl1pPr marL="0" indent="0">
              <a:buNone/>
              <a:defRPr lang="en-US" sz="1800" b="1" dirty="0" smtClean="0">
                <a:solidFill>
                  <a:srgbClr val="000000"/>
                </a:solidFill>
                <a:latin typeface="Arial" panose="020B0604020202020204" pitchFamily="34" charset="0"/>
                <a:cs typeface="Arial" panose="020B0604020202020204" pitchFamily="34" charset="0"/>
              </a:defRPr>
            </a:lvl1pPr>
            <a:lvl2pPr>
              <a:defRPr lang="en-US" sz="1600" dirty="0" smtClean="0"/>
            </a:lvl2pPr>
            <a:lvl3pPr>
              <a:defRPr lang="en-US" sz="1400" dirty="0" smtClean="0"/>
            </a:lvl3pPr>
            <a:lvl4pPr>
              <a:defRPr lang="en-US" sz="1400" dirty="0" smtClean="0"/>
            </a:lvl4pPr>
            <a:lvl5pPr>
              <a:defRPr lang="en-US" sz="1400" dirty="0"/>
            </a:lvl5pPr>
          </a:lstStyle>
          <a:p>
            <a:pPr lvl="0"/>
            <a:r>
              <a:rPr lang="en-US" noProof="0"/>
              <a:t>Click to edit Master text styles</a:t>
            </a:r>
          </a:p>
        </p:txBody>
      </p:sp>
    </p:spTree>
    <p:extLst>
      <p:ext uri="{BB962C8B-B14F-4D97-AF65-F5344CB8AC3E}">
        <p14:creationId xmlns:p14="http://schemas.microsoft.com/office/powerpoint/2010/main" val="165112950"/>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preserve="1" userDrawn="1">
  <p:cSld name="Object">
    <p:spTree>
      <p:nvGrpSpPr>
        <p:cNvPr id="1" name=""/>
        <p:cNvGrpSpPr/>
        <p:nvPr/>
      </p:nvGrpSpPr>
      <p:grpSpPr>
        <a:xfrm>
          <a:off x="0" y="0"/>
          <a:ext cx="0" cy="0"/>
          <a:chOff x="0" y="0"/>
          <a:chExt cx="0" cy="0"/>
        </a:xfrm>
      </p:grpSpPr>
      <p:pic>
        <p:nvPicPr>
          <p:cNvPr id="3" name="Picture 3">
            <a:extLst>
              <a:ext uri="{FF2B5EF4-FFF2-40B4-BE49-F238E27FC236}">
                <a16:creationId xmlns:a16="http://schemas.microsoft.com/office/drawing/2014/main" id="{8E72E548-EF18-F24F-A8EC-E45CB9E2DC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52100" y="6130925"/>
            <a:ext cx="1130300" cy="352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4">
            <a:extLst>
              <a:ext uri="{FF2B5EF4-FFF2-40B4-BE49-F238E27FC236}">
                <a16:creationId xmlns:a16="http://schemas.microsoft.com/office/drawing/2014/main" id="{5EF6A283-8ADE-9941-8045-8054B257316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781800"/>
            <a:ext cx="12192000" cy="7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Picture Placeholder 2"/>
          <p:cNvSpPr>
            <a:spLocks noGrp="1"/>
          </p:cNvSpPr>
          <p:nvPr>
            <p:ph type="pic" sz="quarter" idx="32"/>
          </p:nvPr>
        </p:nvSpPr>
        <p:spPr>
          <a:xfrm>
            <a:off x="0" y="0"/>
            <a:ext cx="12192000" cy="5867400"/>
          </a:xfrm>
          <a:prstGeom prst="rect">
            <a:avLst/>
          </a:prstGeom>
        </p:spPr>
        <p:txBody>
          <a:bodyPr anchor="ctr"/>
          <a:lstStyle>
            <a:lvl1pPr marL="0" indent="0" algn="ctr">
              <a:buNone/>
              <a:defRPr sz="1600">
                <a:solidFill>
                  <a:srgbClr val="000000"/>
                </a:solidFill>
                <a:latin typeface="Arial" panose="020B0604020202020204" pitchFamily="34" charset="0"/>
                <a:cs typeface="Arial" panose="020B0604020202020204" pitchFamily="34" charset="0"/>
              </a:defRPr>
            </a:lvl1pPr>
          </a:lstStyle>
          <a:p>
            <a:pPr lvl="0"/>
            <a:r>
              <a:rPr lang="en-US" noProof="0"/>
              <a:t>Click icon to add picture</a:t>
            </a:r>
            <a:endParaRPr lang="en-GB" noProof="0"/>
          </a:p>
        </p:txBody>
      </p:sp>
    </p:spTree>
    <p:extLst>
      <p:ext uri="{BB962C8B-B14F-4D97-AF65-F5344CB8AC3E}">
        <p14:creationId xmlns:p14="http://schemas.microsoft.com/office/powerpoint/2010/main" val="1346439987"/>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showMasterSp="0" preserve="1" userDrawn="1">
  <p:cSld name="Object Full Bleed">
    <p:spTree>
      <p:nvGrpSpPr>
        <p:cNvPr id="1" name=""/>
        <p:cNvGrpSpPr/>
        <p:nvPr/>
      </p:nvGrpSpPr>
      <p:grpSpPr>
        <a:xfrm>
          <a:off x="0" y="0"/>
          <a:ext cx="0" cy="0"/>
          <a:chOff x="0" y="0"/>
          <a:chExt cx="0" cy="0"/>
        </a:xfrm>
      </p:grpSpPr>
      <p:sp>
        <p:nvSpPr>
          <p:cNvPr id="4" name="Picture Placeholder 2"/>
          <p:cNvSpPr>
            <a:spLocks noGrp="1"/>
          </p:cNvSpPr>
          <p:nvPr>
            <p:ph type="pic" sz="quarter" idx="32"/>
          </p:nvPr>
        </p:nvSpPr>
        <p:spPr>
          <a:xfrm>
            <a:off x="0" y="0"/>
            <a:ext cx="12192000" cy="6858000"/>
          </a:xfrm>
          <a:prstGeom prst="rect">
            <a:avLst/>
          </a:prstGeom>
        </p:spPr>
        <p:txBody>
          <a:bodyPr anchor="ctr"/>
          <a:lstStyle>
            <a:lvl1pPr marL="0" indent="0" algn="ctr">
              <a:buNone/>
              <a:defRPr sz="1600">
                <a:solidFill>
                  <a:srgbClr val="000000"/>
                </a:solidFill>
                <a:latin typeface="Arial" panose="020B0604020202020204" pitchFamily="34" charset="0"/>
                <a:cs typeface="Arial" panose="020B0604020202020204" pitchFamily="34" charset="0"/>
              </a:defRPr>
            </a:lvl1pPr>
          </a:lstStyle>
          <a:p>
            <a:pPr lvl="0"/>
            <a:r>
              <a:rPr lang="en-US" noProof="0"/>
              <a:t>Click icon to add picture</a:t>
            </a:r>
            <a:endParaRPr lang="en-GB" noProof="0"/>
          </a:p>
        </p:txBody>
      </p:sp>
    </p:spTree>
    <p:extLst>
      <p:ext uri="{BB962C8B-B14F-4D97-AF65-F5344CB8AC3E}">
        <p14:creationId xmlns:p14="http://schemas.microsoft.com/office/powerpoint/2010/main" val="2605774365"/>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preserve="1" userDrawn="1">
  <p:cSld name="Quotation / Image Left">
    <p:spTree>
      <p:nvGrpSpPr>
        <p:cNvPr id="1" name=""/>
        <p:cNvGrpSpPr/>
        <p:nvPr/>
      </p:nvGrpSpPr>
      <p:grpSpPr>
        <a:xfrm>
          <a:off x="0" y="0"/>
          <a:ext cx="0" cy="0"/>
          <a:chOff x="0" y="0"/>
          <a:chExt cx="0" cy="0"/>
        </a:xfrm>
      </p:grpSpPr>
      <p:sp>
        <p:nvSpPr>
          <p:cNvPr id="4" name="Rectangle 5">
            <a:extLst>
              <a:ext uri="{FF2B5EF4-FFF2-40B4-BE49-F238E27FC236}">
                <a16:creationId xmlns:a16="http://schemas.microsoft.com/office/drawing/2014/main" id="{4487061A-3987-2B46-B19C-68361134DDFD}"/>
              </a:ext>
            </a:extLst>
          </p:cNvPr>
          <p:cNvSpPr/>
          <p:nvPr/>
        </p:nvSpPr>
        <p:spPr>
          <a:xfrm>
            <a:off x="0" y="0"/>
            <a:ext cx="12192000" cy="6870700"/>
          </a:xfrm>
          <a:custGeom>
            <a:avLst/>
            <a:gdLst>
              <a:gd name="connsiteX0" fmla="*/ 0 w 12192001"/>
              <a:gd name="connsiteY0" fmla="*/ 0 h 6860633"/>
              <a:gd name="connsiteX1" fmla="*/ 12192001 w 12192001"/>
              <a:gd name="connsiteY1" fmla="*/ 0 h 6860633"/>
              <a:gd name="connsiteX2" fmla="*/ 12192001 w 12192001"/>
              <a:gd name="connsiteY2" fmla="*/ 6860633 h 6860633"/>
              <a:gd name="connsiteX3" fmla="*/ 0 w 12192001"/>
              <a:gd name="connsiteY3" fmla="*/ 6860633 h 6860633"/>
              <a:gd name="connsiteX4" fmla="*/ 0 w 12192001"/>
              <a:gd name="connsiteY4" fmla="*/ 0 h 6860633"/>
              <a:gd name="connsiteX0" fmla="*/ 0 w 12192001"/>
              <a:gd name="connsiteY0" fmla="*/ 0 h 6871266"/>
              <a:gd name="connsiteX1" fmla="*/ 12192001 w 12192001"/>
              <a:gd name="connsiteY1" fmla="*/ 0 h 6871266"/>
              <a:gd name="connsiteX2" fmla="*/ 12181368 w 12192001"/>
              <a:gd name="connsiteY2" fmla="*/ 6871266 h 6871266"/>
              <a:gd name="connsiteX3" fmla="*/ 0 w 12192001"/>
              <a:gd name="connsiteY3" fmla="*/ 6860633 h 6871266"/>
              <a:gd name="connsiteX4" fmla="*/ 0 w 12192001"/>
              <a:gd name="connsiteY4" fmla="*/ 0 h 68712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92001" h="6871266">
                <a:moveTo>
                  <a:pt x="0" y="0"/>
                </a:moveTo>
                <a:lnTo>
                  <a:pt x="12192001" y="0"/>
                </a:lnTo>
                <a:cubicBezTo>
                  <a:pt x="12188457" y="2290422"/>
                  <a:pt x="12184912" y="4580844"/>
                  <a:pt x="12181368" y="6871266"/>
                </a:cubicBezTo>
                <a:lnTo>
                  <a:pt x="0" y="6860633"/>
                </a:lnTo>
                <a:lnTo>
                  <a:pt x="0" y="0"/>
                </a:lnTo>
                <a:close/>
              </a:path>
            </a:pathLst>
          </a:custGeom>
          <a:gradFill flip="none" rotWithShape="1">
            <a:gsLst>
              <a:gs pos="75000">
                <a:srgbClr val="0F5F7E"/>
              </a:gs>
              <a:gs pos="35000">
                <a:schemeClr val="accent1"/>
              </a:gs>
            </a:gsLst>
            <a:lin ang="4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pic>
        <p:nvPicPr>
          <p:cNvPr id="6" name="Picture 4">
            <a:extLst>
              <a:ext uri="{FF2B5EF4-FFF2-40B4-BE49-F238E27FC236}">
                <a16:creationId xmlns:a16="http://schemas.microsoft.com/office/drawing/2014/main" id="{4CE1E563-E0C0-C344-ACF2-4BCC0D145B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52100" y="6130925"/>
            <a:ext cx="1141413" cy="352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Freeform 6">
            <a:extLst>
              <a:ext uri="{FF2B5EF4-FFF2-40B4-BE49-F238E27FC236}">
                <a16:creationId xmlns:a16="http://schemas.microsoft.com/office/drawing/2014/main" id="{0FA7B3DE-CD0A-224C-976C-A050A31AA0D9}"/>
              </a:ext>
            </a:extLst>
          </p:cNvPr>
          <p:cNvSpPr>
            <a:spLocks noEditPoints="1"/>
          </p:cNvSpPr>
          <p:nvPr/>
        </p:nvSpPr>
        <p:spPr bwMode="auto">
          <a:xfrm>
            <a:off x="7045325" y="2806700"/>
            <a:ext cx="415925" cy="344488"/>
          </a:xfrm>
          <a:custGeom>
            <a:avLst/>
            <a:gdLst>
              <a:gd name="T0" fmla="*/ 247270 w 1167"/>
              <a:gd name="T1" fmla="*/ 344809 h 1006"/>
              <a:gd name="T2" fmla="*/ 247270 w 1167"/>
              <a:gd name="T3" fmla="*/ 344809 h 1006"/>
              <a:gd name="T4" fmla="*/ 247270 w 1167"/>
              <a:gd name="T5" fmla="*/ 192627 h 1006"/>
              <a:gd name="T6" fmla="*/ 371617 w 1167"/>
              <a:gd name="T7" fmla="*/ 0 h 1006"/>
              <a:gd name="T8" fmla="*/ 409028 w 1167"/>
              <a:gd name="T9" fmla="*/ 65466 h 1006"/>
              <a:gd name="T10" fmla="*/ 332781 w 1167"/>
              <a:gd name="T11" fmla="*/ 180288 h 1006"/>
              <a:gd name="T12" fmla="*/ 415798 w 1167"/>
              <a:gd name="T13" fmla="*/ 180288 h 1006"/>
              <a:gd name="T14" fmla="*/ 415798 w 1167"/>
              <a:gd name="T15" fmla="*/ 344809 h 1006"/>
              <a:gd name="T16" fmla="*/ 247270 w 1167"/>
              <a:gd name="T17" fmla="*/ 344809 h 1006"/>
              <a:gd name="T18" fmla="*/ 0 w 1167"/>
              <a:gd name="T19" fmla="*/ 344809 h 1006"/>
              <a:gd name="T20" fmla="*/ 0 w 1167"/>
              <a:gd name="T21" fmla="*/ 344809 h 1006"/>
              <a:gd name="T22" fmla="*/ 0 w 1167"/>
              <a:gd name="T23" fmla="*/ 192627 h 1006"/>
              <a:gd name="T24" fmla="*/ 121853 w 1167"/>
              <a:gd name="T25" fmla="*/ 0 h 1006"/>
              <a:gd name="T26" fmla="*/ 159621 w 1167"/>
              <a:gd name="T27" fmla="*/ 65466 h 1006"/>
              <a:gd name="T28" fmla="*/ 83373 w 1167"/>
              <a:gd name="T29" fmla="*/ 180288 h 1006"/>
              <a:gd name="T30" fmla="*/ 167816 w 1167"/>
              <a:gd name="T31" fmla="*/ 180288 h 1006"/>
              <a:gd name="T32" fmla="*/ 167816 w 1167"/>
              <a:gd name="T33" fmla="*/ 344809 h 1006"/>
              <a:gd name="T34" fmla="*/ 0 w 1167"/>
              <a:gd name="T35" fmla="*/ 344809 h 100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1167" h="1006">
                <a:moveTo>
                  <a:pt x="694" y="1006"/>
                </a:moveTo>
                <a:lnTo>
                  <a:pt x="694" y="1006"/>
                </a:lnTo>
                <a:lnTo>
                  <a:pt x="694" y="562"/>
                </a:lnTo>
                <a:cubicBezTo>
                  <a:pt x="694" y="296"/>
                  <a:pt x="770" y="115"/>
                  <a:pt x="1043" y="0"/>
                </a:cubicBezTo>
                <a:lnTo>
                  <a:pt x="1148" y="191"/>
                </a:lnTo>
                <a:cubicBezTo>
                  <a:pt x="977" y="273"/>
                  <a:pt x="934" y="361"/>
                  <a:pt x="934" y="526"/>
                </a:cubicBezTo>
                <a:lnTo>
                  <a:pt x="1167" y="526"/>
                </a:lnTo>
                <a:lnTo>
                  <a:pt x="1167" y="1006"/>
                </a:lnTo>
                <a:lnTo>
                  <a:pt x="694" y="1006"/>
                </a:lnTo>
                <a:close/>
                <a:moveTo>
                  <a:pt x="0" y="1006"/>
                </a:moveTo>
                <a:lnTo>
                  <a:pt x="0" y="1006"/>
                </a:lnTo>
                <a:lnTo>
                  <a:pt x="0" y="562"/>
                </a:lnTo>
                <a:cubicBezTo>
                  <a:pt x="0" y="296"/>
                  <a:pt x="69" y="115"/>
                  <a:pt x="342" y="0"/>
                </a:cubicBezTo>
                <a:lnTo>
                  <a:pt x="448" y="191"/>
                </a:lnTo>
                <a:cubicBezTo>
                  <a:pt x="277" y="273"/>
                  <a:pt x="234" y="361"/>
                  <a:pt x="234" y="526"/>
                </a:cubicBezTo>
                <a:lnTo>
                  <a:pt x="471" y="526"/>
                </a:lnTo>
                <a:lnTo>
                  <a:pt x="471" y="1006"/>
                </a:lnTo>
                <a:lnTo>
                  <a:pt x="0" y="1006"/>
                </a:lnTo>
                <a:close/>
              </a:path>
            </a:pathLst>
          </a:custGeom>
          <a:solidFill>
            <a:schemeClr val="bg1"/>
          </a:solidFill>
          <a:ln>
            <a:noFill/>
          </a:ln>
          <a:extLst>
            <a:ext uri="{91240B29-F687-4F45-9708-019B960494DF}">
              <a14:hiddenLine xmlns:a14="http://schemas.microsoft.com/office/drawing/2010/main" w="0">
                <a:solidFill>
                  <a:srgbClr val="000000"/>
                </a:solidFill>
                <a:prstDash val="solid"/>
                <a:round/>
                <a:headEnd/>
                <a:tailEnd/>
              </a14:hiddenLine>
            </a:ext>
          </a:extLst>
        </p:spPr>
        <p:txBody>
          <a:bodyPr/>
          <a:lstStyle/>
          <a:p>
            <a:endParaRPr lang="en-US"/>
          </a:p>
        </p:txBody>
      </p:sp>
      <p:sp>
        <p:nvSpPr>
          <p:cNvPr id="5" name="Picture Placeholder 16"/>
          <p:cNvSpPr>
            <a:spLocks noGrp="1"/>
          </p:cNvSpPr>
          <p:nvPr>
            <p:ph type="pic" sz="quarter" idx="12"/>
          </p:nvPr>
        </p:nvSpPr>
        <p:spPr>
          <a:xfrm>
            <a:off x="-1" y="0"/>
            <a:ext cx="7461775" cy="6860633"/>
          </a:xfrm>
          <a:custGeom>
            <a:avLst/>
            <a:gdLst>
              <a:gd name="connsiteX0" fmla="*/ 0 w 6927273"/>
              <a:gd name="connsiteY0" fmla="*/ 0 h 6858000"/>
              <a:gd name="connsiteX1" fmla="*/ 6927273 w 6927273"/>
              <a:gd name="connsiteY1" fmla="*/ 0 h 6858000"/>
              <a:gd name="connsiteX2" fmla="*/ 6927273 w 6927273"/>
              <a:gd name="connsiteY2" fmla="*/ 6858000 h 6858000"/>
              <a:gd name="connsiteX3" fmla="*/ 0 w 6927273"/>
              <a:gd name="connsiteY3" fmla="*/ 6858000 h 6858000"/>
              <a:gd name="connsiteX4" fmla="*/ 0 w 6927273"/>
              <a:gd name="connsiteY4" fmla="*/ 0 h 6858000"/>
              <a:gd name="connsiteX0" fmla="*/ 0 w 6927273"/>
              <a:gd name="connsiteY0" fmla="*/ 0 h 6858000"/>
              <a:gd name="connsiteX1" fmla="*/ 6927273 w 6927273"/>
              <a:gd name="connsiteY1" fmla="*/ 0 h 6858000"/>
              <a:gd name="connsiteX2" fmla="*/ 4122290 w 6927273"/>
              <a:gd name="connsiteY2" fmla="*/ 6845643 h 6858000"/>
              <a:gd name="connsiteX3" fmla="*/ 0 w 6927273"/>
              <a:gd name="connsiteY3" fmla="*/ 6858000 h 6858000"/>
              <a:gd name="connsiteX4" fmla="*/ 0 w 6927273"/>
              <a:gd name="connsiteY4" fmla="*/ 0 h 6858000"/>
              <a:gd name="connsiteX0" fmla="*/ 0 w 8261397"/>
              <a:gd name="connsiteY0" fmla="*/ 0 h 6858000"/>
              <a:gd name="connsiteX1" fmla="*/ 8261397 w 8261397"/>
              <a:gd name="connsiteY1" fmla="*/ 14990 h 6858000"/>
              <a:gd name="connsiteX2" fmla="*/ 4122290 w 8261397"/>
              <a:gd name="connsiteY2" fmla="*/ 6845643 h 6858000"/>
              <a:gd name="connsiteX3" fmla="*/ 0 w 8261397"/>
              <a:gd name="connsiteY3" fmla="*/ 6858000 h 6858000"/>
              <a:gd name="connsiteX4" fmla="*/ 0 w 8261397"/>
              <a:gd name="connsiteY4" fmla="*/ 0 h 6858000"/>
              <a:gd name="connsiteX0" fmla="*/ 0 w 8261397"/>
              <a:gd name="connsiteY0" fmla="*/ 0 h 6860633"/>
              <a:gd name="connsiteX1" fmla="*/ 8261397 w 8261397"/>
              <a:gd name="connsiteY1" fmla="*/ 14990 h 6860633"/>
              <a:gd name="connsiteX2" fmla="*/ 5336493 w 8261397"/>
              <a:gd name="connsiteY2" fmla="*/ 6860633 h 6860633"/>
              <a:gd name="connsiteX3" fmla="*/ 0 w 8261397"/>
              <a:gd name="connsiteY3" fmla="*/ 6858000 h 6860633"/>
              <a:gd name="connsiteX4" fmla="*/ 0 w 8261397"/>
              <a:gd name="connsiteY4" fmla="*/ 0 h 6860633"/>
              <a:gd name="connsiteX0" fmla="*/ 0 w 8291377"/>
              <a:gd name="connsiteY0" fmla="*/ 0 h 6860633"/>
              <a:gd name="connsiteX1" fmla="*/ 8291377 w 8291377"/>
              <a:gd name="connsiteY1" fmla="*/ 0 h 6860633"/>
              <a:gd name="connsiteX2" fmla="*/ 5336493 w 8291377"/>
              <a:gd name="connsiteY2" fmla="*/ 6860633 h 6860633"/>
              <a:gd name="connsiteX3" fmla="*/ 0 w 8291377"/>
              <a:gd name="connsiteY3" fmla="*/ 6858000 h 6860633"/>
              <a:gd name="connsiteX4" fmla="*/ 0 w 8291377"/>
              <a:gd name="connsiteY4" fmla="*/ 0 h 68606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1377" h="6860633">
                <a:moveTo>
                  <a:pt x="0" y="0"/>
                </a:moveTo>
                <a:lnTo>
                  <a:pt x="8291377" y="0"/>
                </a:lnTo>
                <a:lnTo>
                  <a:pt x="5336493" y="6860633"/>
                </a:lnTo>
                <a:lnTo>
                  <a:pt x="0" y="6858000"/>
                </a:lnTo>
                <a:lnTo>
                  <a:pt x="0" y="0"/>
                </a:lnTo>
                <a:close/>
              </a:path>
            </a:pathLst>
          </a:custGeom>
          <a:solidFill>
            <a:schemeClr val="bg1">
              <a:alpha val="8000"/>
            </a:schemeClr>
          </a:solidFill>
        </p:spPr>
        <p:txBody>
          <a:bodyPr anchor="ct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800">
                <a:solidFill>
                  <a:srgbClr val="FFFFFF"/>
                </a:solidFill>
                <a:latin typeface="Arial" panose="020B0604020202020204" pitchFamily="34" charset="0"/>
                <a:cs typeface="Arial" panose="020B0604020202020204" pitchFamily="34" charset="0"/>
              </a:defRPr>
            </a:lvl1pPr>
          </a:lstStyle>
          <a:p>
            <a:pPr lvl="0"/>
            <a:r>
              <a:rPr lang="en-US" noProof="0"/>
              <a:t>Click icon to add picture</a:t>
            </a:r>
            <a:endParaRPr lang="en-GB" noProof="0"/>
          </a:p>
        </p:txBody>
      </p:sp>
      <p:sp>
        <p:nvSpPr>
          <p:cNvPr id="10" name="Text Placeholder 6"/>
          <p:cNvSpPr>
            <a:spLocks noGrp="1"/>
          </p:cNvSpPr>
          <p:nvPr>
            <p:ph type="body" sz="quarter" idx="11"/>
          </p:nvPr>
        </p:nvSpPr>
        <p:spPr>
          <a:xfrm>
            <a:off x="7634514" y="2877181"/>
            <a:ext cx="3947886" cy="2313463"/>
          </a:xfrm>
          <a:prstGeom prst="rect">
            <a:avLst/>
          </a:prstGeom>
        </p:spPr>
        <p:txBody>
          <a:bodyPr/>
          <a:lstStyle>
            <a:lvl1pPr marL="0" indent="0">
              <a:lnSpc>
                <a:spcPts val="2560"/>
              </a:lnSpc>
              <a:buNone/>
              <a:defRPr sz="1800" b="1" i="0">
                <a:solidFill>
                  <a:schemeClr val="bg1"/>
                </a:solidFill>
                <a:latin typeface="Arial" panose="020B0604020202020204" pitchFamily="34" charset="0"/>
                <a:cs typeface="Arial" panose="020B0604020202020204" pitchFamily="34" charset="0"/>
              </a:defRPr>
            </a:lvl1pPr>
            <a:lvl2pPr marL="457200" indent="0">
              <a:buNone/>
              <a:defRPr b="0" i="0">
                <a:solidFill>
                  <a:schemeClr val="tx1"/>
                </a:solidFill>
                <a:latin typeface="Arial" panose="020B0604020202020204" pitchFamily="34" charset="0"/>
                <a:cs typeface="Arial" panose="020B0604020202020204" pitchFamily="34" charset="0"/>
              </a:defRPr>
            </a:lvl2pPr>
            <a:lvl3pPr marL="914400" indent="0">
              <a:buNone/>
              <a:defRPr b="0" i="0">
                <a:solidFill>
                  <a:schemeClr val="tx1"/>
                </a:solidFill>
                <a:latin typeface="Arial" panose="020B0604020202020204" pitchFamily="34" charset="0"/>
                <a:cs typeface="Arial" panose="020B0604020202020204" pitchFamily="34" charset="0"/>
              </a:defRPr>
            </a:lvl3pPr>
            <a:lvl4pPr marL="1371600" indent="0">
              <a:buNone/>
              <a:defRPr b="0" i="0">
                <a:solidFill>
                  <a:schemeClr val="tx1"/>
                </a:solidFill>
                <a:latin typeface="Arial" panose="020B0604020202020204" pitchFamily="34" charset="0"/>
                <a:cs typeface="Arial" panose="020B0604020202020204" pitchFamily="34" charset="0"/>
              </a:defRPr>
            </a:lvl4pPr>
            <a:lvl5pPr marL="1828800" indent="0">
              <a:buNone/>
              <a:defRPr b="0" i="0">
                <a:solidFill>
                  <a:schemeClr val="tx1"/>
                </a:solidFill>
                <a:latin typeface="Arial" panose="020B0604020202020204" pitchFamily="34" charset="0"/>
                <a:cs typeface="Arial" panose="020B0604020202020204" pitchFamily="34" charset="0"/>
              </a:defRPr>
            </a:lvl5pPr>
          </a:lstStyle>
          <a:p>
            <a:pPr lvl="0"/>
            <a:r>
              <a:rPr lang="en-US"/>
              <a:t>Click to edit Master text styles</a:t>
            </a:r>
          </a:p>
        </p:txBody>
      </p:sp>
    </p:spTree>
    <p:extLst>
      <p:ext uri="{BB962C8B-B14F-4D97-AF65-F5344CB8AC3E}">
        <p14:creationId xmlns:p14="http://schemas.microsoft.com/office/powerpoint/2010/main" val="1991262436"/>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showMasterSp="0" preserve="1" userDrawn="1">
  <p:cSld name="Quotation / Image RIgh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E89E304-357D-7D47-AD78-24ED594B8E4C}"/>
              </a:ext>
            </a:extLst>
          </p:cNvPr>
          <p:cNvSpPr/>
          <p:nvPr/>
        </p:nvSpPr>
        <p:spPr>
          <a:xfrm>
            <a:off x="0" y="0"/>
            <a:ext cx="12192000" cy="6861175"/>
          </a:xfrm>
          <a:prstGeom prst="rect">
            <a:avLst/>
          </a:prstGeom>
          <a:gradFill flip="none" rotWithShape="1">
            <a:gsLst>
              <a:gs pos="72000">
                <a:srgbClr val="0F5F7E"/>
              </a:gs>
              <a:gs pos="24000">
                <a:schemeClr val="accent1"/>
              </a:gs>
            </a:gsLst>
            <a:lin ang="4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5" name="Freeform 6">
            <a:extLst>
              <a:ext uri="{FF2B5EF4-FFF2-40B4-BE49-F238E27FC236}">
                <a16:creationId xmlns:a16="http://schemas.microsoft.com/office/drawing/2014/main" id="{E57B0054-108F-0144-B1E3-67FB48358DE9}"/>
              </a:ext>
            </a:extLst>
          </p:cNvPr>
          <p:cNvSpPr>
            <a:spLocks noEditPoints="1"/>
          </p:cNvSpPr>
          <p:nvPr/>
        </p:nvSpPr>
        <p:spPr bwMode="auto">
          <a:xfrm>
            <a:off x="598488" y="2806700"/>
            <a:ext cx="415925" cy="344488"/>
          </a:xfrm>
          <a:custGeom>
            <a:avLst/>
            <a:gdLst>
              <a:gd name="T0" fmla="*/ 247270 w 1167"/>
              <a:gd name="T1" fmla="*/ 344809 h 1006"/>
              <a:gd name="T2" fmla="*/ 247270 w 1167"/>
              <a:gd name="T3" fmla="*/ 344809 h 1006"/>
              <a:gd name="T4" fmla="*/ 247270 w 1167"/>
              <a:gd name="T5" fmla="*/ 192627 h 1006"/>
              <a:gd name="T6" fmla="*/ 371617 w 1167"/>
              <a:gd name="T7" fmla="*/ 0 h 1006"/>
              <a:gd name="T8" fmla="*/ 409028 w 1167"/>
              <a:gd name="T9" fmla="*/ 65466 h 1006"/>
              <a:gd name="T10" fmla="*/ 332781 w 1167"/>
              <a:gd name="T11" fmla="*/ 180288 h 1006"/>
              <a:gd name="T12" fmla="*/ 415798 w 1167"/>
              <a:gd name="T13" fmla="*/ 180288 h 1006"/>
              <a:gd name="T14" fmla="*/ 415798 w 1167"/>
              <a:gd name="T15" fmla="*/ 344809 h 1006"/>
              <a:gd name="T16" fmla="*/ 247270 w 1167"/>
              <a:gd name="T17" fmla="*/ 344809 h 1006"/>
              <a:gd name="T18" fmla="*/ 0 w 1167"/>
              <a:gd name="T19" fmla="*/ 344809 h 1006"/>
              <a:gd name="T20" fmla="*/ 0 w 1167"/>
              <a:gd name="T21" fmla="*/ 344809 h 1006"/>
              <a:gd name="T22" fmla="*/ 0 w 1167"/>
              <a:gd name="T23" fmla="*/ 192627 h 1006"/>
              <a:gd name="T24" fmla="*/ 121853 w 1167"/>
              <a:gd name="T25" fmla="*/ 0 h 1006"/>
              <a:gd name="T26" fmla="*/ 159621 w 1167"/>
              <a:gd name="T27" fmla="*/ 65466 h 1006"/>
              <a:gd name="T28" fmla="*/ 83373 w 1167"/>
              <a:gd name="T29" fmla="*/ 180288 h 1006"/>
              <a:gd name="T30" fmla="*/ 167816 w 1167"/>
              <a:gd name="T31" fmla="*/ 180288 h 1006"/>
              <a:gd name="T32" fmla="*/ 167816 w 1167"/>
              <a:gd name="T33" fmla="*/ 344809 h 1006"/>
              <a:gd name="T34" fmla="*/ 0 w 1167"/>
              <a:gd name="T35" fmla="*/ 344809 h 100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1167" h="1006">
                <a:moveTo>
                  <a:pt x="694" y="1006"/>
                </a:moveTo>
                <a:lnTo>
                  <a:pt x="694" y="1006"/>
                </a:lnTo>
                <a:lnTo>
                  <a:pt x="694" y="562"/>
                </a:lnTo>
                <a:cubicBezTo>
                  <a:pt x="694" y="296"/>
                  <a:pt x="770" y="115"/>
                  <a:pt x="1043" y="0"/>
                </a:cubicBezTo>
                <a:lnTo>
                  <a:pt x="1148" y="191"/>
                </a:lnTo>
                <a:cubicBezTo>
                  <a:pt x="977" y="273"/>
                  <a:pt x="934" y="361"/>
                  <a:pt x="934" y="526"/>
                </a:cubicBezTo>
                <a:lnTo>
                  <a:pt x="1167" y="526"/>
                </a:lnTo>
                <a:lnTo>
                  <a:pt x="1167" y="1006"/>
                </a:lnTo>
                <a:lnTo>
                  <a:pt x="694" y="1006"/>
                </a:lnTo>
                <a:close/>
                <a:moveTo>
                  <a:pt x="0" y="1006"/>
                </a:moveTo>
                <a:lnTo>
                  <a:pt x="0" y="1006"/>
                </a:lnTo>
                <a:lnTo>
                  <a:pt x="0" y="562"/>
                </a:lnTo>
                <a:cubicBezTo>
                  <a:pt x="0" y="296"/>
                  <a:pt x="69" y="115"/>
                  <a:pt x="342" y="0"/>
                </a:cubicBezTo>
                <a:lnTo>
                  <a:pt x="448" y="191"/>
                </a:lnTo>
                <a:cubicBezTo>
                  <a:pt x="277" y="273"/>
                  <a:pt x="234" y="361"/>
                  <a:pt x="234" y="526"/>
                </a:cubicBezTo>
                <a:lnTo>
                  <a:pt x="471" y="526"/>
                </a:lnTo>
                <a:lnTo>
                  <a:pt x="471" y="1006"/>
                </a:lnTo>
                <a:lnTo>
                  <a:pt x="0" y="1006"/>
                </a:lnTo>
                <a:close/>
              </a:path>
            </a:pathLst>
          </a:custGeom>
          <a:solidFill>
            <a:schemeClr val="bg1"/>
          </a:solidFill>
          <a:ln>
            <a:noFill/>
          </a:ln>
          <a:extLst>
            <a:ext uri="{91240B29-F687-4F45-9708-019B960494DF}">
              <a14:hiddenLine xmlns:a14="http://schemas.microsoft.com/office/drawing/2010/main" w="0">
                <a:solidFill>
                  <a:srgbClr val="000000"/>
                </a:solidFill>
                <a:prstDash val="solid"/>
                <a:round/>
                <a:headEnd/>
                <a:tailEnd/>
              </a14:hiddenLine>
            </a:ext>
          </a:extLst>
        </p:spPr>
        <p:txBody>
          <a:bodyPr/>
          <a:lstStyle/>
          <a:p>
            <a:endParaRPr lang="en-US"/>
          </a:p>
        </p:txBody>
      </p:sp>
      <p:sp>
        <p:nvSpPr>
          <p:cNvPr id="10" name="Text Placeholder 6"/>
          <p:cNvSpPr>
            <a:spLocks noGrp="1"/>
          </p:cNvSpPr>
          <p:nvPr>
            <p:ph type="body" sz="quarter" idx="11"/>
          </p:nvPr>
        </p:nvSpPr>
        <p:spPr>
          <a:xfrm>
            <a:off x="1187631" y="2862893"/>
            <a:ext cx="3947886" cy="2313463"/>
          </a:xfrm>
          <a:prstGeom prst="rect">
            <a:avLst/>
          </a:prstGeom>
        </p:spPr>
        <p:txBody>
          <a:bodyPr/>
          <a:lstStyle>
            <a:lvl1pPr marL="0" indent="0">
              <a:lnSpc>
                <a:spcPts val="2560"/>
              </a:lnSpc>
              <a:buNone/>
              <a:defRPr sz="1800" b="1" i="0">
                <a:solidFill>
                  <a:srgbClr val="FFFFFF"/>
                </a:solidFill>
                <a:latin typeface="Arial" panose="020B0604020202020204" pitchFamily="34" charset="0"/>
                <a:cs typeface="Arial" panose="020B0604020202020204" pitchFamily="34" charset="0"/>
              </a:defRPr>
            </a:lvl1pPr>
            <a:lvl2pPr marL="457200" indent="0">
              <a:buNone/>
              <a:defRPr b="0" i="0">
                <a:solidFill>
                  <a:schemeClr val="tx1"/>
                </a:solidFill>
                <a:latin typeface="Arial" panose="020B0604020202020204" pitchFamily="34" charset="0"/>
                <a:cs typeface="Arial" panose="020B0604020202020204" pitchFamily="34" charset="0"/>
              </a:defRPr>
            </a:lvl2pPr>
            <a:lvl3pPr marL="914400" indent="0">
              <a:buNone/>
              <a:defRPr b="0" i="0">
                <a:solidFill>
                  <a:schemeClr val="tx1"/>
                </a:solidFill>
                <a:latin typeface="Arial" panose="020B0604020202020204" pitchFamily="34" charset="0"/>
                <a:cs typeface="Arial" panose="020B0604020202020204" pitchFamily="34" charset="0"/>
              </a:defRPr>
            </a:lvl3pPr>
            <a:lvl4pPr marL="1371600" indent="0">
              <a:buNone/>
              <a:defRPr b="0" i="0">
                <a:solidFill>
                  <a:schemeClr val="tx1"/>
                </a:solidFill>
                <a:latin typeface="Arial" panose="020B0604020202020204" pitchFamily="34" charset="0"/>
                <a:cs typeface="Arial" panose="020B0604020202020204" pitchFamily="34" charset="0"/>
              </a:defRPr>
            </a:lvl4pPr>
            <a:lvl5pPr marL="1828800" indent="0">
              <a:buNone/>
              <a:defRPr b="0" i="0">
                <a:solidFill>
                  <a:schemeClr val="tx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8" name="Picture Placeholder 16"/>
          <p:cNvSpPr>
            <a:spLocks noGrp="1"/>
          </p:cNvSpPr>
          <p:nvPr>
            <p:ph type="pic" sz="quarter" idx="12"/>
          </p:nvPr>
        </p:nvSpPr>
        <p:spPr>
          <a:xfrm>
            <a:off x="4635044" y="-2634"/>
            <a:ext cx="7561245" cy="6869823"/>
          </a:xfrm>
          <a:custGeom>
            <a:avLst/>
            <a:gdLst>
              <a:gd name="connsiteX0" fmla="*/ 0 w 6927273"/>
              <a:gd name="connsiteY0" fmla="*/ 0 h 6858000"/>
              <a:gd name="connsiteX1" fmla="*/ 6927273 w 6927273"/>
              <a:gd name="connsiteY1" fmla="*/ 0 h 6858000"/>
              <a:gd name="connsiteX2" fmla="*/ 6927273 w 6927273"/>
              <a:gd name="connsiteY2" fmla="*/ 6858000 h 6858000"/>
              <a:gd name="connsiteX3" fmla="*/ 0 w 6927273"/>
              <a:gd name="connsiteY3" fmla="*/ 6858000 h 6858000"/>
              <a:gd name="connsiteX4" fmla="*/ 0 w 6927273"/>
              <a:gd name="connsiteY4" fmla="*/ 0 h 6858000"/>
              <a:gd name="connsiteX0" fmla="*/ 0 w 6927273"/>
              <a:gd name="connsiteY0" fmla="*/ 0 h 6858000"/>
              <a:gd name="connsiteX1" fmla="*/ 6927273 w 6927273"/>
              <a:gd name="connsiteY1" fmla="*/ 0 h 6858000"/>
              <a:gd name="connsiteX2" fmla="*/ 4122290 w 6927273"/>
              <a:gd name="connsiteY2" fmla="*/ 6845643 h 6858000"/>
              <a:gd name="connsiteX3" fmla="*/ 0 w 6927273"/>
              <a:gd name="connsiteY3" fmla="*/ 6858000 h 6858000"/>
              <a:gd name="connsiteX4" fmla="*/ 0 w 6927273"/>
              <a:gd name="connsiteY4" fmla="*/ 0 h 6858000"/>
              <a:gd name="connsiteX0" fmla="*/ 0 w 8261397"/>
              <a:gd name="connsiteY0" fmla="*/ 0 h 6858000"/>
              <a:gd name="connsiteX1" fmla="*/ 8261397 w 8261397"/>
              <a:gd name="connsiteY1" fmla="*/ 14990 h 6858000"/>
              <a:gd name="connsiteX2" fmla="*/ 4122290 w 8261397"/>
              <a:gd name="connsiteY2" fmla="*/ 6845643 h 6858000"/>
              <a:gd name="connsiteX3" fmla="*/ 0 w 8261397"/>
              <a:gd name="connsiteY3" fmla="*/ 6858000 h 6858000"/>
              <a:gd name="connsiteX4" fmla="*/ 0 w 8261397"/>
              <a:gd name="connsiteY4" fmla="*/ 0 h 6858000"/>
              <a:gd name="connsiteX0" fmla="*/ 0 w 8261397"/>
              <a:gd name="connsiteY0" fmla="*/ 0 h 6860633"/>
              <a:gd name="connsiteX1" fmla="*/ 8261397 w 8261397"/>
              <a:gd name="connsiteY1" fmla="*/ 14990 h 6860633"/>
              <a:gd name="connsiteX2" fmla="*/ 5336493 w 8261397"/>
              <a:gd name="connsiteY2" fmla="*/ 6860633 h 6860633"/>
              <a:gd name="connsiteX3" fmla="*/ 0 w 8261397"/>
              <a:gd name="connsiteY3" fmla="*/ 6858000 h 6860633"/>
              <a:gd name="connsiteX4" fmla="*/ 0 w 8261397"/>
              <a:gd name="connsiteY4" fmla="*/ 0 h 6860633"/>
              <a:gd name="connsiteX0" fmla="*/ 0 w 8291377"/>
              <a:gd name="connsiteY0" fmla="*/ 0 h 6860633"/>
              <a:gd name="connsiteX1" fmla="*/ 8291377 w 8291377"/>
              <a:gd name="connsiteY1" fmla="*/ 0 h 6860633"/>
              <a:gd name="connsiteX2" fmla="*/ 5336493 w 8291377"/>
              <a:gd name="connsiteY2" fmla="*/ 6860633 h 6860633"/>
              <a:gd name="connsiteX3" fmla="*/ 0 w 8291377"/>
              <a:gd name="connsiteY3" fmla="*/ 6858000 h 6860633"/>
              <a:gd name="connsiteX4" fmla="*/ 0 w 8291377"/>
              <a:gd name="connsiteY4" fmla="*/ 0 h 6860633"/>
              <a:gd name="connsiteX0" fmla="*/ 0 w 8317836"/>
              <a:gd name="connsiteY0" fmla="*/ 0 h 6858000"/>
              <a:gd name="connsiteX1" fmla="*/ 8291377 w 8317836"/>
              <a:gd name="connsiteY1" fmla="*/ 0 h 6858000"/>
              <a:gd name="connsiteX2" fmla="*/ 8317836 w 8317836"/>
              <a:gd name="connsiteY2" fmla="*/ 6848601 h 6858000"/>
              <a:gd name="connsiteX3" fmla="*/ 0 w 8317836"/>
              <a:gd name="connsiteY3" fmla="*/ 6858000 h 6858000"/>
              <a:gd name="connsiteX4" fmla="*/ 0 w 8317836"/>
              <a:gd name="connsiteY4" fmla="*/ 0 h 6858000"/>
              <a:gd name="connsiteX0" fmla="*/ 0 w 8317836"/>
              <a:gd name="connsiteY0" fmla="*/ 0 h 6848601"/>
              <a:gd name="connsiteX1" fmla="*/ 8291377 w 8317836"/>
              <a:gd name="connsiteY1" fmla="*/ 0 h 6848601"/>
              <a:gd name="connsiteX2" fmla="*/ 8317836 w 8317836"/>
              <a:gd name="connsiteY2" fmla="*/ 6848601 h 6848601"/>
              <a:gd name="connsiteX3" fmla="*/ 3115036 w 8317836"/>
              <a:gd name="connsiteY3" fmla="*/ 6845968 h 6848601"/>
              <a:gd name="connsiteX4" fmla="*/ 0 w 8317836"/>
              <a:gd name="connsiteY4" fmla="*/ 0 h 6848601"/>
              <a:gd name="connsiteX0" fmla="*/ 0 w 8317836"/>
              <a:gd name="connsiteY0" fmla="*/ 0 h 6848601"/>
              <a:gd name="connsiteX1" fmla="*/ 8291377 w 8317836"/>
              <a:gd name="connsiteY1" fmla="*/ 0 h 6848601"/>
              <a:gd name="connsiteX2" fmla="*/ 8317836 w 8317836"/>
              <a:gd name="connsiteY2" fmla="*/ 6848601 h 6848601"/>
              <a:gd name="connsiteX3" fmla="*/ 3088298 w 8317836"/>
              <a:gd name="connsiteY3" fmla="*/ 6845968 h 6848601"/>
              <a:gd name="connsiteX4" fmla="*/ 0 w 8317836"/>
              <a:gd name="connsiteY4" fmla="*/ 0 h 6848601"/>
              <a:gd name="connsiteX0" fmla="*/ 0 w 8304466"/>
              <a:gd name="connsiteY0" fmla="*/ 0 h 6848601"/>
              <a:gd name="connsiteX1" fmla="*/ 8291377 w 8304466"/>
              <a:gd name="connsiteY1" fmla="*/ 0 h 6848601"/>
              <a:gd name="connsiteX2" fmla="*/ 8304466 w 8304466"/>
              <a:gd name="connsiteY2" fmla="*/ 6848601 h 6848601"/>
              <a:gd name="connsiteX3" fmla="*/ 3088298 w 8304466"/>
              <a:gd name="connsiteY3" fmla="*/ 6845968 h 6848601"/>
              <a:gd name="connsiteX4" fmla="*/ 0 w 8304466"/>
              <a:gd name="connsiteY4" fmla="*/ 0 h 6848601"/>
              <a:gd name="connsiteX0" fmla="*/ 0 w 8330971"/>
              <a:gd name="connsiteY0" fmla="*/ 0 h 6864504"/>
              <a:gd name="connsiteX1" fmla="*/ 8291377 w 8330971"/>
              <a:gd name="connsiteY1" fmla="*/ 0 h 6864504"/>
              <a:gd name="connsiteX2" fmla="*/ 8330971 w 8330971"/>
              <a:gd name="connsiteY2" fmla="*/ 6864504 h 6864504"/>
              <a:gd name="connsiteX3" fmla="*/ 3088298 w 8330971"/>
              <a:gd name="connsiteY3" fmla="*/ 6845968 h 6864504"/>
              <a:gd name="connsiteX4" fmla="*/ 0 w 8330971"/>
              <a:gd name="connsiteY4" fmla="*/ 0 h 6864504"/>
              <a:gd name="connsiteX0" fmla="*/ 0 w 8330971"/>
              <a:gd name="connsiteY0" fmla="*/ 0 h 6864504"/>
              <a:gd name="connsiteX1" fmla="*/ 8309049 w 8330971"/>
              <a:gd name="connsiteY1" fmla="*/ 15902 h 6864504"/>
              <a:gd name="connsiteX2" fmla="*/ 8330971 w 8330971"/>
              <a:gd name="connsiteY2" fmla="*/ 6864504 h 6864504"/>
              <a:gd name="connsiteX3" fmla="*/ 3088298 w 8330971"/>
              <a:gd name="connsiteY3" fmla="*/ 6845968 h 6864504"/>
              <a:gd name="connsiteX4" fmla="*/ 0 w 8330971"/>
              <a:gd name="connsiteY4" fmla="*/ 0 h 6864504"/>
              <a:gd name="connsiteX0" fmla="*/ 0 w 8330971"/>
              <a:gd name="connsiteY0" fmla="*/ 0 h 6869822"/>
              <a:gd name="connsiteX1" fmla="*/ 8309049 w 8330971"/>
              <a:gd name="connsiteY1" fmla="*/ 15902 h 6869822"/>
              <a:gd name="connsiteX2" fmla="*/ 8330971 w 8330971"/>
              <a:gd name="connsiteY2" fmla="*/ 6864504 h 6869822"/>
              <a:gd name="connsiteX3" fmla="*/ 3070629 w 8330971"/>
              <a:gd name="connsiteY3" fmla="*/ 6869822 h 6869822"/>
              <a:gd name="connsiteX4" fmla="*/ 0 w 8330971"/>
              <a:gd name="connsiteY4" fmla="*/ 0 h 6869822"/>
              <a:gd name="connsiteX0" fmla="*/ 0 w 8330971"/>
              <a:gd name="connsiteY0" fmla="*/ 0 h 6869822"/>
              <a:gd name="connsiteX1" fmla="*/ 8309049 w 8330971"/>
              <a:gd name="connsiteY1" fmla="*/ 15902 h 6869822"/>
              <a:gd name="connsiteX2" fmla="*/ 8330971 w 8330971"/>
              <a:gd name="connsiteY2" fmla="*/ 6864504 h 6869822"/>
              <a:gd name="connsiteX3" fmla="*/ 3035289 w 8330971"/>
              <a:gd name="connsiteY3" fmla="*/ 6869822 h 6869822"/>
              <a:gd name="connsiteX4" fmla="*/ 0 w 8330971"/>
              <a:gd name="connsiteY4" fmla="*/ 0 h 6869822"/>
              <a:gd name="connsiteX0" fmla="*/ 0 w 8330971"/>
              <a:gd name="connsiteY0" fmla="*/ 0 h 6869822"/>
              <a:gd name="connsiteX1" fmla="*/ 8291379 w 8330971"/>
              <a:gd name="connsiteY1" fmla="*/ 15902 h 6869822"/>
              <a:gd name="connsiteX2" fmla="*/ 8330971 w 8330971"/>
              <a:gd name="connsiteY2" fmla="*/ 6864504 h 6869822"/>
              <a:gd name="connsiteX3" fmla="*/ 3035289 w 8330971"/>
              <a:gd name="connsiteY3" fmla="*/ 6869822 h 6869822"/>
              <a:gd name="connsiteX4" fmla="*/ 0 w 8330971"/>
              <a:gd name="connsiteY4" fmla="*/ 0 h 6869822"/>
              <a:gd name="connsiteX0" fmla="*/ 0 w 8366312"/>
              <a:gd name="connsiteY0" fmla="*/ 0 h 6861870"/>
              <a:gd name="connsiteX1" fmla="*/ 8326720 w 8366312"/>
              <a:gd name="connsiteY1" fmla="*/ 7950 h 6861870"/>
              <a:gd name="connsiteX2" fmla="*/ 8366312 w 8366312"/>
              <a:gd name="connsiteY2" fmla="*/ 6856552 h 6861870"/>
              <a:gd name="connsiteX3" fmla="*/ 3070630 w 8366312"/>
              <a:gd name="connsiteY3" fmla="*/ 6861870 h 6861870"/>
              <a:gd name="connsiteX4" fmla="*/ 0 w 8366312"/>
              <a:gd name="connsiteY4" fmla="*/ 0 h 6861870"/>
              <a:gd name="connsiteX0" fmla="*/ 0 w 8366312"/>
              <a:gd name="connsiteY0" fmla="*/ 0 h 6861870"/>
              <a:gd name="connsiteX1" fmla="*/ 8344392 w 8366312"/>
              <a:gd name="connsiteY1" fmla="*/ 15901 h 6861870"/>
              <a:gd name="connsiteX2" fmla="*/ 8366312 w 8366312"/>
              <a:gd name="connsiteY2" fmla="*/ 6856552 h 6861870"/>
              <a:gd name="connsiteX3" fmla="*/ 3070630 w 8366312"/>
              <a:gd name="connsiteY3" fmla="*/ 6861870 h 6861870"/>
              <a:gd name="connsiteX4" fmla="*/ 0 w 8366312"/>
              <a:gd name="connsiteY4" fmla="*/ 0 h 6861870"/>
              <a:gd name="connsiteX0" fmla="*/ 0 w 8366312"/>
              <a:gd name="connsiteY0" fmla="*/ 0 h 6861870"/>
              <a:gd name="connsiteX1" fmla="*/ 8344392 w 8366312"/>
              <a:gd name="connsiteY1" fmla="*/ 15901 h 6861870"/>
              <a:gd name="connsiteX2" fmla="*/ 8366312 w 8366312"/>
              <a:gd name="connsiteY2" fmla="*/ 6856552 h 6861870"/>
              <a:gd name="connsiteX3" fmla="*/ 3070630 w 8366312"/>
              <a:gd name="connsiteY3" fmla="*/ 6861870 h 6861870"/>
              <a:gd name="connsiteX4" fmla="*/ 0 w 8366312"/>
              <a:gd name="connsiteY4" fmla="*/ 0 h 6861870"/>
              <a:gd name="connsiteX0" fmla="*/ 0 w 8366312"/>
              <a:gd name="connsiteY0" fmla="*/ 0 h 6861870"/>
              <a:gd name="connsiteX1" fmla="*/ 8344392 w 8366312"/>
              <a:gd name="connsiteY1" fmla="*/ 15901 h 6861870"/>
              <a:gd name="connsiteX2" fmla="*/ 8366312 w 8366312"/>
              <a:gd name="connsiteY2" fmla="*/ 6856552 h 6861870"/>
              <a:gd name="connsiteX3" fmla="*/ 3070630 w 8366312"/>
              <a:gd name="connsiteY3" fmla="*/ 6861870 h 6861870"/>
              <a:gd name="connsiteX4" fmla="*/ 0 w 8366312"/>
              <a:gd name="connsiteY4" fmla="*/ 0 h 6861870"/>
              <a:gd name="connsiteX0" fmla="*/ 0 w 8366563"/>
              <a:gd name="connsiteY0" fmla="*/ 0 h 6861870"/>
              <a:gd name="connsiteX1" fmla="*/ 8353228 w 8366563"/>
              <a:gd name="connsiteY1" fmla="*/ 15901 h 6861870"/>
              <a:gd name="connsiteX2" fmla="*/ 8366312 w 8366563"/>
              <a:gd name="connsiteY2" fmla="*/ 6856552 h 6861870"/>
              <a:gd name="connsiteX3" fmla="*/ 3070630 w 8366563"/>
              <a:gd name="connsiteY3" fmla="*/ 6861870 h 6861870"/>
              <a:gd name="connsiteX4" fmla="*/ 0 w 8366563"/>
              <a:gd name="connsiteY4" fmla="*/ 0 h 6861870"/>
              <a:gd name="connsiteX0" fmla="*/ 0 w 8366563"/>
              <a:gd name="connsiteY0" fmla="*/ 2 h 6861872"/>
              <a:gd name="connsiteX1" fmla="*/ 8353228 w 8366563"/>
              <a:gd name="connsiteY1" fmla="*/ 0 h 6861872"/>
              <a:gd name="connsiteX2" fmla="*/ 8366312 w 8366563"/>
              <a:gd name="connsiteY2" fmla="*/ 6856554 h 6861872"/>
              <a:gd name="connsiteX3" fmla="*/ 3070630 w 8366563"/>
              <a:gd name="connsiteY3" fmla="*/ 6861872 h 6861872"/>
              <a:gd name="connsiteX4" fmla="*/ 0 w 8366563"/>
              <a:gd name="connsiteY4" fmla="*/ 2 h 6861872"/>
              <a:gd name="connsiteX0" fmla="*/ 0 w 8384234"/>
              <a:gd name="connsiteY0" fmla="*/ 0 h 6885724"/>
              <a:gd name="connsiteX1" fmla="*/ 8370899 w 8384234"/>
              <a:gd name="connsiteY1" fmla="*/ 23852 h 6885724"/>
              <a:gd name="connsiteX2" fmla="*/ 8383983 w 8384234"/>
              <a:gd name="connsiteY2" fmla="*/ 6880406 h 6885724"/>
              <a:gd name="connsiteX3" fmla="*/ 3088301 w 8384234"/>
              <a:gd name="connsiteY3" fmla="*/ 6885724 h 6885724"/>
              <a:gd name="connsiteX4" fmla="*/ 0 w 8384234"/>
              <a:gd name="connsiteY4" fmla="*/ 0 h 6885724"/>
              <a:gd name="connsiteX0" fmla="*/ 0 w 8401905"/>
              <a:gd name="connsiteY0" fmla="*/ 0 h 6869821"/>
              <a:gd name="connsiteX1" fmla="*/ 8388570 w 8401905"/>
              <a:gd name="connsiteY1" fmla="*/ 7949 h 6869821"/>
              <a:gd name="connsiteX2" fmla="*/ 8401654 w 8401905"/>
              <a:gd name="connsiteY2" fmla="*/ 6864503 h 6869821"/>
              <a:gd name="connsiteX3" fmla="*/ 3105972 w 8401905"/>
              <a:gd name="connsiteY3" fmla="*/ 6869821 h 6869821"/>
              <a:gd name="connsiteX4" fmla="*/ 0 w 8401905"/>
              <a:gd name="connsiteY4" fmla="*/ 0 h 6869821"/>
              <a:gd name="connsiteX0" fmla="*/ 0 w 8401905"/>
              <a:gd name="connsiteY0" fmla="*/ 0 h 6869821"/>
              <a:gd name="connsiteX1" fmla="*/ 8388570 w 8401905"/>
              <a:gd name="connsiteY1" fmla="*/ 7949 h 6869821"/>
              <a:gd name="connsiteX2" fmla="*/ 8401654 w 8401905"/>
              <a:gd name="connsiteY2" fmla="*/ 6864503 h 6869821"/>
              <a:gd name="connsiteX3" fmla="*/ 3105972 w 8401905"/>
              <a:gd name="connsiteY3" fmla="*/ 6869821 h 6869821"/>
              <a:gd name="connsiteX4" fmla="*/ 0 w 8401905"/>
              <a:gd name="connsiteY4" fmla="*/ 0 h 6869821"/>
              <a:gd name="connsiteX0" fmla="*/ 0 w 8401905"/>
              <a:gd name="connsiteY0" fmla="*/ 2 h 6869823"/>
              <a:gd name="connsiteX1" fmla="*/ 8388570 w 8401905"/>
              <a:gd name="connsiteY1" fmla="*/ 0 h 6869823"/>
              <a:gd name="connsiteX2" fmla="*/ 8401654 w 8401905"/>
              <a:gd name="connsiteY2" fmla="*/ 6864505 h 6869823"/>
              <a:gd name="connsiteX3" fmla="*/ 3105972 w 8401905"/>
              <a:gd name="connsiteY3" fmla="*/ 6869823 h 6869823"/>
              <a:gd name="connsiteX4" fmla="*/ 0 w 8401905"/>
              <a:gd name="connsiteY4" fmla="*/ 2 h 68698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01905" h="6869823">
                <a:moveTo>
                  <a:pt x="0" y="2"/>
                </a:moveTo>
                <a:lnTo>
                  <a:pt x="8388570" y="0"/>
                </a:lnTo>
                <a:cubicBezTo>
                  <a:pt x="8413547" y="2227207"/>
                  <a:pt x="8394347" y="4581638"/>
                  <a:pt x="8401654" y="6864505"/>
                </a:cubicBezTo>
                <a:lnTo>
                  <a:pt x="3105972" y="6869823"/>
                </a:lnTo>
                <a:lnTo>
                  <a:pt x="0" y="2"/>
                </a:lnTo>
                <a:close/>
              </a:path>
            </a:pathLst>
          </a:custGeom>
          <a:solidFill>
            <a:schemeClr val="bg1">
              <a:alpha val="8000"/>
            </a:schemeClr>
          </a:solidFill>
        </p:spPr>
        <p:txBody>
          <a:bodyPr anchor="ct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800">
                <a:solidFill>
                  <a:schemeClr val="bg1"/>
                </a:solidFill>
                <a:latin typeface="Arial" panose="020B0604020202020204" pitchFamily="34" charset="0"/>
                <a:cs typeface="Arial" panose="020B0604020202020204" pitchFamily="34" charset="0"/>
              </a:defRPr>
            </a:lvl1pPr>
          </a:lstStyle>
          <a:p>
            <a:pPr lvl="0"/>
            <a:r>
              <a:rPr lang="en-US" noProof="0"/>
              <a:t>Click icon to add picture</a:t>
            </a:r>
            <a:endParaRPr lang="en-GB" noProof="0"/>
          </a:p>
        </p:txBody>
      </p:sp>
    </p:spTree>
    <p:extLst>
      <p:ext uri="{BB962C8B-B14F-4D97-AF65-F5344CB8AC3E}">
        <p14:creationId xmlns:p14="http://schemas.microsoft.com/office/powerpoint/2010/main" val="3051405478"/>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showMasterSp="0" preserve="1" userDrawn="1">
  <p:cSld name="Quote 2">
    <p:bg>
      <p:bgPr>
        <a:gradFill rotWithShape="0">
          <a:gsLst>
            <a:gs pos="0">
              <a:srgbClr val="002839"/>
            </a:gs>
            <a:gs pos="62000">
              <a:srgbClr val="005072"/>
            </a:gs>
            <a:gs pos="100000">
              <a:srgbClr val="005072"/>
            </a:gs>
          </a:gsLst>
          <a:lin ang="14400000"/>
        </a:gradFill>
        <a:effectLst/>
      </p:bgPr>
    </p:bg>
    <p:spTree>
      <p:nvGrpSpPr>
        <p:cNvPr id="1" name=""/>
        <p:cNvGrpSpPr/>
        <p:nvPr/>
      </p:nvGrpSpPr>
      <p:grpSpPr>
        <a:xfrm>
          <a:off x="0" y="0"/>
          <a:ext cx="0" cy="0"/>
          <a:chOff x="0" y="0"/>
          <a:chExt cx="0" cy="0"/>
        </a:xfrm>
      </p:grpSpPr>
      <p:grpSp>
        <p:nvGrpSpPr>
          <p:cNvPr id="3" name="Group 3">
            <a:extLst>
              <a:ext uri="{FF2B5EF4-FFF2-40B4-BE49-F238E27FC236}">
                <a16:creationId xmlns:a16="http://schemas.microsoft.com/office/drawing/2014/main" id="{F748C1FA-3DB8-D049-95E9-47F54F0E70CB}"/>
              </a:ext>
            </a:extLst>
          </p:cNvPr>
          <p:cNvGrpSpPr>
            <a:grpSpLocks/>
          </p:cNvGrpSpPr>
          <p:nvPr/>
        </p:nvGrpSpPr>
        <p:grpSpPr bwMode="auto">
          <a:xfrm flipV="1">
            <a:off x="7410450" y="0"/>
            <a:ext cx="4781550" cy="6853238"/>
            <a:chOff x="7410472" y="0"/>
            <a:chExt cx="4781528" cy="6852478"/>
          </a:xfrm>
        </p:grpSpPr>
        <p:sp>
          <p:nvSpPr>
            <p:cNvPr id="5" name="Freeform 4">
              <a:extLst>
                <a:ext uri="{FF2B5EF4-FFF2-40B4-BE49-F238E27FC236}">
                  <a16:creationId xmlns:a16="http://schemas.microsoft.com/office/drawing/2014/main" id="{FDCD60CD-22A4-3A48-A7EB-5FA5211A3E14}"/>
                </a:ext>
              </a:extLst>
            </p:cNvPr>
            <p:cNvSpPr/>
            <p:nvPr/>
          </p:nvSpPr>
          <p:spPr>
            <a:xfrm flipH="1">
              <a:off x="7931237" y="0"/>
              <a:ext cx="4260763" cy="6852478"/>
            </a:xfrm>
            <a:custGeom>
              <a:avLst/>
              <a:gdLst>
                <a:gd name="connsiteX0" fmla="*/ 0 w 3175000"/>
                <a:gd name="connsiteY0" fmla="*/ 1981200 h 6845300"/>
                <a:gd name="connsiteX1" fmla="*/ 2832100 w 3175000"/>
                <a:gd name="connsiteY1" fmla="*/ 0 h 6845300"/>
                <a:gd name="connsiteX2" fmla="*/ 3175000 w 3175000"/>
                <a:gd name="connsiteY2" fmla="*/ 12700 h 6845300"/>
                <a:gd name="connsiteX3" fmla="*/ 368300 w 3175000"/>
                <a:gd name="connsiteY3" fmla="*/ 6845300 h 6845300"/>
                <a:gd name="connsiteX4" fmla="*/ 0 w 3175000"/>
                <a:gd name="connsiteY4" fmla="*/ 6845300 h 6845300"/>
                <a:gd name="connsiteX5" fmla="*/ 0 w 3175000"/>
                <a:gd name="connsiteY5" fmla="*/ 1981200 h 6845300"/>
                <a:gd name="connsiteX0" fmla="*/ 0 w 3180891"/>
                <a:gd name="connsiteY0" fmla="*/ 1988378 h 6852478"/>
                <a:gd name="connsiteX1" fmla="*/ 2832100 w 3180891"/>
                <a:gd name="connsiteY1" fmla="*/ 7178 h 6852478"/>
                <a:gd name="connsiteX2" fmla="*/ 3180891 w 3180891"/>
                <a:gd name="connsiteY2" fmla="*/ 0 h 6852478"/>
                <a:gd name="connsiteX3" fmla="*/ 368300 w 3180891"/>
                <a:gd name="connsiteY3" fmla="*/ 6852478 h 6852478"/>
                <a:gd name="connsiteX4" fmla="*/ 0 w 3180891"/>
                <a:gd name="connsiteY4" fmla="*/ 6852478 h 6852478"/>
                <a:gd name="connsiteX5" fmla="*/ 0 w 3180891"/>
                <a:gd name="connsiteY5" fmla="*/ 1988378 h 6852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80891" h="6852478">
                  <a:moveTo>
                    <a:pt x="0" y="1988378"/>
                  </a:moveTo>
                  <a:lnTo>
                    <a:pt x="2832100" y="7178"/>
                  </a:lnTo>
                  <a:lnTo>
                    <a:pt x="3180891" y="0"/>
                  </a:lnTo>
                  <a:lnTo>
                    <a:pt x="368300" y="6852478"/>
                  </a:lnTo>
                  <a:lnTo>
                    <a:pt x="0" y="6852478"/>
                  </a:lnTo>
                  <a:lnTo>
                    <a:pt x="0" y="1988378"/>
                  </a:lnTo>
                  <a:close/>
                </a:path>
              </a:pathLst>
            </a:custGeom>
            <a:gradFill>
              <a:gsLst>
                <a:gs pos="48000">
                  <a:srgbClr val="0F5F7E">
                    <a:alpha val="0"/>
                  </a:srgbClr>
                </a:gs>
                <a:gs pos="0">
                  <a:schemeClr val="bg1">
                    <a:alpha val="26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6" name="Freeform 5">
              <a:extLst>
                <a:ext uri="{FF2B5EF4-FFF2-40B4-BE49-F238E27FC236}">
                  <a16:creationId xmlns:a16="http://schemas.microsoft.com/office/drawing/2014/main" id="{52374295-A7D7-6341-BB7F-6F77265F96AD}"/>
                </a:ext>
              </a:extLst>
            </p:cNvPr>
            <p:cNvSpPr/>
            <p:nvPr/>
          </p:nvSpPr>
          <p:spPr>
            <a:xfrm flipH="1">
              <a:off x="7410472" y="13528"/>
              <a:ext cx="4260763" cy="6825421"/>
            </a:xfrm>
            <a:custGeom>
              <a:avLst/>
              <a:gdLst>
                <a:gd name="connsiteX0" fmla="*/ 0 w 3175000"/>
                <a:gd name="connsiteY0" fmla="*/ 1981200 h 6845300"/>
                <a:gd name="connsiteX1" fmla="*/ 2832100 w 3175000"/>
                <a:gd name="connsiteY1" fmla="*/ 0 h 6845300"/>
                <a:gd name="connsiteX2" fmla="*/ 3175000 w 3175000"/>
                <a:gd name="connsiteY2" fmla="*/ 12700 h 6845300"/>
                <a:gd name="connsiteX3" fmla="*/ 368300 w 3175000"/>
                <a:gd name="connsiteY3" fmla="*/ 6845300 h 6845300"/>
                <a:gd name="connsiteX4" fmla="*/ 0 w 3175000"/>
                <a:gd name="connsiteY4" fmla="*/ 6845300 h 6845300"/>
                <a:gd name="connsiteX5" fmla="*/ 0 w 3175000"/>
                <a:gd name="connsiteY5" fmla="*/ 1981200 h 6845300"/>
                <a:gd name="connsiteX0" fmla="*/ 0 w 3180891"/>
                <a:gd name="connsiteY0" fmla="*/ 1988378 h 6852478"/>
                <a:gd name="connsiteX1" fmla="*/ 2832100 w 3180891"/>
                <a:gd name="connsiteY1" fmla="*/ 7178 h 6852478"/>
                <a:gd name="connsiteX2" fmla="*/ 3180891 w 3180891"/>
                <a:gd name="connsiteY2" fmla="*/ 0 h 6852478"/>
                <a:gd name="connsiteX3" fmla="*/ 368300 w 3180891"/>
                <a:gd name="connsiteY3" fmla="*/ 6852478 h 6852478"/>
                <a:gd name="connsiteX4" fmla="*/ 0 w 3180891"/>
                <a:gd name="connsiteY4" fmla="*/ 6852478 h 6852478"/>
                <a:gd name="connsiteX5" fmla="*/ 0 w 3180891"/>
                <a:gd name="connsiteY5" fmla="*/ 1988378 h 6852478"/>
                <a:gd name="connsiteX0" fmla="*/ 0 w 3180891"/>
                <a:gd name="connsiteY0" fmla="*/ 1988378 h 6852478"/>
                <a:gd name="connsiteX1" fmla="*/ 1960294 w 3180891"/>
                <a:gd name="connsiteY1" fmla="*/ 7178 h 6852478"/>
                <a:gd name="connsiteX2" fmla="*/ 3180891 w 3180891"/>
                <a:gd name="connsiteY2" fmla="*/ 0 h 6852478"/>
                <a:gd name="connsiteX3" fmla="*/ 368300 w 3180891"/>
                <a:gd name="connsiteY3" fmla="*/ 6852478 h 6852478"/>
                <a:gd name="connsiteX4" fmla="*/ 0 w 3180891"/>
                <a:gd name="connsiteY4" fmla="*/ 6852478 h 6852478"/>
                <a:gd name="connsiteX5" fmla="*/ 0 w 3180891"/>
                <a:gd name="connsiteY5" fmla="*/ 1988378 h 6852478"/>
                <a:gd name="connsiteX0" fmla="*/ 0 w 3180891"/>
                <a:gd name="connsiteY0" fmla="*/ 1988378 h 6971748"/>
                <a:gd name="connsiteX1" fmla="*/ 1960294 w 3180891"/>
                <a:gd name="connsiteY1" fmla="*/ 7178 h 6971748"/>
                <a:gd name="connsiteX2" fmla="*/ 3180891 w 3180891"/>
                <a:gd name="connsiteY2" fmla="*/ 0 h 6971748"/>
                <a:gd name="connsiteX3" fmla="*/ 1257779 w 3180891"/>
                <a:gd name="connsiteY3" fmla="*/ 6971748 h 6971748"/>
                <a:gd name="connsiteX4" fmla="*/ 0 w 3180891"/>
                <a:gd name="connsiteY4" fmla="*/ 6852478 h 6971748"/>
                <a:gd name="connsiteX5" fmla="*/ 0 w 3180891"/>
                <a:gd name="connsiteY5" fmla="*/ 1988378 h 6971748"/>
                <a:gd name="connsiteX0" fmla="*/ 0 w 4294212"/>
                <a:gd name="connsiteY0" fmla="*/ 4065656 h 6971748"/>
                <a:gd name="connsiteX1" fmla="*/ 3073615 w 4294212"/>
                <a:gd name="connsiteY1" fmla="*/ 7178 h 6971748"/>
                <a:gd name="connsiteX2" fmla="*/ 4294212 w 4294212"/>
                <a:gd name="connsiteY2" fmla="*/ 0 h 6971748"/>
                <a:gd name="connsiteX3" fmla="*/ 2371100 w 4294212"/>
                <a:gd name="connsiteY3" fmla="*/ 6971748 h 6971748"/>
                <a:gd name="connsiteX4" fmla="*/ 1113321 w 4294212"/>
                <a:gd name="connsiteY4" fmla="*/ 6852478 h 6971748"/>
                <a:gd name="connsiteX5" fmla="*/ 0 w 4294212"/>
                <a:gd name="connsiteY5" fmla="*/ 4065656 h 6971748"/>
                <a:gd name="connsiteX0" fmla="*/ 11781 w 4305993"/>
                <a:gd name="connsiteY0" fmla="*/ 4065656 h 6971748"/>
                <a:gd name="connsiteX1" fmla="*/ 3085396 w 4305993"/>
                <a:gd name="connsiteY1" fmla="*/ 7178 h 6971748"/>
                <a:gd name="connsiteX2" fmla="*/ 4305993 w 4305993"/>
                <a:gd name="connsiteY2" fmla="*/ 0 h 6971748"/>
                <a:gd name="connsiteX3" fmla="*/ 2382881 w 4305993"/>
                <a:gd name="connsiteY3" fmla="*/ 6971748 h 6971748"/>
                <a:gd name="connsiteX4" fmla="*/ 0 w 4305993"/>
                <a:gd name="connsiteY4" fmla="*/ 6822660 h 6971748"/>
                <a:gd name="connsiteX5" fmla="*/ 11781 w 4305993"/>
                <a:gd name="connsiteY5" fmla="*/ 4065656 h 6971748"/>
                <a:gd name="connsiteX0" fmla="*/ 11781 w 4305993"/>
                <a:gd name="connsiteY0" fmla="*/ 4065656 h 6822660"/>
                <a:gd name="connsiteX1" fmla="*/ 3085396 w 4305993"/>
                <a:gd name="connsiteY1" fmla="*/ 7178 h 6822660"/>
                <a:gd name="connsiteX2" fmla="*/ 4305993 w 4305993"/>
                <a:gd name="connsiteY2" fmla="*/ 0 h 6822660"/>
                <a:gd name="connsiteX3" fmla="*/ 2406444 w 4305993"/>
                <a:gd name="connsiteY3" fmla="*/ 6812721 h 6822660"/>
                <a:gd name="connsiteX4" fmla="*/ 0 w 4305993"/>
                <a:gd name="connsiteY4" fmla="*/ 6822660 h 6822660"/>
                <a:gd name="connsiteX5" fmla="*/ 11781 w 4305993"/>
                <a:gd name="connsiteY5" fmla="*/ 4065656 h 6822660"/>
                <a:gd name="connsiteX0" fmla="*/ 11781 w 3581451"/>
                <a:gd name="connsiteY0" fmla="*/ 4058478 h 6815482"/>
                <a:gd name="connsiteX1" fmla="*/ 3085396 w 3581451"/>
                <a:gd name="connsiteY1" fmla="*/ 0 h 6815482"/>
                <a:gd name="connsiteX2" fmla="*/ 3581451 w 3581451"/>
                <a:gd name="connsiteY2" fmla="*/ 2761 h 6815482"/>
                <a:gd name="connsiteX3" fmla="*/ 2406444 w 3581451"/>
                <a:gd name="connsiteY3" fmla="*/ 6805543 h 6815482"/>
                <a:gd name="connsiteX4" fmla="*/ 0 w 3581451"/>
                <a:gd name="connsiteY4" fmla="*/ 6815482 h 6815482"/>
                <a:gd name="connsiteX5" fmla="*/ 11781 w 3581451"/>
                <a:gd name="connsiteY5" fmla="*/ 4058478 h 6815482"/>
                <a:gd name="connsiteX0" fmla="*/ 11781 w 3581451"/>
                <a:gd name="connsiteY0" fmla="*/ 4055717 h 6812721"/>
                <a:gd name="connsiteX1" fmla="*/ 3167864 w 3581451"/>
                <a:gd name="connsiteY1" fmla="*/ 17117 h 6812721"/>
                <a:gd name="connsiteX2" fmla="*/ 3581451 w 3581451"/>
                <a:gd name="connsiteY2" fmla="*/ 0 h 6812721"/>
                <a:gd name="connsiteX3" fmla="*/ 2406444 w 3581451"/>
                <a:gd name="connsiteY3" fmla="*/ 6802782 h 6812721"/>
                <a:gd name="connsiteX4" fmla="*/ 0 w 3581451"/>
                <a:gd name="connsiteY4" fmla="*/ 6812721 h 6812721"/>
                <a:gd name="connsiteX5" fmla="*/ 11781 w 3581451"/>
                <a:gd name="connsiteY5" fmla="*/ 4055717 h 6812721"/>
                <a:gd name="connsiteX0" fmla="*/ 612621 w 3581451"/>
                <a:gd name="connsiteY0" fmla="*/ 6282082 h 6812721"/>
                <a:gd name="connsiteX1" fmla="*/ 3167864 w 3581451"/>
                <a:gd name="connsiteY1" fmla="*/ 17117 h 6812721"/>
                <a:gd name="connsiteX2" fmla="*/ 3581451 w 3581451"/>
                <a:gd name="connsiteY2" fmla="*/ 0 h 6812721"/>
                <a:gd name="connsiteX3" fmla="*/ 2406444 w 3581451"/>
                <a:gd name="connsiteY3" fmla="*/ 6802782 h 6812721"/>
                <a:gd name="connsiteX4" fmla="*/ 0 w 3581451"/>
                <a:gd name="connsiteY4" fmla="*/ 6812721 h 6812721"/>
                <a:gd name="connsiteX5" fmla="*/ 612621 w 3581451"/>
                <a:gd name="connsiteY5" fmla="*/ 6282082 h 6812721"/>
                <a:gd name="connsiteX0" fmla="*/ 0 w 2968830"/>
                <a:gd name="connsiteY0" fmla="*/ 6282082 h 6822660"/>
                <a:gd name="connsiteX1" fmla="*/ 2555243 w 2968830"/>
                <a:gd name="connsiteY1" fmla="*/ 17117 h 6822660"/>
                <a:gd name="connsiteX2" fmla="*/ 2968830 w 2968830"/>
                <a:gd name="connsiteY2" fmla="*/ 0 h 6822660"/>
                <a:gd name="connsiteX3" fmla="*/ 1793823 w 2968830"/>
                <a:gd name="connsiteY3" fmla="*/ 6802782 h 6822660"/>
                <a:gd name="connsiteX4" fmla="*/ 365216 w 2968830"/>
                <a:gd name="connsiteY4" fmla="*/ 6822660 h 6822660"/>
                <a:gd name="connsiteX5" fmla="*/ 0 w 2968830"/>
                <a:gd name="connsiteY5" fmla="*/ 6282082 h 6822660"/>
                <a:gd name="connsiteX0" fmla="*/ 0 w 3180891"/>
                <a:gd name="connsiteY0" fmla="*/ 6798916 h 6822660"/>
                <a:gd name="connsiteX1" fmla="*/ 2767304 w 3180891"/>
                <a:gd name="connsiteY1" fmla="*/ 17117 h 6822660"/>
                <a:gd name="connsiteX2" fmla="*/ 3180891 w 3180891"/>
                <a:gd name="connsiteY2" fmla="*/ 0 h 6822660"/>
                <a:gd name="connsiteX3" fmla="*/ 2005884 w 3180891"/>
                <a:gd name="connsiteY3" fmla="*/ 6802782 h 6822660"/>
                <a:gd name="connsiteX4" fmla="*/ 577277 w 3180891"/>
                <a:gd name="connsiteY4" fmla="*/ 6822660 h 6822660"/>
                <a:gd name="connsiteX5" fmla="*/ 0 w 3180891"/>
                <a:gd name="connsiteY5" fmla="*/ 6798916 h 6822660"/>
                <a:gd name="connsiteX0" fmla="*/ 0 w 3180891"/>
                <a:gd name="connsiteY0" fmla="*/ 6801677 h 6825421"/>
                <a:gd name="connsiteX1" fmla="*/ 2761414 w 3180891"/>
                <a:gd name="connsiteY1" fmla="*/ 0 h 6825421"/>
                <a:gd name="connsiteX2" fmla="*/ 3180891 w 3180891"/>
                <a:gd name="connsiteY2" fmla="*/ 2761 h 6825421"/>
                <a:gd name="connsiteX3" fmla="*/ 2005884 w 3180891"/>
                <a:gd name="connsiteY3" fmla="*/ 6805543 h 6825421"/>
                <a:gd name="connsiteX4" fmla="*/ 577277 w 3180891"/>
                <a:gd name="connsiteY4" fmla="*/ 6825421 h 6825421"/>
                <a:gd name="connsiteX5" fmla="*/ 0 w 3180891"/>
                <a:gd name="connsiteY5" fmla="*/ 6801677 h 6825421"/>
                <a:gd name="connsiteX0" fmla="*/ 0 w 3180891"/>
                <a:gd name="connsiteY0" fmla="*/ 6798916 h 6822660"/>
                <a:gd name="connsiteX1" fmla="*/ 2843883 w 3180891"/>
                <a:gd name="connsiteY1" fmla="*/ 7178 h 6822660"/>
                <a:gd name="connsiteX2" fmla="*/ 3180891 w 3180891"/>
                <a:gd name="connsiteY2" fmla="*/ 0 h 6822660"/>
                <a:gd name="connsiteX3" fmla="*/ 2005884 w 3180891"/>
                <a:gd name="connsiteY3" fmla="*/ 6802782 h 6822660"/>
                <a:gd name="connsiteX4" fmla="*/ 577277 w 3180891"/>
                <a:gd name="connsiteY4" fmla="*/ 6822660 h 6822660"/>
                <a:gd name="connsiteX5" fmla="*/ 0 w 3180891"/>
                <a:gd name="connsiteY5" fmla="*/ 6798916 h 6822660"/>
                <a:gd name="connsiteX0" fmla="*/ 0 w 3180891"/>
                <a:gd name="connsiteY0" fmla="*/ 6801677 h 6825421"/>
                <a:gd name="connsiteX1" fmla="*/ 2784977 w 3180891"/>
                <a:gd name="connsiteY1" fmla="*/ 0 h 6825421"/>
                <a:gd name="connsiteX2" fmla="*/ 3180891 w 3180891"/>
                <a:gd name="connsiteY2" fmla="*/ 2761 h 6825421"/>
                <a:gd name="connsiteX3" fmla="*/ 2005884 w 3180891"/>
                <a:gd name="connsiteY3" fmla="*/ 6805543 h 6825421"/>
                <a:gd name="connsiteX4" fmla="*/ 577277 w 3180891"/>
                <a:gd name="connsiteY4" fmla="*/ 6825421 h 6825421"/>
                <a:gd name="connsiteX5" fmla="*/ 0 w 3180891"/>
                <a:gd name="connsiteY5" fmla="*/ 6801677 h 6825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80891" h="6825421">
                  <a:moveTo>
                    <a:pt x="0" y="6801677"/>
                  </a:moveTo>
                  <a:lnTo>
                    <a:pt x="2784977" y="0"/>
                  </a:lnTo>
                  <a:lnTo>
                    <a:pt x="3180891" y="2761"/>
                  </a:lnTo>
                  <a:lnTo>
                    <a:pt x="2005884" y="6805543"/>
                  </a:lnTo>
                  <a:lnTo>
                    <a:pt x="577277" y="6825421"/>
                  </a:lnTo>
                  <a:lnTo>
                    <a:pt x="0" y="6801677"/>
                  </a:lnTo>
                  <a:close/>
                </a:path>
              </a:pathLst>
            </a:custGeom>
            <a:gradFill>
              <a:gsLst>
                <a:gs pos="83000">
                  <a:srgbClr val="0F5F7E">
                    <a:alpha val="0"/>
                  </a:srgbClr>
                </a:gs>
                <a:gs pos="0">
                  <a:schemeClr val="bg1">
                    <a:alpha val="26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grpSp>
      <p:sp>
        <p:nvSpPr>
          <p:cNvPr id="7" name="Freeform: Shape 14">
            <a:extLst>
              <a:ext uri="{FF2B5EF4-FFF2-40B4-BE49-F238E27FC236}">
                <a16:creationId xmlns:a16="http://schemas.microsoft.com/office/drawing/2014/main" id="{2CB327C3-E24E-0441-9D73-90F5E6172ACB}"/>
              </a:ext>
            </a:extLst>
          </p:cNvPr>
          <p:cNvSpPr/>
          <p:nvPr/>
        </p:nvSpPr>
        <p:spPr>
          <a:xfrm>
            <a:off x="0" y="-62994"/>
            <a:ext cx="3596874" cy="6542259"/>
          </a:xfrm>
          <a:custGeom>
            <a:avLst/>
            <a:gdLst>
              <a:gd name="connsiteX0" fmla="*/ 3596874 w 3596874"/>
              <a:gd name="connsiteY0" fmla="*/ 0 h 6542259"/>
              <a:gd name="connsiteX1" fmla="*/ 0 w 3596874"/>
              <a:gd name="connsiteY1" fmla="*/ 6542259 h 6542259"/>
              <a:gd name="connsiteX2" fmla="*/ 0 w 3596874"/>
              <a:gd name="connsiteY2" fmla="*/ 1641660 h 6542259"/>
              <a:gd name="connsiteX3" fmla="*/ 3129673 w 3596874"/>
              <a:gd name="connsiteY3" fmla="*/ 7178 h 6542259"/>
            </a:gdLst>
            <a:ahLst/>
            <a:cxnLst>
              <a:cxn ang="0">
                <a:pos x="connsiteX0" y="connsiteY0"/>
              </a:cxn>
              <a:cxn ang="0">
                <a:pos x="connsiteX1" y="connsiteY1"/>
              </a:cxn>
              <a:cxn ang="0">
                <a:pos x="connsiteX2" y="connsiteY2"/>
              </a:cxn>
              <a:cxn ang="0">
                <a:pos x="connsiteX3" y="connsiteY3"/>
              </a:cxn>
            </a:cxnLst>
            <a:rect l="l" t="t" r="r" b="b"/>
            <a:pathLst>
              <a:path w="3596874" h="6542259">
                <a:moveTo>
                  <a:pt x="3596874" y="0"/>
                </a:moveTo>
                <a:lnTo>
                  <a:pt x="0" y="6542259"/>
                </a:lnTo>
                <a:lnTo>
                  <a:pt x="0" y="1641660"/>
                </a:lnTo>
                <a:lnTo>
                  <a:pt x="3129673" y="7178"/>
                </a:lnTo>
                <a:close/>
              </a:path>
            </a:pathLst>
          </a:custGeom>
          <a:gradFill>
            <a:gsLst>
              <a:gs pos="48000">
                <a:srgbClr val="0F5F7E">
                  <a:alpha val="0"/>
                </a:srgbClr>
              </a:gs>
              <a:gs pos="0">
                <a:schemeClr val="bg1">
                  <a:alpha val="26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8" name="Freeform 7">
            <a:extLst>
              <a:ext uri="{FF2B5EF4-FFF2-40B4-BE49-F238E27FC236}">
                <a16:creationId xmlns:a16="http://schemas.microsoft.com/office/drawing/2014/main" id="{B94AA9E1-A774-E549-AA8D-15841AA7FD9F}"/>
              </a:ext>
            </a:extLst>
          </p:cNvPr>
          <p:cNvSpPr/>
          <p:nvPr/>
        </p:nvSpPr>
        <p:spPr>
          <a:xfrm>
            <a:off x="-143124" y="-55817"/>
            <a:ext cx="4260763" cy="6825421"/>
          </a:xfrm>
          <a:custGeom>
            <a:avLst/>
            <a:gdLst>
              <a:gd name="connsiteX0" fmla="*/ 0 w 3175000"/>
              <a:gd name="connsiteY0" fmla="*/ 1981200 h 6845300"/>
              <a:gd name="connsiteX1" fmla="*/ 2832100 w 3175000"/>
              <a:gd name="connsiteY1" fmla="*/ 0 h 6845300"/>
              <a:gd name="connsiteX2" fmla="*/ 3175000 w 3175000"/>
              <a:gd name="connsiteY2" fmla="*/ 12700 h 6845300"/>
              <a:gd name="connsiteX3" fmla="*/ 368300 w 3175000"/>
              <a:gd name="connsiteY3" fmla="*/ 6845300 h 6845300"/>
              <a:gd name="connsiteX4" fmla="*/ 0 w 3175000"/>
              <a:gd name="connsiteY4" fmla="*/ 6845300 h 6845300"/>
              <a:gd name="connsiteX5" fmla="*/ 0 w 3175000"/>
              <a:gd name="connsiteY5" fmla="*/ 1981200 h 6845300"/>
              <a:gd name="connsiteX0" fmla="*/ 0 w 3180891"/>
              <a:gd name="connsiteY0" fmla="*/ 1988378 h 6852478"/>
              <a:gd name="connsiteX1" fmla="*/ 2832100 w 3180891"/>
              <a:gd name="connsiteY1" fmla="*/ 7178 h 6852478"/>
              <a:gd name="connsiteX2" fmla="*/ 3180891 w 3180891"/>
              <a:gd name="connsiteY2" fmla="*/ 0 h 6852478"/>
              <a:gd name="connsiteX3" fmla="*/ 368300 w 3180891"/>
              <a:gd name="connsiteY3" fmla="*/ 6852478 h 6852478"/>
              <a:gd name="connsiteX4" fmla="*/ 0 w 3180891"/>
              <a:gd name="connsiteY4" fmla="*/ 6852478 h 6852478"/>
              <a:gd name="connsiteX5" fmla="*/ 0 w 3180891"/>
              <a:gd name="connsiteY5" fmla="*/ 1988378 h 6852478"/>
              <a:gd name="connsiteX0" fmla="*/ 0 w 3180891"/>
              <a:gd name="connsiteY0" fmla="*/ 1988378 h 6852478"/>
              <a:gd name="connsiteX1" fmla="*/ 1960294 w 3180891"/>
              <a:gd name="connsiteY1" fmla="*/ 7178 h 6852478"/>
              <a:gd name="connsiteX2" fmla="*/ 3180891 w 3180891"/>
              <a:gd name="connsiteY2" fmla="*/ 0 h 6852478"/>
              <a:gd name="connsiteX3" fmla="*/ 368300 w 3180891"/>
              <a:gd name="connsiteY3" fmla="*/ 6852478 h 6852478"/>
              <a:gd name="connsiteX4" fmla="*/ 0 w 3180891"/>
              <a:gd name="connsiteY4" fmla="*/ 6852478 h 6852478"/>
              <a:gd name="connsiteX5" fmla="*/ 0 w 3180891"/>
              <a:gd name="connsiteY5" fmla="*/ 1988378 h 6852478"/>
              <a:gd name="connsiteX0" fmla="*/ 0 w 3180891"/>
              <a:gd name="connsiteY0" fmla="*/ 1988378 h 6971748"/>
              <a:gd name="connsiteX1" fmla="*/ 1960294 w 3180891"/>
              <a:gd name="connsiteY1" fmla="*/ 7178 h 6971748"/>
              <a:gd name="connsiteX2" fmla="*/ 3180891 w 3180891"/>
              <a:gd name="connsiteY2" fmla="*/ 0 h 6971748"/>
              <a:gd name="connsiteX3" fmla="*/ 1257779 w 3180891"/>
              <a:gd name="connsiteY3" fmla="*/ 6971748 h 6971748"/>
              <a:gd name="connsiteX4" fmla="*/ 0 w 3180891"/>
              <a:gd name="connsiteY4" fmla="*/ 6852478 h 6971748"/>
              <a:gd name="connsiteX5" fmla="*/ 0 w 3180891"/>
              <a:gd name="connsiteY5" fmla="*/ 1988378 h 6971748"/>
              <a:gd name="connsiteX0" fmla="*/ 0 w 4294212"/>
              <a:gd name="connsiteY0" fmla="*/ 4065656 h 6971748"/>
              <a:gd name="connsiteX1" fmla="*/ 3073615 w 4294212"/>
              <a:gd name="connsiteY1" fmla="*/ 7178 h 6971748"/>
              <a:gd name="connsiteX2" fmla="*/ 4294212 w 4294212"/>
              <a:gd name="connsiteY2" fmla="*/ 0 h 6971748"/>
              <a:gd name="connsiteX3" fmla="*/ 2371100 w 4294212"/>
              <a:gd name="connsiteY3" fmla="*/ 6971748 h 6971748"/>
              <a:gd name="connsiteX4" fmla="*/ 1113321 w 4294212"/>
              <a:gd name="connsiteY4" fmla="*/ 6852478 h 6971748"/>
              <a:gd name="connsiteX5" fmla="*/ 0 w 4294212"/>
              <a:gd name="connsiteY5" fmla="*/ 4065656 h 6971748"/>
              <a:gd name="connsiteX0" fmla="*/ 11781 w 4305993"/>
              <a:gd name="connsiteY0" fmla="*/ 4065656 h 6971748"/>
              <a:gd name="connsiteX1" fmla="*/ 3085396 w 4305993"/>
              <a:gd name="connsiteY1" fmla="*/ 7178 h 6971748"/>
              <a:gd name="connsiteX2" fmla="*/ 4305993 w 4305993"/>
              <a:gd name="connsiteY2" fmla="*/ 0 h 6971748"/>
              <a:gd name="connsiteX3" fmla="*/ 2382881 w 4305993"/>
              <a:gd name="connsiteY3" fmla="*/ 6971748 h 6971748"/>
              <a:gd name="connsiteX4" fmla="*/ 0 w 4305993"/>
              <a:gd name="connsiteY4" fmla="*/ 6822660 h 6971748"/>
              <a:gd name="connsiteX5" fmla="*/ 11781 w 4305993"/>
              <a:gd name="connsiteY5" fmla="*/ 4065656 h 6971748"/>
              <a:gd name="connsiteX0" fmla="*/ 11781 w 4305993"/>
              <a:gd name="connsiteY0" fmla="*/ 4065656 h 6822660"/>
              <a:gd name="connsiteX1" fmla="*/ 3085396 w 4305993"/>
              <a:gd name="connsiteY1" fmla="*/ 7178 h 6822660"/>
              <a:gd name="connsiteX2" fmla="*/ 4305993 w 4305993"/>
              <a:gd name="connsiteY2" fmla="*/ 0 h 6822660"/>
              <a:gd name="connsiteX3" fmla="*/ 2406444 w 4305993"/>
              <a:gd name="connsiteY3" fmla="*/ 6812721 h 6822660"/>
              <a:gd name="connsiteX4" fmla="*/ 0 w 4305993"/>
              <a:gd name="connsiteY4" fmla="*/ 6822660 h 6822660"/>
              <a:gd name="connsiteX5" fmla="*/ 11781 w 4305993"/>
              <a:gd name="connsiteY5" fmla="*/ 4065656 h 6822660"/>
              <a:gd name="connsiteX0" fmla="*/ 11781 w 3581451"/>
              <a:gd name="connsiteY0" fmla="*/ 4058478 h 6815482"/>
              <a:gd name="connsiteX1" fmla="*/ 3085396 w 3581451"/>
              <a:gd name="connsiteY1" fmla="*/ 0 h 6815482"/>
              <a:gd name="connsiteX2" fmla="*/ 3581451 w 3581451"/>
              <a:gd name="connsiteY2" fmla="*/ 2761 h 6815482"/>
              <a:gd name="connsiteX3" fmla="*/ 2406444 w 3581451"/>
              <a:gd name="connsiteY3" fmla="*/ 6805543 h 6815482"/>
              <a:gd name="connsiteX4" fmla="*/ 0 w 3581451"/>
              <a:gd name="connsiteY4" fmla="*/ 6815482 h 6815482"/>
              <a:gd name="connsiteX5" fmla="*/ 11781 w 3581451"/>
              <a:gd name="connsiteY5" fmla="*/ 4058478 h 6815482"/>
              <a:gd name="connsiteX0" fmla="*/ 11781 w 3581451"/>
              <a:gd name="connsiteY0" fmla="*/ 4055717 h 6812721"/>
              <a:gd name="connsiteX1" fmla="*/ 3167864 w 3581451"/>
              <a:gd name="connsiteY1" fmla="*/ 17117 h 6812721"/>
              <a:gd name="connsiteX2" fmla="*/ 3581451 w 3581451"/>
              <a:gd name="connsiteY2" fmla="*/ 0 h 6812721"/>
              <a:gd name="connsiteX3" fmla="*/ 2406444 w 3581451"/>
              <a:gd name="connsiteY3" fmla="*/ 6802782 h 6812721"/>
              <a:gd name="connsiteX4" fmla="*/ 0 w 3581451"/>
              <a:gd name="connsiteY4" fmla="*/ 6812721 h 6812721"/>
              <a:gd name="connsiteX5" fmla="*/ 11781 w 3581451"/>
              <a:gd name="connsiteY5" fmla="*/ 4055717 h 6812721"/>
              <a:gd name="connsiteX0" fmla="*/ 612621 w 3581451"/>
              <a:gd name="connsiteY0" fmla="*/ 6282082 h 6812721"/>
              <a:gd name="connsiteX1" fmla="*/ 3167864 w 3581451"/>
              <a:gd name="connsiteY1" fmla="*/ 17117 h 6812721"/>
              <a:gd name="connsiteX2" fmla="*/ 3581451 w 3581451"/>
              <a:gd name="connsiteY2" fmla="*/ 0 h 6812721"/>
              <a:gd name="connsiteX3" fmla="*/ 2406444 w 3581451"/>
              <a:gd name="connsiteY3" fmla="*/ 6802782 h 6812721"/>
              <a:gd name="connsiteX4" fmla="*/ 0 w 3581451"/>
              <a:gd name="connsiteY4" fmla="*/ 6812721 h 6812721"/>
              <a:gd name="connsiteX5" fmla="*/ 612621 w 3581451"/>
              <a:gd name="connsiteY5" fmla="*/ 6282082 h 6812721"/>
              <a:gd name="connsiteX0" fmla="*/ 0 w 2968830"/>
              <a:gd name="connsiteY0" fmla="*/ 6282082 h 6822660"/>
              <a:gd name="connsiteX1" fmla="*/ 2555243 w 2968830"/>
              <a:gd name="connsiteY1" fmla="*/ 17117 h 6822660"/>
              <a:gd name="connsiteX2" fmla="*/ 2968830 w 2968830"/>
              <a:gd name="connsiteY2" fmla="*/ 0 h 6822660"/>
              <a:gd name="connsiteX3" fmla="*/ 1793823 w 2968830"/>
              <a:gd name="connsiteY3" fmla="*/ 6802782 h 6822660"/>
              <a:gd name="connsiteX4" fmla="*/ 365216 w 2968830"/>
              <a:gd name="connsiteY4" fmla="*/ 6822660 h 6822660"/>
              <a:gd name="connsiteX5" fmla="*/ 0 w 2968830"/>
              <a:gd name="connsiteY5" fmla="*/ 6282082 h 6822660"/>
              <a:gd name="connsiteX0" fmla="*/ 0 w 3180891"/>
              <a:gd name="connsiteY0" fmla="*/ 6798916 h 6822660"/>
              <a:gd name="connsiteX1" fmla="*/ 2767304 w 3180891"/>
              <a:gd name="connsiteY1" fmla="*/ 17117 h 6822660"/>
              <a:gd name="connsiteX2" fmla="*/ 3180891 w 3180891"/>
              <a:gd name="connsiteY2" fmla="*/ 0 h 6822660"/>
              <a:gd name="connsiteX3" fmla="*/ 2005884 w 3180891"/>
              <a:gd name="connsiteY3" fmla="*/ 6802782 h 6822660"/>
              <a:gd name="connsiteX4" fmla="*/ 577277 w 3180891"/>
              <a:gd name="connsiteY4" fmla="*/ 6822660 h 6822660"/>
              <a:gd name="connsiteX5" fmla="*/ 0 w 3180891"/>
              <a:gd name="connsiteY5" fmla="*/ 6798916 h 6822660"/>
              <a:gd name="connsiteX0" fmla="*/ 0 w 3180891"/>
              <a:gd name="connsiteY0" fmla="*/ 6801677 h 6825421"/>
              <a:gd name="connsiteX1" fmla="*/ 2761414 w 3180891"/>
              <a:gd name="connsiteY1" fmla="*/ 0 h 6825421"/>
              <a:gd name="connsiteX2" fmla="*/ 3180891 w 3180891"/>
              <a:gd name="connsiteY2" fmla="*/ 2761 h 6825421"/>
              <a:gd name="connsiteX3" fmla="*/ 2005884 w 3180891"/>
              <a:gd name="connsiteY3" fmla="*/ 6805543 h 6825421"/>
              <a:gd name="connsiteX4" fmla="*/ 577277 w 3180891"/>
              <a:gd name="connsiteY4" fmla="*/ 6825421 h 6825421"/>
              <a:gd name="connsiteX5" fmla="*/ 0 w 3180891"/>
              <a:gd name="connsiteY5" fmla="*/ 6801677 h 6825421"/>
              <a:gd name="connsiteX0" fmla="*/ 0 w 3180891"/>
              <a:gd name="connsiteY0" fmla="*/ 6798916 h 6822660"/>
              <a:gd name="connsiteX1" fmla="*/ 2843883 w 3180891"/>
              <a:gd name="connsiteY1" fmla="*/ 7178 h 6822660"/>
              <a:gd name="connsiteX2" fmla="*/ 3180891 w 3180891"/>
              <a:gd name="connsiteY2" fmla="*/ 0 h 6822660"/>
              <a:gd name="connsiteX3" fmla="*/ 2005884 w 3180891"/>
              <a:gd name="connsiteY3" fmla="*/ 6802782 h 6822660"/>
              <a:gd name="connsiteX4" fmla="*/ 577277 w 3180891"/>
              <a:gd name="connsiteY4" fmla="*/ 6822660 h 6822660"/>
              <a:gd name="connsiteX5" fmla="*/ 0 w 3180891"/>
              <a:gd name="connsiteY5" fmla="*/ 6798916 h 6822660"/>
              <a:gd name="connsiteX0" fmla="*/ 0 w 3180891"/>
              <a:gd name="connsiteY0" fmla="*/ 6801677 h 6825421"/>
              <a:gd name="connsiteX1" fmla="*/ 2784977 w 3180891"/>
              <a:gd name="connsiteY1" fmla="*/ 0 h 6825421"/>
              <a:gd name="connsiteX2" fmla="*/ 3180891 w 3180891"/>
              <a:gd name="connsiteY2" fmla="*/ 2761 h 6825421"/>
              <a:gd name="connsiteX3" fmla="*/ 2005884 w 3180891"/>
              <a:gd name="connsiteY3" fmla="*/ 6805543 h 6825421"/>
              <a:gd name="connsiteX4" fmla="*/ 577277 w 3180891"/>
              <a:gd name="connsiteY4" fmla="*/ 6825421 h 6825421"/>
              <a:gd name="connsiteX5" fmla="*/ 0 w 3180891"/>
              <a:gd name="connsiteY5" fmla="*/ 6801677 h 6825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80891" h="6825421">
                <a:moveTo>
                  <a:pt x="0" y="6801677"/>
                </a:moveTo>
                <a:lnTo>
                  <a:pt x="2784977" y="0"/>
                </a:lnTo>
                <a:lnTo>
                  <a:pt x="3180891" y="2761"/>
                </a:lnTo>
                <a:lnTo>
                  <a:pt x="2005884" y="6805543"/>
                </a:lnTo>
                <a:lnTo>
                  <a:pt x="577277" y="6825421"/>
                </a:lnTo>
                <a:lnTo>
                  <a:pt x="0" y="6801677"/>
                </a:lnTo>
                <a:close/>
              </a:path>
            </a:pathLst>
          </a:custGeom>
          <a:gradFill>
            <a:gsLst>
              <a:gs pos="83000">
                <a:srgbClr val="0F5F7E">
                  <a:alpha val="0"/>
                </a:srgbClr>
              </a:gs>
              <a:gs pos="0">
                <a:schemeClr val="bg1">
                  <a:alpha val="26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pic>
        <p:nvPicPr>
          <p:cNvPr id="9" name="Picture 9">
            <a:extLst>
              <a:ext uri="{FF2B5EF4-FFF2-40B4-BE49-F238E27FC236}">
                <a16:creationId xmlns:a16="http://schemas.microsoft.com/office/drawing/2014/main" id="{4B76543A-0DED-C94C-A78C-F6F18ED2C6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52100" y="6134100"/>
            <a:ext cx="1130300"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0" name="Straight Connector 9">
            <a:extLst>
              <a:ext uri="{FF2B5EF4-FFF2-40B4-BE49-F238E27FC236}">
                <a16:creationId xmlns:a16="http://schemas.microsoft.com/office/drawing/2014/main" id="{9D3A30B9-120F-E441-A144-12CDE2B02F63}"/>
              </a:ext>
            </a:extLst>
          </p:cNvPr>
          <p:cNvCxnSpPr>
            <a:cxnSpLocks/>
          </p:cNvCxnSpPr>
          <p:nvPr/>
        </p:nvCxnSpPr>
        <p:spPr>
          <a:xfrm flipV="1">
            <a:off x="8913701" y="-1788"/>
            <a:ext cx="2227575" cy="6854266"/>
          </a:xfrm>
          <a:prstGeom prst="line">
            <a:avLst/>
          </a:prstGeom>
          <a:ln w="22225">
            <a:gradFill>
              <a:gsLst>
                <a:gs pos="88000">
                  <a:schemeClr val="accent3"/>
                </a:gs>
                <a:gs pos="47000">
                  <a:schemeClr val="accent1"/>
                </a:gs>
              </a:gsLst>
              <a:lin ang="5400000" scaled="1"/>
            </a:gra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757A0A27-5797-F145-9B65-601E05EBA2D7}"/>
              </a:ext>
            </a:extLst>
          </p:cNvPr>
          <p:cNvCxnSpPr>
            <a:cxnSpLocks/>
          </p:cNvCxnSpPr>
          <p:nvPr/>
        </p:nvCxnSpPr>
        <p:spPr>
          <a:xfrm flipH="1" flipV="1">
            <a:off x="11790500" y="-1788"/>
            <a:ext cx="401500" cy="4262892"/>
          </a:xfrm>
          <a:prstGeom prst="line">
            <a:avLst/>
          </a:prstGeom>
          <a:ln w="22225">
            <a:gradFill>
              <a:gsLst>
                <a:gs pos="88000">
                  <a:schemeClr val="accent3"/>
                </a:gs>
                <a:gs pos="47000">
                  <a:schemeClr val="accent1"/>
                </a:gs>
              </a:gsLst>
              <a:lin ang="5400000" scaled="1"/>
            </a:gra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BA30E69-F9C2-5B49-8BC5-2BBB1A2D1440}"/>
              </a:ext>
            </a:extLst>
          </p:cNvPr>
          <p:cNvCxnSpPr>
            <a:cxnSpLocks/>
          </p:cNvCxnSpPr>
          <p:nvPr/>
        </p:nvCxnSpPr>
        <p:spPr>
          <a:xfrm flipV="1">
            <a:off x="76398" y="-57385"/>
            <a:ext cx="3749237" cy="6963258"/>
          </a:xfrm>
          <a:prstGeom prst="line">
            <a:avLst/>
          </a:prstGeom>
          <a:ln w="22225">
            <a:gradFill>
              <a:gsLst>
                <a:gs pos="88000">
                  <a:schemeClr val="accent3"/>
                </a:gs>
                <a:gs pos="47000">
                  <a:schemeClr val="accent1"/>
                </a:gs>
              </a:gsLst>
              <a:lin ang="5400000" scaled="1"/>
            </a:gra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80567E4B-879A-1647-AE03-7B6427F1C85F}"/>
              </a:ext>
            </a:extLst>
          </p:cNvPr>
          <p:cNvCxnSpPr>
            <a:cxnSpLocks/>
          </p:cNvCxnSpPr>
          <p:nvPr/>
        </p:nvCxnSpPr>
        <p:spPr>
          <a:xfrm flipV="1">
            <a:off x="0" y="-1788"/>
            <a:ext cx="982292" cy="5159004"/>
          </a:xfrm>
          <a:prstGeom prst="line">
            <a:avLst/>
          </a:prstGeom>
          <a:ln w="22225">
            <a:gradFill>
              <a:gsLst>
                <a:gs pos="88000">
                  <a:schemeClr val="accent3"/>
                </a:gs>
                <a:gs pos="47000">
                  <a:schemeClr val="accent1"/>
                </a:gs>
              </a:gsLst>
              <a:lin ang="5400000" scaled="1"/>
            </a:gradFill>
          </a:ln>
        </p:spPr>
        <p:style>
          <a:lnRef idx="1">
            <a:schemeClr val="accent1"/>
          </a:lnRef>
          <a:fillRef idx="0">
            <a:schemeClr val="accent1"/>
          </a:fillRef>
          <a:effectRef idx="0">
            <a:schemeClr val="accent1"/>
          </a:effectRef>
          <a:fontRef idx="minor">
            <a:schemeClr val="tx1"/>
          </a:fontRef>
        </p:style>
      </p:cxnSp>
      <p:sp>
        <p:nvSpPr>
          <p:cNvPr id="4" name="Text Placeholder 3"/>
          <p:cNvSpPr>
            <a:spLocks noGrp="1"/>
          </p:cNvSpPr>
          <p:nvPr>
            <p:ph type="body" sz="quarter" idx="16"/>
          </p:nvPr>
        </p:nvSpPr>
        <p:spPr>
          <a:xfrm>
            <a:off x="2621280" y="2743994"/>
            <a:ext cx="6949440" cy="1370013"/>
          </a:xfrm>
          <a:prstGeom prst="rect">
            <a:avLst/>
          </a:prstGeom>
        </p:spPr>
        <p:txBody>
          <a:bodyPr anchor="ctr" anchorCtr="0"/>
          <a:lstStyle>
            <a:lvl1pPr marL="0" indent="0" algn="ctr">
              <a:spcBef>
                <a:spcPts val="0"/>
              </a:spcBef>
              <a:buNone/>
              <a:defRPr sz="4800" b="1">
                <a:solidFill>
                  <a:srgbClr val="FFFFFF"/>
                </a:solidFill>
                <a:latin typeface="Arial" panose="020B0604020202020204" pitchFamily="34" charset="0"/>
                <a:cs typeface="Arial" panose="020B0604020202020204" pitchFamily="34" charset="0"/>
              </a:defRPr>
            </a:lvl1pPr>
          </a:lstStyle>
          <a:p>
            <a:pPr lvl="0"/>
            <a:r>
              <a:rPr lang="en-US" noProof="0"/>
              <a:t>Click to edit Master text styles</a:t>
            </a:r>
          </a:p>
        </p:txBody>
      </p:sp>
    </p:spTree>
    <p:extLst>
      <p:ext uri="{BB962C8B-B14F-4D97-AF65-F5344CB8AC3E}">
        <p14:creationId xmlns:p14="http://schemas.microsoft.com/office/powerpoint/2010/main" val="2534673174"/>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showMasterSp="0" preserve="1" userDrawn="1">
  <p:cSld name="Quote 3">
    <p:bg>
      <p:bgPr>
        <a:gradFill rotWithShape="0">
          <a:gsLst>
            <a:gs pos="0">
              <a:srgbClr val="002839"/>
            </a:gs>
            <a:gs pos="62000">
              <a:srgbClr val="005072"/>
            </a:gs>
            <a:gs pos="100000">
              <a:srgbClr val="005072"/>
            </a:gs>
          </a:gsLst>
          <a:lin ang="14400000"/>
        </a:gradFill>
        <a:effectLst/>
      </p:bgPr>
    </p:bg>
    <p:spTree>
      <p:nvGrpSpPr>
        <p:cNvPr id="1" name=""/>
        <p:cNvGrpSpPr/>
        <p:nvPr/>
      </p:nvGrpSpPr>
      <p:grpSpPr>
        <a:xfrm>
          <a:off x="0" y="0"/>
          <a:ext cx="0" cy="0"/>
          <a:chOff x="0" y="0"/>
          <a:chExt cx="0" cy="0"/>
        </a:xfrm>
      </p:grpSpPr>
      <p:sp>
        <p:nvSpPr>
          <p:cNvPr id="5" name="Freeform: Shape 29">
            <a:extLst>
              <a:ext uri="{FF2B5EF4-FFF2-40B4-BE49-F238E27FC236}">
                <a16:creationId xmlns:a16="http://schemas.microsoft.com/office/drawing/2014/main" id="{9E8F96FA-7CAB-944F-A604-03CE982034EC}"/>
              </a:ext>
            </a:extLst>
          </p:cNvPr>
          <p:cNvSpPr/>
          <p:nvPr/>
        </p:nvSpPr>
        <p:spPr>
          <a:xfrm flipH="1">
            <a:off x="8449808" y="0"/>
            <a:ext cx="3742193" cy="6525829"/>
          </a:xfrm>
          <a:custGeom>
            <a:avLst/>
            <a:gdLst>
              <a:gd name="connsiteX0" fmla="*/ 3742193 w 3742193"/>
              <a:gd name="connsiteY0" fmla="*/ 0 h 6525829"/>
              <a:gd name="connsiteX1" fmla="*/ 0 w 3742193"/>
              <a:gd name="connsiteY1" fmla="*/ 6049 h 6525829"/>
              <a:gd name="connsiteX2" fmla="*/ 0 w 3742193"/>
              <a:gd name="connsiteY2" fmla="*/ 6525829 h 6525829"/>
            </a:gdLst>
            <a:ahLst/>
            <a:cxnLst>
              <a:cxn ang="0">
                <a:pos x="connsiteX0" y="connsiteY0"/>
              </a:cxn>
              <a:cxn ang="0">
                <a:pos x="connsiteX1" y="connsiteY1"/>
              </a:cxn>
              <a:cxn ang="0">
                <a:pos x="connsiteX2" y="connsiteY2"/>
              </a:cxn>
            </a:cxnLst>
            <a:rect l="l" t="t" r="r" b="b"/>
            <a:pathLst>
              <a:path w="3742193" h="6525829">
                <a:moveTo>
                  <a:pt x="3742193" y="0"/>
                </a:moveTo>
                <a:lnTo>
                  <a:pt x="0" y="6049"/>
                </a:lnTo>
                <a:lnTo>
                  <a:pt x="0" y="6525829"/>
                </a:lnTo>
                <a:close/>
              </a:path>
            </a:pathLst>
          </a:custGeom>
          <a:gradFill>
            <a:gsLst>
              <a:gs pos="74000">
                <a:schemeClr val="accent4">
                  <a:alpha val="73000"/>
                </a:schemeClr>
              </a:gs>
              <a:gs pos="0">
                <a:schemeClr val="accent1"/>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6" name="Freeform: Shape 36">
            <a:extLst>
              <a:ext uri="{FF2B5EF4-FFF2-40B4-BE49-F238E27FC236}">
                <a16:creationId xmlns:a16="http://schemas.microsoft.com/office/drawing/2014/main" id="{607DC25E-7B79-464E-9DA2-0602D2368352}"/>
              </a:ext>
            </a:extLst>
          </p:cNvPr>
          <p:cNvSpPr/>
          <p:nvPr/>
        </p:nvSpPr>
        <p:spPr>
          <a:xfrm flipH="1" flipV="1">
            <a:off x="9915525" y="4763"/>
            <a:ext cx="2276475" cy="6853237"/>
          </a:xfrm>
          <a:custGeom>
            <a:avLst/>
            <a:gdLst>
              <a:gd name="connsiteX0" fmla="*/ 558862 w 2276221"/>
              <a:gd name="connsiteY0" fmla="*/ 6853602 h 6853602"/>
              <a:gd name="connsiteX1" fmla="*/ 0 w 2276221"/>
              <a:gd name="connsiteY1" fmla="*/ 6853602 h 6853602"/>
              <a:gd name="connsiteX2" fmla="*/ 0 w 2276221"/>
              <a:gd name="connsiteY2" fmla="*/ 0 h 6853602"/>
              <a:gd name="connsiteX3" fmla="*/ 2276221 w 2276221"/>
              <a:gd name="connsiteY3" fmla="*/ 0 h 6853602"/>
            </a:gdLst>
            <a:ahLst/>
            <a:cxnLst>
              <a:cxn ang="0">
                <a:pos x="connsiteX0" y="connsiteY0"/>
              </a:cxn>
              <a:cxn ang="0">
                <a:pos x="connsiteX1" y="connsiteY1"/>
              </a:cxn>
              <a:cxn ang="0">
                <a:pos x="connsiteX2" y="connsiteY2"/>
              </a:cxn>
              <a:cxn ang="0">
                <a:pos x="connsiteX3" y="connsiteY3"/>
              </a:cxn>
            </a:cxnLst>
            <a:rect l="l" t="t" r="r" b="b"/>
            <a:pathLst>
              <a:path w="2276221" h="6853602">
                <a:moveTo>
                  <a:pt x="558862" y="6853602"/>
                </a:moveTo>
                <a:lnTo>
                  <a:pt x="0" y="6853602"/>
                </a:lnTo>
                <a:lnTo>
                  <a:pt x="0" y="0"/>
                </a:lnTo>
                <a:lnTo>
                  <a:pt x="2276221" y="0"/>
                </a:lnTo>
                <a:close/>
              </a:path>
            </a:pathLst>
          </a:custGeom>
          <a:gradFill>
            <a:gsLst>
              <a:gs pos="0">
                <a:schemeClr val="accent3">
                  <a:lumMod val="78000"/>
                  <a:alpha val="10000"/>
                </a:schemeClr>
              </a:gs>
              <a:gs pos="62000">
                <a:schemeClr val="accent1">
                  <a:alpha val="87000"/>
                  <a:lumMod val="93000"/>
                  <a:lumOff val="7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grpSp>
        <p:nvGrpSpPr>
          <p:cNvPr id="7" name="Group 5">
            <a:extLst>
              <a:ext uri="{FF2B5EF4-FFF2-40B4-BE49-F238E27FC236}">
                <a16:creationId xmlns:a16="http://schemas.microsoft.com/office/drawing/2014/main" id="{02386D3E-0925-E345-A74F-A39FC333008A}"/>
              </a:ext>
            </a:extLst>
          </p:cNvPr>
          <p:cNvGrpSpPr>
            <a:grpSpLocks/>
          </p:cNvGrpSpPr>
          <p:nvPr/>
        </p:nvGrpSpPr>
        <p:grpSpPr bwMode="auto">
          <a:xfrm>
            <a:off x="4641850" y="1747838"/>
            <a:ext cx="2908300" cy="2687637"/>
            <a:chOff x="1808480" y="2034708"/>
            <a:chExt cx="1016000" cy="939417"/>
          </a:xfrm>
        </p:grpSpPr>
        <p:pic>
          <p:nvPicPr>
            <p:cNvPr id="8" name="Picture 7">
              <a:extLst>
                <a:ext uri="{FF2B5EF4-FFF2-40B4-BE49-F238E27FC236}">
                  <a16:creationId xmlns:a16="http://schemas.microsoft.com/office/drawing/2014/main" id="{24712C87-59EF-E74C-BD67-5F413DA16EED}"/>
                </a:ext>
              </a:extLst>
            </p:cNvPr>
            <p:cNvPicPr>
              <a:picLocks noChangeAspect="1"/>
            </p:cNvPicPr>
            <p:nvPr/>
          </p:nvPicPr>
          <p:blipFill rotWithShape="1">
            <a:blip r:embed="rId2">
              <a:duotone>
                <a:schemeClr val="accent1">
                  <a:shade val="45000"/>
                  <a:satMod val="135000"/>
                </a:schemeClr>
                <a:prstClr val="white"/>
              </a:duotone>
              <a:alphaModFix amt="20000"/>
            </a:blip>
            <a:srcRect r="53883"/>
            <a:stretch/>
          </p:blipFill>
          <p:spPr>
            <a:xfrm>
              <a:off x="1808480" y="2034708"/>
              <a:ext cx="497840" cy="939417"/>
            </a:xfrm>
            <a:prstGeom prst="rect">
              <a:avLst/>
            </a:prstGeom>
          </p:spPr>
        </p:pic>
        <p:pic>
          <p:nvPicPr>
            <p:cNvPr id="9" name="Picture 8">
              <a:extLst>
                <a:ext uri="{FF2B5EF4-FFF2-40B4-BE49-F238E27FC236}">
                  <a16:creationId xmlns:a16="http://schemas.microsoft.com/office/drawing/2014/main" id="{A72C8DA5-D81B-3C43-AA83-E4F1F43467BD}"/>
                </a:ext>
              </a:extLst>
            </p:cNvPr>
            <p:cNvPicPr>
              <a:picLocks noChangeAspect="1"/>
            </p:cNvPicPr>
            <p:nvPr/>
          </p:nvPicPr>
          <p:blipFill rotWithShape="1">
            <a:blip r:embed="rId2">
              <a:duotone>
                <a:schemeClr val="accent1">
                  <a:shade val="45000"/>
                  <a:satMod val="135000"/>
                </a:schemeClr>
                <a:prstClr val="white"/>
              </a:duotone>
              <a:alphaModFix amt="20000"/>
            </a:blip>
            <a:srcRect r="53883"/>
            <a:stretch/>
          </p:blipFill>
          <p:spPr>
            <a:xfrm>
              <a:off x="2326640" y="2034708"/>
              <a:ext cx="497840" cy="939417"/>
            </a:xfrm>
            <a:prstGeom prst="rect">
              <a:avLst/>
            </a:prstGeom>
          </p:spPr>
        </p:pic>
      </p:grpSp>
      <p:sp>
        <p:nvSpPr>
          <p:cNvPr id="10" name="Freeform: Shape 33">
            <a:extLst>
              <a:ext uri="{FF2B5EF4-FFF2-40B4-BE49-F238E27FC236}">
                <a16:creationId xmlns:a16="http://schemas.microsoft.com/office/drawing/2014/main" id="{50D42F4D-F0CF-6941-AE3A-4F41DDCD9390}"/>
              </a:ext>
            </a:extLst>
          </p:cNvPr>
          <p:cNvSpPr/>
          <p:nvPr/>
        </p:nvSpPr>
        <p:spPr>
          <a:xfrm rot="10800000" flipH="1">
            <a:off x="0" y="0"/>
            <a:ext cx="3409631" cy="6858000"/>
          </a:xfrm>
          <a:custGeom>
            <a:avLst/>
            <a:gdLst>
              <a:gd name="connsiteX0" fmla="*/ 0 w 3409631"/>
              <a:gd name="connsiteY0" fmla="*/ 6858000 h 6858000"/>
              <a:gd name="connsiteX1" fmla="*/ 96110 w 3409631"/>
              <a:gd name="connsiteY1" fmla="*/ 6858000 h 6858000"/>
              <a:gd name="connsiteX2" fmla="*/ 3409631 w 3409631"/>
              <a:gd name="connsiteY2" fmla="*/ 0 h 6858000"/>
              <a:gd name="connsiteX3" fmla="*/ 0 w 3409631"/>
              <a:gd name="connsiteY3" fmla="*/ 6542 h 6858000"/>
            </a:gdLst>
            <a:ahLst/>
            <a:cxnLst>
              <a:cxn ang="0">
                <a:pos x="connsiteX0" y="connsiteY0"/>
              </a:cxn>
              <a:cxn ang="0">
                <a:pos x="connsiteX1" y="connsiteY1"/>
              </a:cxn>
              <a:cxn ang="0">
                <a:pos x="connsiteX2" y="connsiteY2"/>
              </a:cxn>
              <a:cxn ang="0">
                <a:pos x="connsiteX3" y="connsiteY3"/>
              </a:cxn>
            </a:cxnLst>
            <a:rect l="l" t="t" r="r" b="b"/>
            <a:pathLst>
              <a:path w="3409631" h="6858000">
                <a:moveTo>
                  <a:pt x="0" y="6858000"/>
                </a:moveTo>
                <a:lnTo>
                  <a:pt x="96110" y="6858000"/>
                </a:lnTo>
                <a:lnTo>
                  <a:pt x="3409631" y="0"/>
                </a:lnTo>
                <a:lnTo>
                  <a:pt x="0" y="6542"/>
                </a:lnTo>
                <a:close/>
              </a:path>
            </a:pathLst>
          </a:custGeom>
          <a:gradFill>
            <a:gsLst>
              <a:gs pos="74000">
                <a:schemeClr val="accent4">
                  <a:alpha val="73000"/>
                </a:schemeClr>
              </a:gs>
              <a:gs pos="0">
                <a:schemeClr val="accent1"/>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11" name="Freeform: Shape 27">
            <a:extLst>
              <a:ext uri="{FF2B5EF4-FFF2-40B4-BE49-F238E27FC236}">
                <a16:creationId xmlns:a16="http://schemas.microsoft.com/office/drawing/2014/main" id="{7E3EB91F-5972-2D43-A03D-2FDDF492E3DA}"/>
              </a:ext>
            </a:extLst>
          </p:cNvPr>
          <p:cNvSpPr/>
          <p:nvPr/>
        </p:nvSpPr>
        <p:spPr>
          <a:xfrm rot="10800000" flipH="1" flipV="1">
            <a:off x="0" y="0"/>
            <a:ext cx="2170113" cy="6858000"/>
          </a:xfrm>
          <a:custGeom>
            <a:avLst/>
            <a:gdLst>
              <a:gd name="connsiteX0" fmla="*/ 0 w 2170859"/>
              <a:gd name="connsiteY0" fmla="*/ 0 h 6858000"/>
              <a:gd name="connsiteX1" fmla="*/ 2170859 w 2170859"/>
              <a:gd name="connsiteY1" fmla="*/ 0 h 6858000"/>
              <a:gd name="connsiteX2" fmla="*/ 722949 w 2170859"/>
              <a:gd name="connsiteY2" fmla="*/ 6858000 h 6858000"/>
              <a:gd name="connsiteX3" fmla="*/ 0 w 2170859"/>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2170859" h="6858000">
                <a:moveTo>
                  <a:pt x="0" y="0"/>
                </a:moveTo>
                <a:lnTo>
                  <a:pt x="2170859" y="0"/>
                </a:lnTo>
                <a:lnTo>
                  <a:pt x="722949" y="6858000"/>
                </a:lnTo>
                <a:lnTo>
                  <a:pt x="0" y="6858000"/>
                </a:lnTo>
                <a:close/>
              </a:path>
            </a:pathLst>
          </a:custGeom>
          <a:gradFill>
            <a:gsLst>
              <a:gs pos="0">
                <a:schemeClr val="accent3">
                  <a:lumMod val="78000"/>
                  <a:alpha val="10000"/>
                </a:schemeClr>
              </a:gs>
              <a:gs pos="62000">
                <a:schemeClr val="accent1">
                  <a:alpha val="87000"/>
                  <a:lumMod val="93000"/>
                  <a:lumOff val="7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pic>
        <p:nvPicPr>
          <p:cNvPr id="12" name="Picture 11">
            <a:extLst>
              <a:ext uri="{FF2B5EF4-FFF2-40B4-BE49-F238E27FC236}">
                <a16:creationId xmlns:a16="http://schemas.microsoft.com/office/drawing/2014/main" id="{0E5ED0BF-5F5D-B646-9F06-0DAD934A2CF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52100" y="6134100"/>
            <a:ext cx="1130300"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 Placeholder 3"/>
          <p:cNvSpPr>
            <a:spLocks noGrp="1"/>
          </p:cNvSpPr>
          <p:nvPr>
            <p:ph type="body" sz="quarter" idx="18"/>
          </p:nvPr>
        </p:nvSpPr>
        <p:spPr>
          <a:xfrm>
            <a:off x="2712720" y="3949400"/>
            <a:ext cx="6766560" cy="639733"/>
          </a:xfrm>
          <a:prstGeom prst="rect">
            <a:avLst/>
          </a:prstGeom>
        </p:spPr>
        <p:txBody>
          <a:bodyPr/>
          <a:lstStyle>
            <a:lvl1pPr marL="0" indent="0" algn="ctr">
              <a:spcBef>
                <a:spcPts val="0"/>
              </a:spcBef>
              <a:buNone/>
              <a:defRPr sz="1800" b="1">
                <a:solidFill>
                  <a:srgbClr val="FFFFFF"/>
                </a:solidFill>
                <a:latin typeface="Arial" panose="020B0604020202020204" pitchFamily="34" charset="0"/>
                <a:cs typeface="Arial" panose="020B0604020202020204" pitchFamily="34" charset="0"/>
              </a:defRPr>
            </a:lvl1pPr>
          </a:lstStyle>
          <a:p>
            <a:pPr lvl="0"/>
            <a:r>
              <a:rPr lang="en-US" noProof="0"/>
              <a:t>Click to edit Master text styles</a:t>
            </a:r>
          </a:p>
        </p:txBody>
      </p:sp>
      <p:sp>
        <p:nvSpPr>
          <p:cNvPr id="4" name="Text Placeholder 3"/>
          <p:cNvSpPr>
            <a:spLocks noGrp="1"/>
          </p:cNvSpPr>
          <p:nvPr>
            <p:ph type="body" sz="quarter" idx="19"/>
          </p:nvPr>
        </p:nvSpPr>
        <p:spPr>
          <a:xfrm>
            <a:off x="2712720" y="2470150"/>
            <a:ext cx="6766560" cy="1370013"/>
          </a:xfrm>
          <a:prstGeom prst="rect">
            <a:avLst/>
          </a:prstGeom>
        </p:spPr>
        <p:txBody>
          <a:bodyPr anchor="b" anchorCtr="0"/>
          <a:lstStyle>
            <a:lvl1pPr marL="0" indent="0" algn="ctr">
              <a:spcBef>
                <a:spcPts val="0"/>
              </a:spcBef>
              <a:buNone/>
              <a:defRPr sz="4800" b="1">
                <a:solidFill>
                  <a:srgbClr val="FFFFFF"/>
                </a:solidFill>
                <a:latin typeface="Arial" panose="020B0604020202020204" pitchFamily="34" charset="0"/>
                <a:cs typeface="Arial" panose="020B0604020202020204" pitchFamily="34" charset="0"/>
              </a:defRPr>
            </a:lvl1pPr>
          </a:lstStyle>
          <a:p>
            <a:pPr lvl="0"/>
            <a:r>
              <a:rPr lang="en-US" noProof="0"/>
              <a:t>Click to edit Master text styles</a:t>
            </a:r>
          </a:p>
        </p:txBody>
      </p:sp>
    </p:spTree>
    <p:extLst>
      <p:ext uri="{BB962C8B-B14F-4D97-AF65-F5344CB8AC3E}">
        <p14:creationId xmlns:p14="http://schemas.microsoft.com/office/powerpoint/2010/main" val="3114266514"/>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showMasterSp="0" preserve="1" userDrawn="1">
  <p:cSld name="Quote 4">
    <p:bg>
      <p:bgPr>
        <a:gradFill rotWithShape="0">
          <a:gsLst>
            <a:gs pos="0">
              <a:srgbClr val="002839"/>
            </a:gs>
            <a:gs pos="62000">
              <a:srgbClr val="005072"/>
            </a:gs>
            <a:gs pos="100000">
              <a:srgbClr val="005072"/>
            </a:gs>
          </a:gsLst>
          <a:lin ang="14400000"/>
        </a:gra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92064AD-2D2F-AC4C-9A06-C38F2456CA8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a:extLst>
              <a:ext uri="{FF2B5EF4-FFF2-40B4-BE49-F238E27FC236}">
                <a16:creationId xmlns:a16="http://schemas.microsoft.com/office/drawing/2014/main" id="{2E54F7A8-92D2-A947-9DCD-8B0D90BF3B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52100" y="6134100"/>
            <a:ext cx="1130300"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a:extLst>
              <a:ext uri="{FF2B5EF4-FFF2-40B4-BE49-F238E27FC236}">
                <a16:creationId xmlns:a16="http://schemas.microsoft.com/office/drawing/2014/main" id="{565D15DF-7509-5742-9DBF-C1E643C66773}"/>
              </a:ext>
            </a:extLst>
          </p:cNvPr>
          <p:cNvPicPr>
            <a:picLocks noChangeAspect="1" noChangeArrowheads="1"/>
          </p:cNvPicPr>
          <p:nvPr/>
        </p:nvPicPr>
        <p:blipFill>
          <a:blip r:embed="rId4">
            <a:lum bright="70000" contrast="-70000"/>
            <a:extLst>
              <a:ext uri="{28A0092B-C50C-407E-A947-70E740481C1C}">
                <a14:useLocalDpi xmlns:a14="http://schemas.microsoft.com/office/drawing/2010/main" val="0"/>
              </a:ext>
            </a:extLst>
          </a:blip>
          <a:srcRect/>
          <a:stretch>
            <a:fillRect/>
          </a:stretch>
        </p:blipFill>
        <p:spPr bwMode="auto">
          <a:xfrm>
            <a:off x="1119188" y="1658938"/>
            <a:ext cx="735012" cy="639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 Placeholder 2"/>
          <p:cNvSpPr>
            <a:spLocks noGrp="1"/>
          </p:cNvSpPr>
          <p:nvPr>
            <p:ph type="body" sz="quarter" idx="17"/>
          </p:nvPr>
        </p:nvSpPr>
        <p:spPr>
          <a:xfrm>
            <a:off x="1945024" y="1660055"/>
            <a:ext cx="7315200" cy="1657389"/>
          </a:xfrm>
          <a:prstGeom prst="rect">
            <a:avLst/>
          </a:prstGeom>
        </p:spPr>
        <p:txBody>
          <a:bodyPr/>
          <a:lstStyle>
            <a:lvl1pPr marL="0" indent="0">
              <a:spcBef>
                <a:spcPts val="0"/>
              </a:spcBef>
              <a:buNone/>
              <a:defRPr sz="5400" b="1">
                <a:solidFill>
                  <a:srgbClr val="FFFFFF"/>
                </a:solidFill>
                <a:latin typeface="Arial" panose="020B0604020202020204" pitchFamily="34" charset="0"/>
                <a:cs typeface="Arial" panose="020B0604020202020204" pitchFamily="34" charset="0"/>
              </a:defRPr>
            </a:lvl1pPr>
          </a:lstStyle>
          <a:p>
            <a:pPr lvl="0"/>
            <a:r>
              <a:rPr lang="en-US" noProof="0"/>
              <a:t>Click to edit Master text styles</a:t>
            </a:r>
          </a:p>
        </p:txBody>
      </p:sp>
      <p:sp>
        <p:nvSpPr>
          <p:cNvPr id="10" name="Text Placeholder 2"/>
          <p:cNvSpPr>
            <a:spLocks noGrp="1"/>
          </p:cNvSpPr>
          <p:nvPr>
            <p:ph type="body" sz="quarter" idx="18"/>
          </p:nvPr>
        </p:nvSpPr>
        <p:spPr>
          <a:xfrm>
            <a:off x="1945024" y="3323179"/>
            <a:ext cx="7315200" cy="661016"/>
          </a:xfrm>
          <a:prstGeom prst="rect">
            <a:avLst/>
          </a:prstGeom>
        </p:spPr>
        <p:txBody>
          <a:bodyPr/>
          <a:lstStyle>
            <a:lvl1pPr marL="0" indent="0">
              <a:spcBef>
                <a:spcPts val="0"/>
              </a:spcBef>
              <a:buNone/>
              <a:defRPr sz="1800" b="1">
                <a:solidFill>
                  <a:srgbClr val="FFFFFF"/>
                </a:solidFill>
                <a:latin typeface="Arial" panose="020B0604020202020204" pitchFamily="34" charset="0"/>
                <a:cs typeface="Arial" panose="020B0604020202020204" pitchFamily="34" charset="0"/>
              </a:defRPr>
            </a:lvl1pPr>
          </a:lstStyle>
          <a:p>
            <a:pPr lvl="0"/>
            <a:r>
              <a:rPr lang="en-US"/>
              <a:t>Click to edit Master text styles</a:t>
            </a:r>
          </a:p>
        </p:txBody>
      </p:sp>
    </p:spTree>
    <p:extLst>
      <p:ext uri="{BB962C8B-B14F-4D97-AF65-F5344CB8AC3E}">
        <p14:creationId xmlns:p14="http://schemas.microsoft.com/office/powerpoint/2010/main" val="1303785658"/>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showMasterSp="0" preserve="1" userDrawn="1">
  <p:cSld name="Quote 5">
    <p:bg>
      <p:bgPr>
        <a:gradFill rotWithShape="0">
          <a:gsLst>
            <a:gs pos="0">
              <a:srgbClr val="002839"/>
            </a:gs>
            <a:gs pos="62000">
              <a:srgbClr val="005072"/>
            </a:gs>
            <a:gs pos="100000">
              <a:srgbClr val="005072"/>
            </a:gs>
          </a:gsLst>
          <a:lin ang="14400000"/>
        </a:gra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4747AC3-97AE-AF42-A87C-0C9A22C7CFF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52100" y="6134100"/>
            <a:ext cx="1130300"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a:extLst>
              <a:ext uri="{FF2B5EF4-FFF2-40B4-BE49-F238E27FC236}">
                <a16:creationId xmlns:a16="http://schemas.microsoft.com/office/drawing/2014/main" id="{C35ECC04-CADD-2E46-88A1-EFAF413281B4}"/>
              </a:ext>
            </a:extLst>
          </p:cNvPr>
          <p:cNvPicPr>
            <a:picLocks noChangeAspect="1" noChangeArrowheads="1"/>
          </p:cNvPicPr>
          <p:nvPr/>
        </p:nvPicPr>
        <p:blipFill>
          <a:blip r:embed="rId3">
            <a:lum bright="70000" contrast="-70000"/>
            <a:extLst>
              <a:ext uri="{28A0092B-C50C-407E-A947-70E740481C1C}">
                <a14:useLocalDpi xmlns:a14="http://schemas.microsoft.com/office/drawing/2010/main" val="0"/>
              </a:ext>
            </a:extLst>
          </a:blip>
          <a:srcRect/>
          <a:stretch>
            <a:fillRect/>
          </a:stretch>
        </p:blipFill>
        <p:spPr bwMode="auto">
          <a:xfrm>
            <a:off x="3711575" y="977900"/>
            <a:ext cx="735013" cy="639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Freeform: Shape 19">
            <a:extLst>
              <a:ext uri="{FF2B5EF4-FFF2-40B4-BE49-F238E27FC236}">
                <a16:creationId xmlns:a16="http://schemas.microsoft.com/office/drawing/2014/main" id="{86D0DB79-08E2-4D48-B16F-AF4036C66F26}"/>
              </a:ext>
            </a:extLst>
          </p:cNvPr>
          <p:cNvSpPr/>
          <p:nvPr/>
        </p:nvSpPr>
        <p:spPr>
          <a:xfrm flipV="1">
            <a:off x="0" y="0"/>
            <a:ext cx="3752850" cy="4975225"/>
          </a:xfrm>
          <a:custGeom>
            <a:avLst/>
            <a:gdLst>
              <a:gd name="connsiteX0" fmla="*/ 0 w 3753196"/>
              <a:gd name="connsiteY0" fmla="*/ 4975888 h 4975888"/>
              <a:gd name="connsiteX1" fmla="*/ 3753196 w 3753196"/>
              <a:gd name="connsiteY1" fmla="*/ 4975888 h 4975888"/>
              <a:gd name="connsiteX2" fmla="*/ 0 w 3753196"/>
              <a:gd name="connsiteY2" fmla="*/ 0 h 4975888"/>
            </a:gdLst>
            <a:ahLst/>
            <a:cxnLst>
              <a:cxn ang="0">
                <a:pos x="connsiteX0" y="connsiteY0"/>
              </a:cxn>
              <a:cxn ang="0">
                <a:pos x="connsiteX1" y="connsiteY1"/>
              </a:cxn>
              <a:cxn ang="0">
                <a:pos x="connsiteX2" y="connsiteY2"/>
              </a:cxn>
            </a:cxnLst>
            <a:rect l="l" t="t" r="r" b="b"/>
            <a:pathLst>
              <a:path w="3753196" h="4975888">
                <a:moveTo>
                  <a:pt x="0" y="4975888"/>
                </a:moveTo>
                <a:lnTo>
                  <a:pt x="3753196" y="4975888"/>
                </a:lnTo>
                <a:lnTo>
                  <a:pt x="0" y="0"/>
                </a:lnTo>
                <a:close/>
              </a:path>
            </a:pathLst>
          </a:custGeom>
          <a:gradFill>
            <a:gsLst>
              <a:gs pos="0">
                <a:schemeClr val="accent1"/>
              </a:gs>
              <a:gs pos="55000">
                <a:schemeClr val="accent4">
                  <a:alpha val="89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cxnSp>
        <p:nvCxnSpPr>
          <p:cNvPr id="7" name="Straight Connector 6">
            <a:extLst>
              <a:ext uri="{FF2B5EF4-FFF2-40B4-BE49-F238E27FC236}">
                <a16:creationId xmlns:a16="http://schemas.microsoft.com/office/drawing/2014/main" id="{3518F3B1-4E5D-374B-A9A1-43C2D7A7B699}"/>
              </a:ext>
            </a:extLst>
          </p:cNvPr>
          <p:cNvCxnSpPr>
            <a:cxnSpLocks/>
          </p:cNvCxnSpPr>
          <p:nvPr/>
        </p:nvCxnSpPr>
        <p:spPr>
          <a:xfrm>
            <a:off x="524676" y="-27432"/>
            <a:ext cx="5310859" cy="6888754"/>
          </a:xfrm>
          <a:prstGeom prst="line">
            <a:avLst/>
          </a:prstGeom>
          <a:ln w="22225">
            <a:gradFill>
              <a:gsLst>
                <a:gs pos="88000">
                  <a:schemeClr val="accent3"/>
                </a:gs>
                <a:gs pos="47000">
                  <a:schemeClr val="accent1"/>
                </a:gs>
              </a:gsLst>
              <a:lin ang="10800000" scaled="0"/>
            </a:gradFill>
          </a:ln>
        </p:spPr>
        <p:style>
          <a:lnRef idx="1">
            <a:schemeClr val="accent1"/>
          </a:lnRef>
          <a:fillRef idx="0">
            <a:schemeClr val="accent1"/>
          </a:fillRef>
          <a:effectRef idx="0">
            <a:schemeClr val="accent1"/>
          </a:effectRef>
          <a:fontRef idx="minor">
            <a:schemeClr val="tx1"/>
          </a:fontRef>
        </p:style>
      </p:cxnSp>
      <p:sp>
        <p:nvSpPr>
          <p:cNvPr id="8" name="Freeform: Shape 22">
            <a:extLst>
              <a:ext uri="{FF2B5EF4-FFF2-40B4-BE49-F238E27FC236}">
                <a16:creationId xmlns:a16="http://schemas.microsoft.com/office/drawing/2014/main" id="{4EC12C6F-9ACF-F843-9F54-08FDF7D60757}"/>
              </a:ext>
            </a:extLst>
          </p:cNvPr>
          <p:cNvSpPr/>
          <p:nvPr/>
        </p:nvSpPr>
        <p:spPr>
          <a:xfrm>
            <a:off x="0" y="0"/>
            <a:ext cx="5711825" cy="6858000"/>
          </a:xfrm>
          <a:custGeom>
            <a:avLst/>
            <a:gdLst>
              <a:gd name="connsiteX0" fmla="*/ 0 w 5712299"/>
              <a:gd name="connsiteY0" fmla="*/ 0 h 6858000"/>
              <a:gd name="connsiteX1" fmla="*/ 416065 w 5712299"/>
              <a:gd name="connsiteY1" fmla="*/ 0 h 6858000"/>
              <a:gd name="connsiteX2" fmla="*/ 5712299 w 5712299"/>
              <a:gd name="connsiteY2" fmla="*/ 6858000 h 6858000"/>
              <a:gd name="connsiteX3" fmla="*/ 0 w 5712299"/>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5712299" h="6858000">
                <a:moveTo>
                  <a:pt x="0" y="0"/>
                </a:moveTo>
                <a:lnTo>
                  <a:pt x="416065" y="0"/>
                </a:lnTo>
                <a:lnTo>
                  <a:pt x="5712299" y="6858000"/>
                </a:lnTo>
                <a:lnTo>
                  <a:pt x="0" y="6858000"/>
                </a:lnTo>
                <a:close/>
              </a:path>
            </a:pathLst>
          </a:custGeom>
          <a:gradFill>
            <a:gsLst>
              <a:gs pos="0">
                <a:schemeClr val="accent1"/>
              </a:gs>
              <a:gs pos="98000">
                <a:schemeClr val="accent4">
                  <a:alpha val="87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cxnSp>
        <p:nvCxnSpPr>
          <p:cNvPr id="9" name="Straight Connector 8">
            <a:extLst>
              <a:ext uri="{FF2B5EF4-FFF2-40B4-BE49-F238E27FC236}">
                <a16:creationId xmlns:a16="http://schemas.microsoft.com/office/drawing/2014/main" id="{8FAEA57D-82AE-E845-8BD4-70D88FF53DA1}"/>
              </a:ext>
            </a:extLst>
          </p:cNvPr>
          <p:cNvCxnSpPr>
            <a:cxnSpLocks/>
          </p:cNvCxnSpPr>
          <p:nvPr/>
        </p:nvCxnSpPr>
        <p:spPr>
          <a:xfrm>
            <a:off x="662505" y="-27432"/>
            <a:ext cx="5321115" cy="6902057"/>
          </a:xfrm>
          <a:prstGeom prst="line">
            <a:avLst/>
          </a:prstGeom>
          <a:ln w="22225">
            <a:gradFill>
              <a:gsLst>
                <a:gs pos="88000">
                  <a:schemeClr val="accent3"/>
                </a:gs>
                <a:gs pos="47000">
                  <a:schemeClr val="accent1"/>
                </a:gs>
              </a:gsLst>
              <a:lin ang="10800000" scaled="0"/>
            </a:gradFill>
          </a:ln>
        </p:spPr>
        <p:style>
          <a:lnRef idx="1">
            <a:schemeClr val="accent1"/>
          </a:lnRef>
          <a:fillRef idx="0">
            <a:schemeClr val="accent1"/>
          </a:fillRef>
          <a:effectRef idx="0">
            <a:schemeClr val="accent1"/>
          </a:effectRef>
          <a:fontRef idx="minor">
            <a:schemeClr val="tx1"/>
          </a:fontRef>
        </p:style>
      </p:cxnSp>
      <p:sp>
        <p:nvSpPr>
          <p:cNvPr id="3" name="Text Placeholder 2"/>
          <p:cNvSpPr>
            <a:spLocks noGrp="1"/>
          </p:cNvSpPr>
          <p:nvPr>
            <p:ph type="body" sz="quarter" idx="17"/>
          </p:nvPr>
        </p:nvSpPr>
        <p:spPr>
          <a:xfrm>
            <a:off x="4516208" y="1104861"/>
            <a:ext cx="7066192" cy="1657389"/>
          </a:xfrm>
          <a:prstGeom prst="rect">
            <a:avLst/>
          </a:prstGeom>
        </p:spPr>
        <p:txBody>
          <a:bodyPr/>
          <a:lstStyle>
            <a:lvl1pPr marL="0" indent="0">
              <a:spcBef>
                <a:spcPts val="0"/>
              </a:spcBef>
              <a:buNone/>
              <a:defRPr sz="5400" b="1">
                <a:solidFill>
                  <a:srgbClr val="FFFFFF"/>
                </a:solidFill>
                <a:latin typeface="Arial" panose="020B0604020202020204" pitchFamily="34" charset="0"/>
                <a:cs typeface="Arial" panose="020B0604020202020204" pitchFamily="34" charset="0"/>
              </a:defRPr>
            </a:lvl1pPr>
          </a:lstStyle>
          <a:p>
            <a:pPr lvl="0"/>
            <a:r>
              <a:rPr lang="en-US" noProof="0"/>
              <a:t>Click to edit Master text styles</a:t>
            </a:r>
          </a:p>
        </p:txBody>
      </p:sp>
      <p:sp>
        <p:nvSpPr>
          <p:cNvPr id="12" name="Text Placeholder 2"/>
          <p:cNvSpPr>
            <a:spLocks noGrp="1"/>
          </p:cNvSpPr>
          <p:nvPr>
            <p:ph type="body" sz="quarter" idx="18"/>
          </p:nvPr>
        </p:nvSpPr>
        <p:spPr>
          <a:xfrm>
            <a:off x="4516208" y="2767985"/>
            <a:ext cx="7066192" cy="661016"/>
          </a:xfrm>
          <a:prstGeom prst="rect">
            <a:avLst/>
          </a:prstGeom>
        </p:spPr>
        <p:txBody>
          <a:bodyPr/>
          <a:lstStyle>
            <a:lvl1pPr marL="0" indent="0">
              <a:spcBef>
                <a:spcPts val="0"/>
              </a:spcBef>
              <a:buNone/>
              <a:defRPr sz="1800" b="1">
                <a:solidFill>
                  <a:schemeClr val="bg1"/>
                </a:solidFill>
                <a:latin typeface="Arial" panose="020B0604020202020204" pitchFamily="34" charset="0"/>
                <a:cs typeface="Arial" panose="020B0604020202020204" pitchFamily="34" charset="0"/>
              </a:defRPr>
            </a:lvl1pPr>
          </a:lstStyle>
          <a:p>
            <a:pPr lvl="0"/>
            <a:r>
              <a:rPr lang="en-US" noProof="0"/>
              <a:t>Click to edit Master text styles</a:t>
            </a:r>
          </a:p>
        </p:txBody>
      </p:sp>
    </p:spTree>
    <p:extLst>
      <p:ext uri="{BB962C8B-B14F-4D97-AF65-F5344CB8AC3E}">
        <p14:creationId xmlns:p14="http://schemas.microsoft.com/office/powerpoint/2010/main" val="2532652736"/>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showMasterSp="0" preserve="1" userDrawn="1">
  <p:cSld name="Quote 6">
    <p:bg>
      <p:bgPr>
        <a:gradFill rotWithShape="0">
          <a:gsLst>
            <a:gs pos="0">
              <a:srgbClr val="002839"/>
            </a:gs>
            <a:gs pos="62000">
              <a:srgbClr val="005072"/>
            </a:gs>
            <a:gs pos="100000">
              <a:srgbClr val="005072"/>
            </a:gs>
          </a:gsLst>
          <a:lin ang="14400000"/>
        </a:gradFill>
        <a:effectLst/>
      </p:bgPr>
    </p:bg>
    <p:spTree>
      <p:nvGrpSpPr>
        <p:cNvPr id="1" name=""/>
        <p:cNvGrpSpPr/>
        <p:nvPr/>
      </p:nvGrpSpPr>
      <p:grpSpPr>
        <a:xfrm>
          <a:off x="0" y="0"/>
          <a:ext cx="0" cy="0"/>
          <a:chOff x="0" y="0"/>
          <a:chExt cx="0" cy="0"/>
        </a:xfrm>
      </p:grpSpPr>
      <p:sp>
        <p:nvSpPr>
          <p:cNvPr id="4" name="Freeform: Shape 17">
            <a:extLst>
              <a:ext uri="{FF2B5EF4-FFF2-40B4-BE49-F238E27FC236}">
                <a16:creationId xmlns:a16="http://schemas.microsoft.com/office/drawing/2014/main" id="{243C096D-ADD3-344A-8BD0-508BC4D630BB}"/>
              </a:ext>
            </a:extLst>
          </p:cNvPr>
          <p:cNvSpPr/>
          <p:nvPr/>
        </p:nvSpPr>
        <p:spPr>
          <a:xfrm>
            <a:off x="7974013" y="4032250"/>
            <a:ext cx="4217987" cy="2835275"/>
          </a:xfrm>
          <a:custGeom>
            <a:avLst/>
            <a:gdLst>
              <a:gd name="connsiteX0" fmla="*/ 3712464 w 4218432"/>
              <a:gd name="connsiteY0" fmla="*/ 0 h 2834640"/>
              <a:gd name="connsiteX1" fmla="*/ 4218432 w 4218432"/>
              <a:gd name="connsiteY1" fmla="*/ 550449 h 2834640"/>
              <a:gd name="connsiteX2" fmla="*/ 4218432 w 4218432"/>
              <a:gd name="connsiteY2" fmla="*/ 2834640 h 2834640"/>
              <a:gd name="connsiteX3" fmla="*/ 0 w 4218432"/>
              <a:gd name="connsiteY3" fmla="*/ 2834640 h 2834640"/>
            </a:gdLst>
            <a:ahLst/>
            <a:cxnLst>
              <a:cxn ang="0">
                <a:pos x="connsiteX0" y="connsiteY0"/>
              </a:cxn>
              <a:cxn ang="0">
                <a:pos x="connsiteX1" y="connsiteY1"/>
              </a:cxn>
              <a:cxn ang="0">
                <a:pos x="connsiteX2" y="connsiteY2"/>
              </a:cxn>
              <a:cxn ang="0">
                <a:pos x="connsiteX3" y="connsiteY3"/>
              </a:cxn>
            </a:cxnLst>
            <a:rect l="l" t="t" r="r" b="b"/>
            <a:pathLst>
              <a:path w="4218432" h="2834640">
                <a:moveTo>
                  <a:pt x="3712464" y="0"/>
                </a:moveTo>
                <a:lnTo>
                  <a:pt x="4218432" y="550449"/>
                </a:lnTo>
                <a:lnTo>
                  <a:pt x="4218432" y="2834640"/>
                </a:lnTo>
                <a:lnTo>
                  <a:pt x="0" y="2834640"/>
                </a:lnTo>
                <a:close/>
              </a:path>
            </a:pathLst>
          </a:cu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5" name="Freeform: Shape 11">
            <a:extLst>
              <a:ext uri="{FF2B5EF4-FFF2-40B4-BE49-F238E27FC236}">
                <a16:creationId xmlns:a16="http://schemas.microsoft.com/office/drawing/2014/main" id="{782F8A91-FA4B-C64B-A893-97CCE005A3A7}"/>
              </a:ext>
            </a:extLst>
          </p:cNvPr>
          <p:cNvSpPr/>
          <p:nvPr/>
        </p:nvSpPr>
        <p:spPr>
          <a:xfrm>
            <a:off x="4448175" y="0"/>
            <a:ext cx="7743825" cy="6861175"/>
          </a:xfrm>
          <a:custGeom>
            <a:avLst/>
            <a:gdLst>
              <a:gd name="connsiteX0" fmla="*/ 0 w 7743674"/>
              <a:gd name="connsiteY0" fmla="*/ 0 h 6860921"/>
              <a:gd name="connsiteX1" fmla="*/ 3597449 w 7743674"/>
              <a:gd name="connsiteY1" fmla="*/ 0 h 6860921"/>
              <a:gd name="connsiteX2" fmla="*/ 7743674 w 7743674"/>
              <a:gd name="connsiteY2" fmla="*/ 4608431 h 6860921"/>
              <a:gd name="connsiteX3" fmla="*/ 7743674 w 7743674"/>
              <a:gd name="connsiteY3" fmla="*/ 6860921 h 6860921"/>
              <a:gd name="connsiteX4" fmla="*/ 6077872 w 7743674"/>
              <a:gd name="connsiteY4" fmla="*/ 6853286 h 68609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43674" h="6860921">
                <a:moveTo>
                  <a:pt x="0" y="0"/>
                </a:moveTo>
                <a:lnTo>
                  <a:pt x="3597449" y="0"/>
                </a:lnTo>
                <a:lnTo>
                  <a:pt x="7743674" y="4608431"/>
                </a:lnTo>
                <a:lnTo>
                  <a:pt x="7743674" y="6860921"/>
                </a:lnTo>
                <a:lnTo>
                  <a:pt x="6077872" y="6853286"/>
                </a:lnTo>
                <a:close/>
              </a:path>
            </a:pathLst>
          </a:custGeom>
          <a:solidFill>
            <a:schemeClr val="accent1">
              <a:alpha val="8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cxnSp>
        <p:nvCxnSpPr>
          <p:cNvPr id="6" name="Straight Connector 5">
            <a:extLst>
              <a:ext uri="{FF2B5EF4-FFF2-40B4-BE49-F238E27FC236}">
                <a16:creationId xmlns:a16="http://schemas.microsoft.com/office/drawing/2014/main" id="{BF269A9B-DC9A-F343-8871-9691D71D0589}"/>
              </a:ext>
            </a:extLst>
          </p:cNvPr>
          <p:cNvCxnSpPr>
            <a:cxnSpLocks/>
          </p:cNvCxnSpPr>
          <p:nvPr/>
        </p:nvCxnSpPr>
        <p:spPr>
          <a:xfrm flipH="1" flipV="1">
            <a:off x="4339771" y="19781"/>
            <a:ext cx="6056958" cy="6844153"/>
          </a:xfrm>
          <a:prstGeom prst="line">
            <a:avLst/>
          </a:prstGeom>
          <a:ln w="22225">
            <a:gradFill>
              <a:gsLst>
                <a:gs pos="88000">
                  <a:schemeClr val="accent3"/>
                </a:gs>
                <a:gs pos="47000">
                  <a:schemeClr val="accent1"/>
                </a:gs>
              </a:gsLst>
              <a:lin ang="5400000" scaled="1"/>
            </a:gradFill>
          </a:ln>
        </p:spPr>
        <p:style>
          <a:lnRef idx="1">
            <a:schemeClr val="accent1"/>
          </a:lnRef>
          <a:fillRef idx="0">
            <a:schemeClr val="accent1"/>
          </a:fillRef>
          <a:effectRef idx="0">
            <a:schemeClr val="accent1"/>
          </a:effectRef>
          <a:fontRef idx="minor">
            <a:schemeClr val="tx1"/>
          </a:fontRef>
        </p:style>
      </p:cxnSp>
      <p:pic>
        <p:nvPicPr>
          <p:cNvPr id="7" name="Picture 7">
            <a:extLst>
              <a:ext uri="{FF2B5EF4-FFF2-40B4-BE49-F238E27FC236}">
                <a16:creationId xmlns:a16="http://schemas.microsoft.com/office/drawing/2014/main" id="{25F6798F-B3A2-2546-A976-E3C396B3FC5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52100" y="6134100"/>
            <a:ext cx="1130300"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 Placeholder 2"/>
          <p:cNvSpPr>
            <a:spLocks noGrp="1"/>
          </p:cNvSpPr>
          <p:nvPr>
            <p:ph type="body" sz="quarter" idx="16"/>
          </p:nvPr>
        </p:nvSpPr>
        <p:spPr>
          <a:xfrm>
            <a:off x="609599" y="2787650"/>
            <a:ext cx="5669280" cy="2498725"/>
          </a:xfrm>
          <a:prstGeom prst="rect">
            <a:avLst/>
          </a:prstGeom>
        </p:spPr>
        <p:txBody>
          <a:bodyPr/>
          <a:lstStyle>
            <a:lvl1pPr marL="0" indent="0">
              <a:lnSpc>
                <a:spcPct val="100000"/>
              </a:lnSpc>
              <a:spcBef>
                <a:spcPts val="0"/>
              </a:spcBef>
              <a:buNone/>
              <a:defRPr sz="5400" b="1">
                <a:solidFill>
                  <a:srgbClr val="FFFFFF"/>
                </a:solidFill>
                <a:latin typeface="Arial" panose="020B0604020202020204" pitchFamily="34" charset="0"/>
                <a:cs typeface="Arial" panose="020B0604020202020204" pitchFamily="34" charset="0"/>
              </a:defRPr>
            </a:lvl1pPr>
            <a:lvl2pPr>
              <a:defRPr sz="5400" b="1"/>
            </a:lvl2pPr>
            <a:lvl3pPr>
              <a:defRPr sz="5400" b="1"/>
            </a:lvl3pPr>
            <a:lvl4pPr>
              <a:defRPr sz="5400" b="1"/>
            </a:lvl4pPr>
            <a:lvl5pPr>
              <a:defRPr sz="5400" b="1"/>
            </a:lvl5pPr>
          </a:lstStyle>
          <a:p>
            <a:pPr lvl="0"/>
            <a:r>
              <a:rPr lang="en-US"/>
              <a:t>Click to edit Master text styles</a:t>
            </a:r>
          </a:p>
        </p:txBody>
      </p:sp>
    </p:spTree>
    <p:extLst>
      <p:ext uri="{BB962C8B-B14F-4D97-AF65-F5344CB8AC3E}">
        <p14:creationId xmlns:p14="http://schemas.microsoft.com/office/powerpoint/2010/main" val="487175534"/>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showMasterSp="0" preserve="1" userDrawn="1">
  <p:cSld name="Title / Content / Video ">
    <p:bg>
      <p:bgPr>
        <a:gradFill rotWithShape="0">
          <a:gsLst>
            <a:gs pos="0">
              <a:srgbClr val="002839"/>
            </a:gs>
            <a:gs pos="62000">
              <a:srgbClr val="005072"/>
            </a:gs>
            <a:gs pos="100000">
              <a:srgbClr val="005072"/>
            </a:gs>
          </a:gsLst>
          <a:lin ang="14400000"/>
        </a:gradFill>
        <a:effectLst/>
      </p:bgPr>
    </p:bg>
    <p:spTree>
      <p:nvGrpSpPr>
        <p:cNvPr id="1" name=""/>
        <p:cNvGrpSpPr/>
        <p:nvPr/>
      </p:nvGrpSpPr>
      <p:grpSpPr>
        <a:xfrm>
          <a:off x="0" y="0"/>
          <a:ext cx="0" cy="0"/>
          <a:chOff x="0" y="0"/>
          <a:chExt cx="0" cy="0"/>
        </a:xfrm>
      </p:grpSpPr>
      <p:sp>
        <p:nvSpPr>
          <p:cNvPr id="7" name="Freeform: Shape 36">
            <a:extLst>
              <a:ext uri="{FF2B5EF4-FFF2-40B4-BE49-F238E27FC236}">
                <a16:creationId xmlns:a16="http://schemas.microsoft.com/office/drawing/2014/main" id="{425614B5-F140-844E-88CD-256CC64D2A3A}"/>
              </a:ext>
            </a:extLst>
          </p:cNvPr>
          <p:cNvSpPr/>
          <p:nvPr/>
        </p:nvSpPr>
        <p:spPr>
          <a:xfrm rot="19379608">
            <a:off x="-1748160" y="-602034"/>
            <a:ext cx="7674989" cy="7712885"/>
          </a:xfrm>
          <a:custGeom>
            <a:avLst/>
            <a:gdLst>
              <a:gd name="connsiteX0" fmla="*/ 7674989 w 7674989"/>
              <a:gd name="connsiteY0" fmla="*/ 2673579 h 7712885"/>
              <a:gd name="connsiteX1" fmla="*/ 2966986 w 7674989"/>
              <a:gd name="connsiteY1" fmla="*/ 7712885 h 7712885"/>
              <a:gd name="connsiteX2" fmla="*/ 0 w 7674989"/>
              <a:gd name="connsiteY2" fmla="*/ 5476571 h 7712885"/>
              <a:gd name="connsiteX3" fmla="*/ 4127871 w 7674989"/>
              <a:gd name="connsiteY3" fmla="*/ 0 h 7712885"/>
            </a:gdLst>
            <a:ahLst/>
            <a:cxnLst>
              <a:cxn ang="0">
                <a:pos x="connsiteX0" y="connsiteY0"/>
              </a:cxn>
              <a:cxn ang="0">
                <a:pos x="connsiteX1" y="connsiteY1"/>
              </a:cxn>
              <a:cxn ang="0">
                <a:pos x="connsiteX2" y="connsiteY2"/>
              </a:cxn>
              <a:cxn ang="0">
                <a:pos x="connsiteX3" y="connsiteY3"/>
              </a:cxn>
            </a:cxnLst>
            <a:rect l="l" t="t" r="r" b="b"/>
            <a:pathLst>
              <a:path w="7674989" h="7712885">
                <a:moveTo>
                  <a:pt x="7674989" y="2673579"/>
                </a:moveTo>
                <a:lnTo>
                  <a:pt x="2966986" y="7712885"/>
                </a:lnTo>
                <a:lnTo>
                  <a:pt x="0" y="5476571"/>
                </a:lnTo>
                <a:lnTo>
                  <a:pt x="4127871" y="0"/>
                </a:lnTo>
                <a:close/>
              </a:path>
            </a:pathLst>
          </a:custGeom>
          <a:gradFill>
            <a:gsLst>
              <a:gs pos="100000">
                <a:schemeClr val="bg1">
                  <a:alpha val="0"/>
                </a:schemeClr>
              </a:gs>
              <a:gs pos="0">
                <a:schemeClr val="bg1">
                  <a:alpha val="12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8" name="Freeform: Shape 34">
            <a:extLst>
              <a:ext uri="{FF2B5EF4-FFF2-40B4-BE49-F238E27FC236}">
                <a16:creationId xmlns:a16="http://schemas.microsoft.com/office/drawing/2014/main" id="{D345DE99-9168-8749-BA19-FA6F7ECABDC4}"/>
              </a:ext>
            </a:extLst>
          </p:cNvPr>
          <p:cNvSpPr/>
          <p:nvPr/>
        </p:nvSpPr>
        <p:spPr>
          <a:xfrm rot="19379608">
            <a:off x="-255267" y="2384753"/>
            <a:ext cx="11353959" cy="4469448"/>
          </a:xfrm>
          <a:custGeom>
            <a:avLst/>
            <a:gdLst>
              <a:gd name="connsiteX0" fmla="*/ 11353959 w 11353959"/>
              <a:gd name="connsiteY0" fmla="*/ 2541281 h 4469448"/>
              <a:gd name="connsiteX1" fmla="*/ 4922798 w 11353959"/>
              <a:gd name="connsiteY1" fmla="*/ 4469448 h 4469448"/>
              <a:gd name="connsiteX2" fmla="*/ 0 w 11353959"/>
              <a:gd name="connsiteY2" fmla="*/ 758974 h 4469448"/>
              <a:gd name="connsiteX3" fmla="*/ 572064 w 11353959"/>
              <a:gd name="connsiteY3" fmla="*/ 0 h 4469448"/>
            </a:gdLst>
            <a:ahLst/>
            <a:cxnLst>
              <a:cxn ang="0">
                <a:pos x="connsiteX0" y="connsiteY0"/>
              </a:cxn>
              <a:cxn ang="0">
                <a:pos x="connsiteX1" y="connsiteY1"/>
              </a:cxn>
              <a:cxn ang="0">
                <a:pos x="connsiteX2" y="connsiteY2"/>
              </a:cxn>
              <a:cxn ang="0">
                <a:pos x="connsiteX3" y="connsiteY3"/>
              </a:cxn>
            </a:cxnLst>
            <a:rect l="l" t="t" r="r" b="b"/>
            <a:pathLst>
              <a:path w="11353959" h="4469448">
                <a:moveTo>
                  <a:pt x="11353959" y="2541281"/>
                </a:moveTo>
                <a:lnTo>
                  <a:pt x="4922798" y="4469448"/>
                </a:lnTo>
                <a:lnTo>
                  <a:pt x="0" y="758974"/>
                </a:lnTo>
                <a:lnTo>
                  <a:pt x="572064" y="0"/>
                </a:lnTo>
                <a:close/>
              </a:path>
            </a:pathLst>
          </a:custGeom>
          <a:gradFill>
            <a:gsLst>
              <a:gs pos="99000">
                <a:schemeClr val="bg1">
                  <a:alpha val="9000"/>
                </a:schemeClr>
              </a:gs>
              <a:gs pos="0">
                <a:schemeClr val="bg1">
                  <a:alpha val="4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pic>
        <p:nvPicPr>
          <p:cNvPr id="9" name="Picture 5">
            <a:extLst>
              <a:ext uri="{FF2B5EF4-FFF2-40B4-BE49-F238E27FC236}">
                <a16:creationId xmlns:a16="http://schemas.microsoft.com/office/drawing/2014/main" id="{2A3C6AF6-EBC0-8B44-8662-9F0EC2A04CF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52100" y="6134100"/>
            <a:ext cx="1130300"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7">
            <a:extLst>
              <a:ext uri="{FF2B5EF4-FFF2-40B4-BE49-F238E27FC236}">
                <a16:creationId xmlns:a16="http://schemas.microsoft.com/office/drawing/2014/main" id="{AF4E693D-4FC5-2545-8859-3163830AD3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775450"/>
            <a:ext cx="12192000" cy="82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Freeform: Shape 16">
            <a:extLst>
              <a:ext uri="{FF2B5EF4-FFF2-40B4-BE49-F238E27FC236}">
                <a16:creationId xmlns:a16="http://schemas.microsoft.com/office/drawing/2014/main" id="{AA1FC689-4875-FB43-AC57-3BD2F05273FA}"/>
              </a:ext>
            </a:extLst>
          </p:cNvPr>
          <p:cNvSpPr/>
          <p:nvPr/>
        </p:nvSpPr>
        <p:spPr>
          <a:xfrm rot="19379608">
            <a:off x="1248447" y="-2838051"/>
            <a:ext cx="7456088" cy="7238188"/>
          </a:xfrm>
          <a:custGeom>
            <a:avLst/>
            <a:gdLst>
              <a:gd name="connsiteX0" fmla="*/ 224099 w 7456088"/>
              <a:gd name="connsiteY0" fmla="*/ 0 h 7238188"/>
              <a:gd name="connsiteX1" fmla="*/ 6750984 w 7456088"/>
              <a:gd name="connsiteY1" fmla="*/ 4919527 h 7238188"/>
              <a:gd name="connsiteX2" fmla="*/ 7456088 w 7456088"/>
              <a:gd name="connsiteY2" fmla="*/ 7238188 h 7238188"/>
              <a:gd name="connsiteX3" fmla="*/ 0 w 7456088"/>
              <a:gd name="connsiteY3" fmla="*/ 297319 h 7238188"/>
            </a:gdLst>
            <a:ahLst/>
            <a:cxnLst>
              <a:cxn ang="0">
                <a:pos x="connsiteX0" y="connsiteY0"/>
              </a:cxn>
              <a:cxn ang="0">
                <a:pos x="connsiteX1" y="connsiteY1"/>
              </a:cxn>
              <a:cxn ang="0">
                <a:pos x="connsiteX2" y="connsiteY2"/>
              </a:cxn>
              <a:cxn ang="0">
                <a:pos x="connsiteX3" y="connsiteY3"/>
              </a:cxn>
            </a:cxnLst>
            <a:rect l="l" t="t" r="r" b="b"/>
            <a:pathLst>
              <a:path w="7456088" h="7238188">
                <a:moveTo>
                  <a:pt x="224099" y="0"/>
                </a:moveTo>
                <a:lnTo>
                  <a:pt x="6750984" y="4919527"/>
                </a:lnTo>
                <a:lnTo>
                  <a:pt x="7456088" y="7238188"/>
                </a:lnTo>
                <a:lnTo>
                  <a:pt x="0" y="297319"/>
                </a:lnTo>
                <a:close/>
              </a:path>
            </a:pathLst>
          </a:custGeom>
          <a:gradFill>
            <a:gsLst>
              <a:gs pos="100000">
                <a:schemeClr val="bg1">
                  <a:alpha val="15000"/>
                </a:schemeClr>
              </a:gs>
              <a:gs pos="0">
                <a:schemeClr val="bg1">
                  <a:alpha val="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14" name="Text Placeholder 2"/>
          <p:cNvSpPr>
            <a:spLocks noGrp="1"/>
          </p:cNvSpPr>
          <p:nvPr>
            <p:ph type="body" sz="quarter" idx="20"/>
          </p:nvPr>
        </p:nvSpPr>
        <p:spPr>
          <a:xfrm>
            <a:off x="609601" y="1019833"/>
            <a:ext cx="10972800" cy="369332"/>
          </a:xfrm>
          <a:prstGeom prst="rect">
            <a:avLst/>
          </a:prstGeom>
        </p:spPr>
        <p:txBody>
          <a:bodyPr wrap="square" lIns="0" rIns="0">
            <a:spAutoFit/>
          </a:bodyPr>
          <a:lstStyle>
            <a:lvl1pPr marL="0" indent="0">
              <a:buNone/>
              <a:defRPr sz="2000">
                <a:solidFill>
                  <a:srgbClr val="FFFFFF"/>
                </a:solidFill>
                <a:latin typeface="Arial" panose="020B0604020202020204" pitchFamily="34" charset="0"/>
                <a:cs typeface="Arial" panose="020B0604020202020204" pitchFamily="34" charset="0"/>
              </a:defRPr>
            </a:lvl1pPr>
          </a:lstStyle>
          <a:p>
            <a:pPr lvl="0"/>
            <a:r>
              <a:rPr lang="en-US"/>
              <a:t>Click to edit Master text styles</a:t>
            </a:r>
          </a:p>
        </p:txBody>
      </p:sp>
      <p:sp>
        <p:nvSpPr>
          <p:cNvPr id="15" name="Title 1"/>
          <p:cNvSpPr>
            <a:spLocks noGrp="1"/>
          </p:cNvSpPr>
          <p:nvPr>
            <p:ph type="title"/>
          </p:nvPr>
        </p:nvSpPr>
        <p:spPr>
          <a:xfrm>
            <a:off x="609600" y="609600"/>
            <a:ext cx="10972800" cy="410233"/>
          </a:xfrm>
          <a:prstGeom prst="rect">
            <a:avLst/>
          </a:prstGeom>
        </p:spPr>
        <p:txBody>
          <a:bodyPr lIns="0" tIns="0" rIns="0" bIns="0" anchor="t">
            <a:noAutofit/>
          </a:bodyPr>
          <a:lstStyle>
            <a:lvl1pPr>
              <a:defRPr sz="2400" b="1" i="0">
                <a:solidFill>
                  <a:srgbClr val="FFFFFF"/>
                </a:solidFill>
                <a:latin typeface="Arial" panose="020B0604020202020204" pitchFamily="34" charset="0"/>
                <a:cs typeface="Arial" panose="020B0604020202020204" pitchFamily="34" charset="0"/>
              </a:defRPr>
            </a:lvl1pPr>
          </a:lstStyle>
          <a:p>
            <a:r>
              <a:rPr lang="en-US"/>
              <a:t>Click to edit Master title style</a:t>
            </a:r>
          </a:p>
        </p:txBody>
      </p:sp>
      <p:sp>
        <p:nvSpPr>
          <p:cNvPr id="16" name="Content Placeholder 2"/>
          <p:cNvSpPr>
            <a:spLocks noGrp="1"/>
          </p:cNvSpPr>
          <p:nvPr>
            <p:ph sz="quarter" idx="21"/>
          </p:nvPr>
        </p:nvSpPr>
        <p:spPr>
          <a:xfrm>
            <a:off x="9056788" y="2108778"/>
            <a:ext cx="2525611" cy="3769735"/>
          </a:xfrm>
          <a:prstGeom prst="rect">
            <a:avLst/>
          </a:prstGeom>
        </p:spPr>
        <p:txBody>
          <a:bodyPr lIns="0" tIns="0" rIns="0" bIns="0"/>
          <a:lstStyle>
            <a:lvl1pPr marL="231775" indent="-231775">
              <a:spcBef>
                <a:spcPts val="500"/>
              </a:spcBef>
              <a:buFont typeface="Arial" panose="020B0604020202020204" pitchFamily="34" charset="0"/>
              <a:buChar char="•"/>
              <a:defRPr sz="1600">
                <a:solidFill>
                  <a:schemeClr val="bg1"/>
                </a:solidFill>
                <a:latin typeface="Arial" panose="020B0604020202020204" pitchFamily="34" charset="0"/>
                <a:cs typeface="Arial" panose="020B0604020202020204" pitchFamily="34" charset="0"/>
              </a:defRPr>
            </a:lvl1pPr>
            <a:lvl2pPr marL="465138" indent="-233363">
              <a:spcBef>
                <a:spcPts val="500"/>
              </a:spcBef>
              <a:defRPr sz="1600">
                <a:solidFill>
                  <a:schemeClr val="bg1"/>
                </a:solidFill>
                <a:latin typeface="Arial" panose="020B0604020202020204" pitchFamily="34" charset="0"/>
                <a:cs typeface="Arial" panose="020B0604020202020204" pitchFamily="34" charset="0"/>
              </a:defRPr>
            </a:lvl2pPr>
            <a:lvl3pPr marL="682625" marR="0" indent="-217488"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sz="1400">
                <a:solidFill>
                  <a:schemeClr val="bg1"/>
                </a:solidFill>
                <a:latin typeface="Arial" panose="020B0604020202020204" pitchFamily="34" charset="0"/>
                <a:cs typeface="Arial" panose="020B0604020202020204" pitchFamily="34" charset="0"/>
              </a:defRPr>
            </a:lvl3pPr>
            <a:lvl4pPr marL="914400" indent="-231775">
              <a:spcBef>
                <a:spcPts val="500"/>
              </a:spcBef>
              <a:defRPr sz="1400">
                <a:solidFill>
                  <a:schemeClr val="bg1"/>
                </a:solidFill>
                <a:latin typeface="Arial" panose="020B0604020202020204" pitchFamily="34" charset="0"/>
                <a:cs typeface="Arial" panose="020B0604020202020204" pitchFamily="34" charset="0"/>
              </a:defRPr>
            </a:lvl4pPr>
            <a:lvl5pPr marL="1146175" indent="-231775">
              <a:spcBef>
                <a:spcPts val="500"/>
              </a:spcBef>
              <a:defRPr sz="1400">
                <a:solidFill>
                  <a:schemeClr val="bg1"/>
                </a:solidFill>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Media Placeholder 2"/>
          <p:cNvSpPr>
            <a:spLocks noGrp="1"/>
          </p:cNvSpPr>
          <p:nvPr>
            <p:ph type="media" sz="quarter" idx="24"/>
          </p:nvPr>
        </p:nvSpPr>
        <p:spPr>
          <a:xfrm>
            <a:off x="609600" y="1471584"/>
            <a:ext cx="8107182" cy="4443480"/>
          </a:xfrm>
          <a:prstGeom prst="rect">
            <a:avLst/>
          </a:prstGeom>
          <a:effectLst>
            <a:softEdge rad="0"/>
          </a:effectLst>
        </p:spPr>
        <p:txBody>
          <a:bodyPr anchor="ctr"/>
          <a:lstStyle>
            <a:lvl1pPr marL="0" indent="0" algn="ctr">
              <a:buNone/>
              <a:defRPr>
                <a:solidFill>
                  <a:srgbClr val="FFFFFF"/>
                </a:solidFill>
              </a:defRPr>
            </a:lvl1pPr>
          </a:lstStyle>
          <a:p>
            <a:pPr lvl="0"/>
            <a:r>
              <a:rPr lang="en-US" noProof="0"/>
              <a:t>Click icon to add media</a:t>
            </a:r>
          </a:p>
        </p:txBody>
      </p:sp>
      <p:sp>
        <p:nvSpPr>
          <p:cNvPr id="12" name="Text Placeholder 2"/>
          <p:cNvSpPr>
            <a:spLocks noGrp="1"/>
          </p:cNvSpPr>
          <p:nvPr>
            <p:ph type="body" sz="quarter" idx="31"/>
          </p:nvPr>
        </p:nvSpPr>
        <p:spPr>
          <a:xfrm>
            <a:off x="9056788" y="1531199"/>
            <a:ext cx="2525612" cy="449942"/>
          </a:xfrm>
          <a:prstGeom prst="rect">
            <a:avLst/>
          </a:prstGeom>
        </p:spPr>
        <p:txBody>
          <a:bodyPr lIns="0" tIns="0" rIns="0" bIns="0"/>
          <a:lstStyle>
            <a:lvl1pPr marL="0" indent="0">
              <a:buNone/>
              <a:defRPr lang="en-US" sz="1800" b="1" dirty="0" smtClean="0">
                <a:solidFill>
                  <a:srgbClr val="FFFFFF"/>
                </a:solidFill>
                <a:latin typeface="Arial" panose="020B0604020202020204" pitchFamily="34" charset="0"/>
                <a:cs typeface="Arial" panose="020B0604020202020204" pitchFamily="34" charset="0"/>
              </a:defRPr>
            </a:lvl1pPr>
            <a:lvl2pPr>
              <a:defRPr lang="en-US" sz="1600" dirty="0" smtClean="0"/>
            </a:lvl2pPr>
            <a:lvl3pPr>
              <a:defRPr lang="en-US" sz="1400" dirty="0" smtClean="0"/>
            </a:lvl3pPr>
            <a:lvl4pPr>
              <a:defRPr lang="en-US" sz="1400" dirty="0" smtClean="0"/>
            </a:lvl4pPr>
            <a:lvl5pPr>
              <a:defRPr lang="en-US" sz="1400" dirty="0"/>
            </a:lvl5pPr>
          </a:lstStyle>
          <a:p>
            <a:pPr lvl="0"/>
            <a:r>
              <a:rPr lang="en-US" noProof="0"/>
              <a:t>Click to edit Master text styles</a:t>
            </a:r>
          </a:p>
        </p:txBody>
      </p:sp>
    </p:spTree>
    <p:extLst>
      <p:ext uri="{BB962C8B-B14F-4D97-AF65-F5344CB8AC3E}">
        <p14:creationId xmlns:p14="http://schemas.microsoft.com/office/powerpoint/2010/main" val="6470919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32.xml"/><Relationship Id="rId18" Type="http://schemas.openxmlformats.org/officeDocument/2006/relationships/slideLayout" Target="../slideLayouts/slideLayout37.xml"/><Relationship Id="rId26" Type="http://schemas.openxmlformats.org/officeDocument/2006/relationships/slideLayout" Target="../slideLayouts/slideLayout45.xml"/><Relationship Id="rId21" Type="http://schemas.openxmlformats.org/officeDocument/2006/relationships/slideLayout" Target="../slideLayouts/slideLayout40.xml"/><Relationship Id="rId34" Type="http://schemas.openxmlformats.org/officeDocument/2006/relationships/slideLayout" Target="../slideLayouts/slideLayout53.xml"/><Relationship Id="rId7" Type="http://schemas.openxmlformats.org/officeDocument/2006/relationships/slideLayout" Target="../slideLayouts/slideLayout26.xml"/><Relationship Id="rId12" Type="http://schemas.openxmlformats.org/officeDocument/2006/relationships/slideLayout" Target="../slideLayouts/slideLayout31.xml"/><Relationship Id="rId17" Type="http://schemas.openxmlformats.org/officeDocument/2006/relationships/slideLayout" Target="../slideLayouts/slideLayout36.xml"/><Relationship Id="rId25" Type="http://schemas.openxmlformats.org/officeDocument/2006/relationships/slideLayout" Target="../slideLayouts/slideLayout44.xml"/><Relationship Id="rId33" Type="http://schemas.openxmlformats.org/officeDocument/2006/relationships/slideLayout" Target="../slideLayouts/slideLayout52.xml"/><Relationship Id="rId38" Type="http://schemas.openxmlformats.org/officeDocument/2006/relationships/image" Target="../media/image6.png"/><Relationship Id="rId2" Type="http://schemas.openxmlformats.org/officeDocument/2006/relationships/slideLayout" Target="../slideLayouts/slideLayout21.xml"/><Relationship Id="rId16" Type="http://schemas.openxmlformats.org/officeDocument/2006/relationships/slideLayout" Target="../slideLayouts/slideLayout35.xml"/><Relationship Id="rId20" Type="http://schemas.openxmlformats.org/officeDocument/2006/relationships/slideLayout" Target="../slideLayouts/slideLayout39.xml"/><Relationship Id="rId29" Type="http://schemas.openxmlformats.org/officeDocument/2006/relationships/slideLayout" Target="../slideLayouts/slideLayout48.xml"/><Relationship Id="rId1" Type="http://schemas.openxmlformats.org/officeDocument/2006/relationships/slideLayout" Target="../slideLayouts/slideLayout20.xml"/><Relationship Id="rId6" Type="http://schemas.openxmlformats.org/officeDocument/2006/relationships/slideLayout" Target="../slideLayouts/slideLayout25.xml"/><Relationship Id="rId11" Type="http://schemas.openxmlformats.org/officeDocument/2006/relationships/slideLayout" Target="../slideLayouts/slideLayout30.xml"/><Relationship Id="rId24" Type="http://schemas.openxmlformats.org/officeDocument/2006/relationships/slideLayout" Target="../slideLayouts/slideLayout43.xml"/><Relationship Id="rId32" Type="http://schemas.openxmlformats.org/officeDocument/2006/relationships/slideLayout" Target="../slideLayouts/slideLayout51.xml"/><Relationship Id="rId37" Type="http://schemas.openxmlformats.org/officeDocument/2006/relationships/theme" Target="../theme/theme2.xml"/><Relationship Id="rId5" Type="http://schemas.openxmlformats.org/officeDocument/2006/relationships/slideLayout" Target="../slideLayouts/slideLayout24.xml"/><Relationship Id="rId15" Type="http://schemas.openxmlformats.org/officeDocument/2006/relationships/slideLayout" Target="../slideLayouts/slideLayout34.xml"/><Relationship Id="rId23" Type="http://schemas.openxmlformats.org/officeDocument/2006/relationships/slideLayout" Target="../slideLayouts/slideLayout42.xml"/><Relationship Id="rId28" Type="http://schemas.openxmlformats.org/officeDocument/2006/relationships/slideLayout" Target="../slideLayouts/slideLayout47.xml"/><Relationship Id="rId36" Type="http://schemas.openxmlformats.org/officeDocument/2006/relationships/slideLayout" Target="../slideLayouts/slideLayout55.xml"/><Relationship Id="rId10" Type="http://schemas.openxmlformats.org/officeDocument/2006/relationships/slideLayout" Target="../slideLayouts/slideLayout29.xml"/><Relationship Id="rId19" Type="http://schemas.openxmlformats.org/officeDocument/2006/relationships/slideLayout" Target="../slideLayouts/slideLayout38.xml"/><Relationship Id="rId31" Type="http://schemas.openxmlformats.org/officeDocument/2006/relationships/slideLayout" Target="../slideLayouts/slideLayout50.xml"/><Relationship Id="rId4" Type="http://schemas.openxmlformats.org/officeDocument/2006/relationships/slideLayout" Target="../slideLayouts/slideLayout23.xml"/><Relationship Id="rId9" Type="http://schemas.openxmlformats.org/officeDocument/2006/relationships/slideLayout" Target="../slideLayouts/slideLayout28.xml"/><Relationship Id="rId14" Type="http://schemas.openxmlformats.org/officeDocument/2006/relationships/slideLayout" Target="../slideLayouts/slideLayout33.xml"/><Relationship Id="rId22" Type="http://schemas.openxmlformats.org/officeDocument/2006/relationships/slideLayout" Target="../slideLayouts/slideLayout41.xml"/><Relationship Id="rId27" Type="http://schemas.openxmlformats.org/officeDocument/2006/relationships/slideLayout" Target="../slideLayouts/slideLayout46.xml"/><Relationship Id="rId30" Type="http://schemas.openxmlformats.org/officeDocument/2006/relationships/slideLayout" Target="../slideLayouts/slideLayout49.xml"/><Relationship Id="rId35" Type="http://schemas.openxmlformats.org/officeDocument/2006/relationships/slideLayout" Target="../slideLayouts/slideLayout54.xml"/><Relationship Id="rId8" Type="http://schemas.openxmlformats.org/officeDocument/2006/relationships/slideLayout" Target="../slideLayouts/slideLayout27.xml"/><Relationship Id="rId3" Type="http://schemas.openxmlformats.org/officeDocument/2006/relationships/slideLayout" Target="../slideLayouts/slideLayout2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63.xml"/><Relationship Id="rId13" Type="http://schemas.openxmlformats.org/officeDocument/2006/relationships/theme" Target="../theme/theme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slideLayout" Target="../slideLayouts/slideLayout67.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 Id="rId14" Type="http://schemas.openxmlformats.org/officeDocument/2006/relationships/image" Target="../media/image27.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75.xml"/><Relationship Id="rId13" Type="http://schemas.openxmlformats.org/officeDocument/2006/relationships/theme" Target="../theme/theme4.xml"/><Relationship Id="rId3" Type="http://schemas.openxmlformats.org/officeDocument/2006/relationships/slideLayout" Target="../slideLayouts/slideLayout70.xml"/><Relationship Id="rId7" Type="http://schemas.openxmlformats.org/officeDocument/2006/relationships/slideLayout" Target="../slideLayouts/slideLayout74.xml"/><Relationship Id="rId12" Type="http://schemas.openxmlformats.org/officeDocument/2006/relationships/slideLayout" Target="../slideLayouts/slideLayout79.xml"/><Relationship Id="rId2" Type="http://schemas.openxmlformats.org/officeDocument/2006/relationships/slideLayout" Target="../slideLayouts/slideLayout69.xml"/><Relationship Id="rId1" Type="http://schemas.openxmlformats.org/officeDocument/2006/relationships/slideLayout" Target="../slideLayouts/slideLayout68.xml"/><Relationship Id="rId6" Type="http://schemas.openxmlformats.org/officeDocument/2006/relationships/slideLayout" Target="../slideLayouts/slideLayout73.xml"/><Relationship Id="rId11" Type="http://schemas.openxmlformats.org/officeDocument/2006/relationships/slideLayout" Target="../slideLayouts/slideLayout78.xml"/><Relationship Id="rId5" Type="http://schemas.openxmlformats.org/officeDocument/2006/relationships/slideLayout" Target="../slideLayouts/slideLayout72.xml"/><Relationship Id="rId10" Type="http://schemas.openxmlformats.org/officeDocument/2006/relationships/slideLayout" Target="../slideLayouts/slideLayout77.xml"/><Relationship Id="rId4" Type="http://schemas.openxmlformats.org/officeDocument/2006/relationships/slideLayout" Target="../slideLayouts/slideLayout71.xml"/><Relationship Id="rId9" Type="http://schemas.openxmlformats.org/officeDocument/2006/relationships/slideLayout" Target="../slideLayouts/slideLayout76.xml"/><Relationship Id="rId14" Type="http://schemas.openxmlformats.org/officeDocument/2006/relationships/image" Target="../media/image27.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theme" Target="../theme/theme5.xml"/><Relationship Id="rId1" Type="http://schemas.openxmlformats.org/officeDocument/2006/relationships/slideLayout" Target="../slideLayouts/slideLayout80.xml"/><Relationship Id="rId4" Type="http://schemas.openxmlformats.org/officeDocument/2006/relationships/image" Target="../media/image30.svg"/></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83.xml"/><Relationship Id="rId7" Type="http://schemas.openxmlformats.org/officeDocument/2006/relationships/image" Target="../media/image30.svg"/><Relationship Id="rId2" Type="http://schemas.openxmlformats.org/officeDocument/2006/relationships/slideLayout" Target="../slideLayouts/slideLayout82.xml"/><Relationship Id="rId1" Type="http://schemas.openxmlformats.org/officeDocument/2006/relationships/slideLayout" Target="../slideLayouts/slideLayout81.xml"/><Relationship Id="rId6" Type="http://schemas.openxmlformats.org/officeDocument/2006/relationships/image" Target="../media/image29.png"/><Relationship Id="rId5" Type="http://schemas.openxmlformats.org/officeDocument/2006/relationships/theme" Target="../theme/theme6.xml"/><Relationship Id="rId4" Type="http://schemas.openxmlformats.org/officeDocument/2006/relationships/slideLayout" Target="../slideLayouts/slideLayout84.xml"/></Relationships>
</file>

<file path=ppt/slideMasters/_rels/slideMaster7.xml.rels><?xml version="1.0" encoding="UTF-8" standalone="yes"?>
<Relationships xmlns="http://schemas.openxmlformats.org/package/2006/relationships"><Relationship Id="rId13" Type="http://schemas.openxmlformats.org/officeDocument/2006/relationships/slideLayout" Target="../slideLayouts/slideLayout97.xml"/><Relationship Id="rId18" Type="http://schemas.openxmlformats.org/officeDocument/2006/relationships/slideLayout" Target="../slideLayouts/slideLayout102.xml"/><Relationship Id="rId26" Type="http://schemas.openxmlformats.org/officeDocument/2006/relationships/slideLayout" Target="../slideLayouts/slideLayout110.xml"/><Relationship Id="rId39" Type="http://schemas.openxmlformats.org/officeDocument/2006/relationships/slideLayout" Target="../slideLayouts/slideLayout123.xml"/><Relationship Id="rId21" Type="http://schemas.openxmlformats.org/officeDocument/2006/relationships/slideLayout" Target="../slideLayouts/slideLayout105.xml"/><Relationship Id="rId34" Type="http://schemas.openxmlformats.org/officeDocument/2006/relationships/slideLayout" Target="../slideLayouts/slideLayout118.xml"/><Relationship Id="rId42" Type="http://schemas.openxmlformats.org/officeDocument/2006/relationships/slideLayout" Target="../slideLayouts/slideLayout126.xml"/><Relationship Id="rId7" Type="http://schemas.openxmlformats.org/officeDocument/2006/relationships/slideLayout" Target="../slideLayouts/slideLayout91.xml"/><Relationship Id="rId2" Type="http://schemas.openxmlformats.org/officeDocument/2006/relationships/slideLayout" Target="../slideLayouts/slideLayout86.xml"/><Relationship Id="rId16" Type="http://schemas.openxmlformats.org/officeDocument/2006/relationships/slideLayout" Target="../slideLayouts/slideLayout100.xml"/><Relationship Id="rId20" Type="http://schemas.openxmlformats.org/officeDocument/2006/relationships/slideLayout" Target="../slideLayouts/slideLayout104.xml"/><Relationship Id="rId29" Type="http://schemas.openxmlformats.org/officeDocument/2006/relationships/slideLayout" Target="../slideLayouts/slideLayout113.xml"/><Relationship Id="rId41" Type="http://schemas.openxmlformats.org/officeDocument/2006/relationships/slideLayout" Target="../slideLayouts/slideLayout125.xml"/><Relationship Id="rId1" Type="http://schemas.openxmlformats.org/officeDocument/2006/relationships/slideLayout" Target="../slideLayouts/slideLayout85.xml"/><Relationship Id="rId6" Type="http://schemas.openxmlformats.org/officeDocument/2006/relationships/slideLayout" Target="../slideLayouts/slideLayout90.xml"/><Relationship Id="rId11" Type="http://schemas.openxmlformats.org/officeDocument/2006/relationships/slideLayout" Target="../slideLayouts/slideLayout95.xml"/><Relationship Id="rId24" Type="http://schemas.openxmlformats.org/officeDocument/2006/relationships/slideLayout" Target="../slideLayouts/slideLayout108.xml"/><Relationship Id="rId32" Type="http://schemas.openxmlformats.org/officeDocument/2006/relationships/slideLayout" Target="../slideLayouts/slideLayout116.xml"/><Relationship Id="rId37" Type="http://schemas.openxmlformats.org/officeDocument/2006/relationships/slideLayout" Target="../slideLayouts/slideLayout121.xml"/><Relationship Id="rId40" Type="http://schemas.openxmlformats.org/officeDocument/2006/relationships/slideLayout" Target="../slideLayouts/slideLayout124.xml"/><Relationship Id="rId5" Type="http://schemas.openxmlformats.org/officeDocument/2006/relationships/slideLayout" Target="../slideLayouts/slideLayout89.xml"/><Relationship Id="rId15" Type="http://schemas.openxmlformats.org/officeDocument/2006/relationships/slideLayout" Target="../slideLayouts/slideLayout99.xml"/><Relationship Id="rId23" Type="http://schemas.openxmlformats.org/officeDocument/2006/relationships/slideLayout" Target="../slideLayouts/slideLayout107.xml"/><Relationship Id="rId28" Type="http://schemas.openxmlformats.org/officeDocument/2006/relationships/slideLayout" Target="../slideLayouts/slideLayout112.xml"/><Relationship Id="rId36" Type="http://schemas.openxmlformats.org/officeDocument/2006/relationships/slideLayout" Target="../slideLayouts/slideLayout120.xml"/><Relationship Id="rId10" Type="http://schemas.openxmlformats.org/officeDocument/2006/relationships/slideLayout" Target="../slideLayouts/slideLayout94.xml"/><Relationship Id="rId19" Type="http://schemas.openxmlformats.org/officeDocument/2006/relationships/slideLayout" Target="../slideLayouts/slideLayout103.xml"/><Relationship Id="rId31" Type="http://schemas.openxmlformats.org/officeDocument/2006/relationships/slideLayout" Target="../slideLayouts/slideLayout115.xml"/><Relationship Id="rId4" Type="http://schemas.openxmlformats.org/officeDocument/2006/relationships/slideLayout" Target="../slideLayouts/slideLayout88.xml"/><Relationship Id="rId9" Type="http://schemas.openxmlformats.org/officeDocument/2006/relationships/slideLayout" Target="../slideLayouts/slideLayout93.xml"/><Relationship Id="rId14" Type="http://schemas.openxmlformats.org/officeDocument/2006/relationships/slideLayout" Target="../slideLayouts/slideLayout98.xml"/><Relationship Id="rId22" Type="http://schemas.openxmlformats.org/officeDocument/2006/relationships/slideLayout" Target="../slideLayouts/slideLayout106.xml"/><Relationship Id="rId27" Type="http://schemas.openxmlformats.org/officeDocument/2006/relationships/slideLayout" Target="../slideLayouts/slideLayout111.xml"/><Relationship Id="rId30" Type="http://schemas.openxmlformats.org/officeDocument/2006/relationships/slideLayout" Target="../slideLayouts/slideLayout114.xml"/><Relationship Id="rId35" Type="http://schemas.openxmlformats.org/officeDocument/2006/relationships/slideLayout" Target="../slideLayouts/slideLayout119.xml"/><Relationship Id="rId43" Type="http://schemas.openxmlformats.org/officeDocument/2006/relationships/theme" Target="../theme/theme7.xml"/><Relationship Id="rId8" Type="http://schemas.openxmlformats.org/officeDocument/2006/relationships/slideLayout" Target="../slideLayouts/slideLayout92.xml"/><Relationship Id="rId3" Type="http://schemas.openxmlformats.org/officeDocument/2006/relationships/slideLayout" Target="../slideLayouts/slideLayout87.xml"/><Relationship Id="rId12" Type="http://schemas.openxmlformats.org/officeDocument/2006/relationships/slideLayout" Target="../slideLayouts/slideLayout96.xml"/><Relationship Id="rId17" Type="http://schemas.openxmlformats.org/officeDocument/2006/relationships/slideLayout" Target="../slideLayouts/slideLayout101.xml"/><Relationship Id="rId25" Type="http://schemas.openxmlformats.org/officeDocument/2006/relationships/slideLayout" Target="../slideLayouts/slideLayout109.xml"/><Relationship Id="rId33" Type="http://schemas.openxmlformats.org/officeDocument/2006/relationships/slideLayout" Target="../slideLayouts/slideLayout117.xml"/><Relationship Id="rId38" Type="http://schemas.openxmlformats.org/officeDocument/2006/relationships/slideLayout" Target="../slideLayouts/slideLayout1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Freeform 6">
            <a:extLst>
              <a:ext uri="{FF2B5EF4-FFF2-40B4-BE49-F238E27FC236}">
                <a16:creationId xmlns:a16="http://schemas.microsoft.com/office/drawing/2014/main" id="{6D25E325-5B20-1E1C-47E1-A22539AA39B4}"/>
              </a:ext>
            </a:extLst>
          </p:cNvPr>
          <p:cNvSpPr/>
          <p:nvPr userDrawn="1"/>
        </p:nvSpPr>
        <p:spPr>
          <a:xfrm>
            <a:off x="0" y="6152322"/>
            <a:ext cx="12192000" cy="705678"/>
          </a:xfrm>
          <a:custGeom>
            <a:avLst/>
            <a:gdLst>
              <a:gd name="connsiteX0" fmla="*/ 0 w 12192000"/>
              <a:gd name="connsiteY0" fmla="*/ 0 h 705678"/>
              <a:gd name="connsiteX1" fmla="*/ 10944585 w 12192000"/>
              <a:gd name="connsiteY1" fmla="*/ 0 h 705678"/>
              <a:gd name="connsiteX2" fmla="*/ 11318700 w 12192000"/>
              <a:gd name="connsiteY2" fmla="*/ 0 h 705678"/>
              <a:gd name="connsiteX3" fmla="*/ 11573544 w 12192000"/>
              <a:gd name="connsiteY3" fmla="*/ 0 h 705678"/>
              <a:gd name="connsiteX4" fmla="*/ 12192000 w 12192000"/>
              <a:gd name="connsiteY4" fmla="*/ 618456 h 705678"/>
              <a:gd name="connsiteX5" fmla="*/ 12192000 w 12192000"/>
              <a:gd name="connsiteY5" fmla="*/ 705677 h 705678"/>
              <a:gd name="connsiteX6" fmla="*/ 11318700 w 12192000"/>
              <a:gd name="connsiteY6" fmla="*/ 705677 h 705678"/>
              <a:gd name="connsiteX7" fmla="*/ 11318700 w 12192000"/>
              <a:gd name="connsiteY7" fmla="*/ 705678 h 705678"/>
              <a:gd name="connsiteX8" fmla="*/ 0 w 12192000"/>
              <a:gd name="connsiteY8" fmla="*/ 705678 h 705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2000" h="705678">
                <a:moveTo>
                  <a:pt x="0" y="0"/>
                </a:moveTo>
                <a:lnTo>
                  <a:pt x="10944585" y="0"/>
                </a:lnTo>
                <a:lnTo>
                  <a:pt x="11318700" y="0"/>
                </a:lnTo>
                <a:lnTo>
                  <a:pt x="11573544" y="0"/>
                </a:lnTo>
                <a:cubicBezTo>
                  <a:pt x="11915108" y="0"/>
                  <a:pt x="12192000" y="276892"/>
                  <a:pt x="12192000" y="618456"/>
                </a:cubicBezTo>
                <a:lnTo>
                  <a:pt x="12192000" y="705677"/>
                </a:lnTo>
                <a:lnTo>
                  <a:pt x="11318700" y="705677"/>
                </a:lnTo>
                <a:lnTo>
                  <a:pt x="11318700" y="705678"/>
                </a:lnTo>
                <a:lnTo>
                  <a:pt x="0" y="705678"/>
                </a:lnTo>
                <a:close/>
              </a:path>
            </a:pathLst>
          </a:cu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BE"/>
          </a:p>
        </p:txBody>
      </p:sp>
      <p:sp>
        <p:nvSpPr>
          <p:cNvPr id="8" name="Freeform 7">
            <a:extLst>
              <a:ext uri="{FF2B5EF4-FFF2-40B4-BE49-F238E27FC236}">
                <a16:creationId xmlns:a16="http://schemas.microsoft.com/office/drawing/2014/main" id="{9AB9FC21-35DB-15CD-1AF0-85ABF843D305}"/>
              </a:ext>
            </a:extLst>
          </p:cNvPr>
          <p:cNvSpPr/>
          <p:nvPr userDrawn="1"/>
        </p:nvSpPr>
        <p:spPr>
          <a:xfrm>
            <a:off x="0" y="6152322"/>
            <a:ext cx="3208638" cy="705678"/>
          </a:xfrm>
          <a:custGeom>
            <a:avLst/>
            <a:gdLst>
              <a:gd name="connsiteX0" fmla="*/ 0 w 3208638"/>
              <a:gd name="connsiteY0" fmla="*/ 0 h 705678"/>
              <a:gd name="connsiteX1" fmla="*/ 1961223 w 3208638"/>
              <a:gd name="connsiteY1" fmla="*/ 0 h 705678"/>
              <a:gd name="connsiteX2" fmla="*/ 2335338 w 3208638"/>
              <a:gd name="connsiteY2" fmla="*/ 0 h 705678"/>
              <a:gd name="connsiteX3" fmla="*/ 2590182 w 3208638"/>
              <a:gd name="connsiteY3" fmla="*/ 0 h 705678"/>
              <a:gd name="connsiteX4" fmla="*/ 3208638 w 3208638"/>
              <a:gd name="connsiteY4" fmla="*/ 618456 h 705678"/>
              <a:gd name="connsiteX5" fmla="*/ 3208638 w 3208638"/>
              <a:gd name="connsiteY5" fmla="*/ 705677 h 705678"/>
              <a:gd name="connsiteX6" fmla="*/ 2335338 w 3208638"/>
              <a:gd name="connsiteY6" fmla="*/ 705677 h 705678"/>
              <a:gd name="connsiteX7" fmla="*/ 2335338 w 3208638"/>
              <a:gd name="connsiteY7" fmla="*/ 705678 h 705678"/>
              <a:gd name="connsiteX8" fmla="*/ 0 w 3208638"/>
              <a:gd name="connsiteY8" fmla="*/ 705678 h 705678"/>
              <a:gd name="connsiteX9" fmla="*/ 0 w 3208638"/>
              <a:gd name="connsiteY9" fmla="*/ 0 h 705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08638" h="705678">
                <a:moveTo>
                  <a:pt x="0" y="0"/>
                </a:moveTo>
                <a:lnTo>
                  <a:pt x="1961223" y="0"/>
                </a:lnTo>
                <a:lnTo>
                  <a:pt x="2335338" y="0"/>
                </a:lnTo>
                <a:lnTo>
                  <a:pt x="2590182" y="0"/>
                </a:lnTo>
                <a:cubicBezTo>
                  <a:pt x="2931746" y="0"/>
                  <a:pt x="3208638" y="276892"/>
                  <a:pt x="3208638" y="618456"/>
                </a:cubicBezTo>
                <a:lnTo>
                  <a:pt x="3208638" y="705677"/>
                </a:lnTo>
                <a:lnTo>
                  <a:pt x="2335338" y="705677"/>
                </a:lnTo>
                <a:lnTo>
                  <a:pt x="2335338" y="705678"/>
                </a:lnTo>
                <a:lnTo>
                  <a:pt x="0" y="705678"/>
                </a:lnTo>
                <a:lnTo>
                  <a:pt x="0" y="0"/>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BE"/>
          </a:p>
        </p:txBody>
      </p:sp>
      <p:pic>
        <p:nvPicPr>
          <p:cNvPr id="9" name="Picture 8" descr="A black background with a black square&#10;&#10;Description automatically generated with medium confidence">
            <a:extLst>
              <a:ext uri="{FF2B5EF4-FFF2-40B4-BE49-F238E27FC236}">
                <a16:creationId xmlns:a16="http://schemas.microsoft.com/office/drawing/2014/main" id="{C66ACC76-92D7-29EA-DAB5-8D0C4EAFE190}"/>
              </a:ext>
            </a:extLst>
          </p:cNvPr>
          <p:cNvPicPr>
            <a:picLocks noChangeAspect="1"/>
          </p:cNvPicPr>
          <p:nvPr userDrawn="1"/>
        </p:nvPicPr>
        <p:blipFill>
          <a:blip r:embed="rId21"/>
          <a:stretch>
            <a:fillRect/>
          </a:stretch>
        </p:blipFill>
        <p:spPr>
          <a:xfrm>
            <a:off x="655906" y="6341303"/>
            <a:ext cx="1835578" cy="380172"/>
          </a:xfrm>
          <a:prstGeom prst="rect">
            <a:avLst/>
          </a:prstGeom>
        </p:spPr>
      </p:pic>
      <p:sp>
        <p:nvSpPr>
          <p:cNvPr id="2" name="Title Placeholder 1">
            <a:extLst>
              <a:ext uri="{FF2B5EF4-FFF2-40B4-BE49-F238E27FC236}">
                <a16:creationId xmlns:a16="http://schemas.microsoft.com/office/drawing/2014/main" id="{7E37167E-8F91-A578-531A-FF31B49D283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nl-NL"/>
              <a:t>Klik om stijl te bewerken</a:t>
            </a:r>
            <a:endParaRPr lang="en-BE" dirty="0"/>
          </a:p>
        </p:txBody>
      </p:sp>
      <p:sp>
        <p:nvSpPr>
          <p:cNvPr id="3" name="Text Placeholder 2">
            <a:extLst>
              <a:ext uri="{FF2B5EF4-FFF2-40B4-BE49-F238E27FC236}">
                <a16:creationId xmlns:a16="http://schemas.microsoft.com/office/drawing/2014/main" id="{0D1EDE40-5177-FDE8-34AB-5645B4899A6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endParaRPr lang="en-BE" dirty="0"/>
          </a:p>
        </p:txBody>
      </p:sp>
      <p:sp>
        <p:nvSpPr>
          <p:cNvPr id="4" name="Date Placeholder 3">
            <a:extLst>
              <a:ext uri="{FF2B5EF4-FFF2-40B4-BE49-F238E27FC236}">
                <a16:creationId xmlns:a16="http://schemas.microsoft.com/office/drawing/2014/main" id="{92FF8482-AC2A-C8BF-B99C-01DA05D69489}"/>
              </a:ext>
            </a:extLst>
          </p:cNvPr>
          <p:cNvSpPr>
            <a:spLocks noGrp="1"/>
          </p:cNvSpPr>
          <p:nvPr>
            <p:ph type="dt" sz="half" idx="2"/>
          </p:nvPr>
        </p:nvSpPr>
        <p:spPr>
          <a:xfrm>
            <a:off x="8958648" y="6356350"/>
            <a:ext cx="2395151" cy="365125"/>
          </a:xfrm>
          <a:prstGeom prst="rect">
            <a:avLst/>
          </a:prstGeom>
        </p:spPr>
        <p:txBody>
          <a:bodyPr vert="horz" lIns="91440" tIns="45720" rIns="91440" bIns="45720" rtlCol="0" anchor="ctr"/>
          <a:lstStyle>
            <a:lvl1pPr algn="r">
              <a:defRPr sz="1200" b="0" i="0">
                <a:solidFill>
                  <a:schemeClr val="bg2"/>
                </a:solidFill>
                <a:latin typeface="Century Gothic" panose="020B0502020202020204" pitchFamily="34" charset="0"/>
              </a:defRPr>
            </a:lvl1pPr>
          </a:lstStyle>
          <a:p>
            <a:r>
              <a:rPr lang="nl-BE"/>
              <a:t>28/11/2024</a:t>
            </a:r>
            <a:endParaRPr lang="en-BE" dirty="0"/>
          </a:p>
        </p:txBody>
      </p:sp>
      <p:sp>
        <p:nvSpPr>
          <p:cNvPr id="6" name="Slide Number Placeholder 5">
            <a:extLst>
              <a:ext uri="{FF2B5EF4-FFF2-40B4-BE49-F238E27FC236}">
                <a16:creationId xmlns:a16="http://schemas.microsoft.com/office/drawing/2014/main" id="{69379C78-3A00-A6E6-F1DF-B1931581F6A3}"/>
              </a:ext>
            </a:extLst>
          </p:cNvPr>
          <p:cNvSpPr>
            <a:spLocks noGrp="1"/>
          </p:cNvSpPr>
          <p:nvPr>
            <p:ph type="sldNum" sz="quarter" idx="4"/>
          </p:nvPr>
        </p:nvSpPr>
        <p:spPr>
          <a:xfrm>
            <a:off x="4724400" y="6356350"/>
            <a:ext cx="2743200" cy="365125"/>
          </a:xfrm>
          <a:prstGeom prst="rect">
            <a:avLst/>
          </a:prstGeom>
        </p:spPr>
        <p:txBody>
          <a:bodyPr vert="horz" lIns="91440" tIns="45720" rIns="91440" bIns="45720" rtlCol="0" anchor="ctr"/>
          <a:lstStyle>
            <a:lvl1pPr algn="ctr">
              <a:defRPr sz="1200" b="0" i="0">
                <a:solidFill>
                  <a:schemeClr val="bg2"/>
                </a:solidFill>
                <a:latin typeface="Century Gothic" panose="020B0502020202020204" pitchFamily="34" charset="0"/>
              </a:defRPr>
            </a:lvl1pPr>
          </a:lstStyle>
          <a:p>
            <a:fld id="{0E980C68-D699-9340-A7B2-6AC28552D37F}" type="slidenum">
              <a:rPr lang="en-BE" smtClean="0"/>
              <a:pPr/>
              <a:t>‹nr.›</a:t>
            </a:fld>
            <a:endParaRPr lang="en-BE" dirty="0"/>
          </a:p>
        </p:txBody>
      </p:sp>
    </p:spTree>
    <p:extLst>
      <p:ext uri="{BB962C8B-B14F-4D97-AF65-F5344CB8AC3E}">
        <p14:creationId xmlns:p14="http://schemas.microsoft.com/office/powerpoint/2010/main" val="1341220064"/>
      </p:ext>
    </p:extLst>
  </p:cSld>
  <p:clrMap bg1="lt1" tx1="dk1" bg2="lt2" tx2="dk2" accent1="accent1" accent2="accent2" accent3="accent3" accent4="accent4" accent5="accent5" accent6="accent6" hlink="hlink" folHlink="folHlink"/>
  <p:sldLayoutIdLst>
    <p:sldLayoutId id="2147483661" r:id="rId1"/>
    <p:sldLayoutId id="2147483670" r:id="rId2"/>
    <p:sldLayoutId id="2147483672" r:id="rId3"/>
    <p:sldLayoutId id="2147483671" r:id="rId4"/>
    <p:sldLayoutId id="2147483663" r:id="rId5"/>
    <p:sldLayoutId id="2147483664" r:id="rId6"/>
    <p:sldLayoutId id="2147483649" r:id="rId7"/>
    <p:sldLayoutId id="2147483660" r:id="rId8"/>
    <p:sldLayoutId id="2147483652" r:id="rId9"/>
    <p:sldLayoutId id="2147483667" r:id="rId10"/>
    <p:sldLayoutId id="2147483665" r:id="rId11"/>
    <p:sldLayoutId id="2147483666" r:id="rId12"/>
    <p:sldLayoutId id="2147483650" r:id="rId13"/>
    <p:sldLayoutId id="2147483651" r:id="rId14"/>
    <p:sldLayoutId id="2147483653" r:id="rId15"/>
    <p:sldLayoutId id="2147483654" r:id="rId16"/>
    <p:sldLayoutId id="2147483655" r:id="rId17"/>
    <p:sldLayoutId id="2147483656" r:id="rId18"/>
    <p:sldLayoutId id="2147483657" r:id="rId19"/>
  </p:sldLayoutIdLst>
  <p:hf hdr="0" ftr="0"/>
  <p:txStyles>
    <p:titleStyle>
      <a:lvl1pPr algn="l" defTabSz="914400" rtl="0" eaLnBrk="1" latinLnBrk="0" hangingPunct="1">
        <a:lnSpc>
          <a:spcPct val="90000"/>
        </a:lnSpc>
        <a:spcBef>
          <a:spcPct val="0"/>
        </a:spcBef>
        <a:buNone/>
        <a:defRPr sz="4400" b="0" i="0" kern="1200">
          <a:solidFill>
            <a:schemeClr val="tx1"/>
          </a:solidFill>
          <a:latin typeface="Century Gothic" panose="020B0502020202020204"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Century Gothic" panose="020B0502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Century Gothic" panose="020B0502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Century Gothic" panose="020B0502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b="0" i="0" kern="1200" baseline="0">
          <a:solidFill>
            <a:schemeClr val="tx1"/>
          </a:solidFill>
          <a:latin typeface="Century Gothic" panose="020B0502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b="0" i="0" kern="1200" baseline="0">
          <a:solidFill>
            <a:schemeClr val="tx1"/>
          </a:solidFill>
          <a:latin typeface="Century Gothic" panose="020B0502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B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Espace réservé du titre 1">
            <a:extLst>
              <a:ext uri="{FF2B5EF4-FFF2-40B4-BE49-F238E27FC236}">
                <a16:creationId xmlns:a16="http://schemas.microsoft.com/office/drawing/2014/main" id="{6BFFFB3C-1351-ED24-B4D2-A0BC6258EA87}"/>
              </a:ext>
            </a:extLst>
          </p:cNvPr>
          <p:cNvSpPr>
            <a:spLocks noGrp="1"/>
          </p:cNvSpPr>
          <p:nvPr>
            <p:ph type="title"/>
          </p:nvPr>
        </p:nvSpPr>
        <p:spPr>
          <a:xfrm>
            <a:off x="696090" y="729045"/>
            <a:ext cx="10800585" cy="659989"/>
          </a:xfrm>
          <a:prstGeom prst="rect">
            <a:avLst/>
          </a:prstGeom>
        </p:spPr>
        <p:txBody>
          <a:bodyPr vert="horz" lIns="0" tIns="0" rIns="0" bIns="0" rtlCol="0" anchor="t">
            <a:noAutofit/>
          </a:bodyPr>
          <a:lstStyle/>
          <a:p>
            <a:r>
              <a:rPr lang="nl-BE" dirty="0"/>
              <a:t>Klik om stijl te bewerken</a:t>
            </a:r>
            <a:endParaRPr lang="fr-BE" dirty="0"/>
          </a:p>
        </p:txBody>
      </p:sp>
      <p:sp>
        <p:nvSpPr>
          <p:cNvPr id="3" name="Espace réservé du texte 2">
            <a:extLst>
              <a:ext uri="{FF2B5EF4-FFF2-40B4-BE49-F238E27FC236}">
                <a16:creationId xmlns:a16="http://schemas.microsoft.com/office/drawing/2014/main" id="{AD9DE117-9DE3-E806-77E5-037871542AC7}"/>
              </a:ext>
            </a:extLst>
          </p:cNvPr>
          <p:cNvSpPr>
            <a:spLocks noGrp="1"/>
          </p:cNvSpPr>
          <p:nvPr>
            <p:ph type="body" idx="1"/>
          </p:nvPr>
        </p:nvSpPr>
        <p:spPr>
          <a:xfrm>
            <a:off x="695325" y="1605521"/>
            <a:ext cx="10800585" cy="4523434"/>
          </a:xfrm>
          <a:prstGeom prst="rect">
            <a:avLst/>
          </a:prstGeom>
        </p:spPr>
        <p:txBody>
          <a:bodyPr vert="horz" lIns="0" tIns="0" rIns="0" bIns="0" rtlCol="0">
            <a:noAutofit/>
          </a:bodyPr>
          <a:lstStyle/>
          <a:p>
            <a:pPr lvl="0"/>
            <a:r>
              <a:rPr lang="nl-NL" dirty="0"/>
              <a:t>Klikken om de tekststijl van het model te bewerken</a:t>
            </a:r>
          </a:p>
          <a:p>
            <a:pPr lvl="1"/>
            <a:r>
              <a:rPr lang="fr-FR" dirty="0" err="1"/>
              <a:t>Tweede</a:t>
            </a:r>
            <a:r>
              <a:rPr lang="fr-FR" dirty="0"/>
              <a:t> niveau</a:t>
            </a:r>
          </a:p>
          <a:p>
            <a:pPr lvl="2"/>
            <a:r>
              <a:rPr lang="fr-FR" dirty="0" err="1"/>
              <a:t>Derde</a:t>
            </a:r>
            <a:r>
              <a:rPr lang="fr-FR" dirty="0"/>
              <a:t> niveau</a:t>
            </a:r>
          </a:p>
          <a:p>
            <a:pPr lvl="3"/>
            <a:r>
              <a:rPr lang="fr-FR" dirty="0" err="1"/>
              <a:t>Vierde</a:t>
            </a:r>
            <a:r>
              <a:rPr lang="fr-FR" dirty="0"/>
              <a:t> niveau</a:t>
            </a:r>
          </a:p>
          <a:p>
            <a:pPr lvl="4"/>
            <a:r>
              <a:rPr lang="fr-FR" dirty="0" err="1"/>
              <a:t>Vijfde</a:t>
            </a:r>
            <a:r>
              <a:rPr lang="fr-FR" dirty="0"/>
              <a:t> niveau</a:t>
            </a:r>
          </a:p>
          <a:p>
            <a:pPr lvl="5"/>
            <a:r>
              <a:rPr lang="fr-BE" dirty="0" err="1"/>
              <a:t>Zesde</a:t>
            </a:r>
            <a:r>
              <a:rPr lang="fr-BE" dirty="0"/>
              <a:t> niveau</a:t>
            </a:r>
          </a:p>
          <a:p>
            <a:pPr lvl="6"/>
            <a:r>
              <a:rPr lang="fr-BE" dirty="0" err="1"/>
              <a:t>Zevende</a:t>
            </a:r>
            <a:r>
              <a:rPr lang="fr-BE" dirty="0"/>
              <a:t> niveau</a:t>
            </a:r>
          </a:p>
        </p:txBody>
      </p:sp>
      <p:sp>
        <p:nvSpPr>
          <p:cNvPr id="4" name="Espace réservé de la date 3">
            <a:extLst>
              <a:ext uri="{FF2B5EF4-FFF2-40B4-BE49-F238E27FC236}">
                <a16:creationId xmlns:a16="http://schemas.microsoft.com/office/drawing/2014/main" id="{477FBD22-9721-EE7A-115B-F26B69FE5FD3}"/>
              </a:ext>
            </a:extLst>
          </p:cNvPr>
          <p:cNvSpPr>
            <a:spLocks noGrp="1"/>
          </p:cNvSpPr>
          <p:nvPr>
            <p:ph type="dt" sz="half" idx="2"/>
          </p:nvPr>
        </p:nvSpPr>
        <p:spPr>
          <a:xfrm>
            <a:off x="9935936" y="6542722"/>
            <a:ext cx="659989" cy="178753"/>
          </a:xfrm>
          <a:prstGeom prst="rect">
            <a:avLst/>
          </a:prstGeom>
        </p:spPr>
        <p:txBody>
          <a:bodyPr vert="horz" lIns="0" tIns="45720" rIns="0" bIns="45720" rtlCol="0" anchor="ctr"/>
          <a:lstStyle>
            <a:lvl1pPr algn="r">
              <a:defRPr sz="750">
                <a:solidFill>
                  <a:schemeClr val="tx1"/>
                </a:solidFill>
              </a:defRPr>
            </a:lvl1pPr>
          </a:lstStyle>
          <a:p>
            <a:r>
              <a:rPr lang="nl-BE"/>
              <a:t>28/11/2024</a:t>
            </a:r>
            <a:endParaRPr lang="fr-BE" dirty="0"/>
          </a:p>
        </p:txBody>
      </p:sp>
      <p:sp>
        <p:nvSpPr>
          <p:cNvPr id="5" name="Espace réservé du pied de page 4">
            <a:extLst>
              <a:ext uri="{FF2B5EF4-FFF2-40B4-BE49-F238E27FC236}">
                <a16:creationId xmlns:a16="http://schemas.microsoft.com/office/drawing/2014/main" id="{18FABFEC-D602-4751-692A-E6080B0497F3}"/>
              </a:ext>
            </a:extLst>
          </p:cNvPr>
          <p:cNvSpPr>
            <a:spLocks noGrp="1"/>
          </p:cNvSpPr>
          <p:nvPr>
            <p:ph type="ftr" sz="quarter" idx="3"/>
          </p:nvPr>
        </p:nvSpPr>
        <p:spPr>
          <a:xfrm>
            <a:off x="6996113" y="6542722"/>
            <a:ext cx="2700337" cy="173038"/>
          </a:xfrm>
          <a:prstGeom prst="rect">
            <a:avLst/>
          </a:prstGeom>
        </p:spPr>
        <p:txBody>
          <a:bodyPr vert="horz" lIns="0" tIns="45720" rIns="0" bIns="45720" rtlCol="0" anchor="ctr"/>
          <a:lstStyle>
            <a:lvl1pPr algn="l">
              <a:defRPr sz="750">
                <a:solidFill>
                  <a:schemeClr val="tx1"/>
                </a:solidFill>
              </a:defRPr>
            </a:lvl1pPr>
          </a:lstStyle>
          <a:p>
            <a:endParaRPr lang="fr-BE" dirty="0"/>
          </a:p>
        </p:txBody>
      </p:sp>
      <p:sp>
        <p:nvSpPr>
          <p:cNvPr id="6" name="Espace réservé du numéro de diapositive 5">
            <a:extLst>
              <a:ext uri="{FF2B5EF4-FFF2-40B4-BE49-F238E27FC236}">
                <a16:creationId xmlns:a16="http://schemas.microsoft.com/office/drawing/2014/main" id="{4159AA99-82CF-FCD6-28F1-909676027199}"/>
              </a:ext>
            </a:extLst>
          </p:cNvPr>
          <p:cNvSpPr>
            <a:spLocks noGrp="1"/>
          </p:cNvSpPr>
          <p:nvPr>
            <p:ph type="sldNum" sz="quarter" idx="4"/>
          </p:nvPr>
        </p:nvSpPr>
        <p:spPr>
          <a:xfrm>
            <a:off x="10996483" y="6548437"/>
            <a:ext cx="499427" cy="168275"/>
          </a:xfrm>
          <a:prstGeom prst="rect">
            <a:avLst/>
          </a:prstGeom>
        </p:spPr>
        <p:txBody>
          <a:bodyPr vert="horz" lIns="0" tIns="45720" rIns="0" bIns="45720" rtlCol="0" anchor="ctr"/>
          <a:lstStyle>
            <a:lvl1pPr algn="r">
              <a:defRPr sz="750">
                <a:solidFill>
                  <a:schemeClr val="tx1"/>
                </a:solidFill>
              </a:defRPr>
            </a:lvl1pPr>
          </a:lstStyle>
          <a:p>
            <a:fld id="{9E1B31BE-67CC-4347-9BE7-440221F425C5}" type="slidenum">
              <a:rPr lang="fr-BE" smtClean="0"/>
              <a:pPr/>
              <a:t>‹nr.›</a:t>
            </a:fld>
            <a:endParaRPr lang="fr-BE" dirty="0"/>
          </a:p>
        </p:txBody>
      </p:sp>
      <p:pic>
        <p:nvPicPr>
          <p:cNvPr id="11" name="Image 10">
            <a:extLst>
              <a:ext uri="{FF2B5EF4-FFF2-40B4-BE49-F238E27FC236}">
                <a16:creationId xmlns:a16="http://schemas.microsoft.com/office/drawing/2014/main" id="{66695FBC-2CD0-230C-B695-0D03386F1E8A}"/>
              </a:ext>
            </a:extLst>
          </p:cNvPr>
          <p:cNvPicPr>
            <a:picLocks noChangeAspect="1"/>
          </p:cNvPicPr>
          <p:nvPr userDrawn="1"/>
        </p:nvPicPr>
        <p:blipFill>
          <a:blip r:embed="rId38"/>
          <a:stretch>
            <a:fillRect/>
          </a:stretch>
        </p:blipFill>
        <p:spPr>
          <a:xfrm>
            <a:off x="696088" y="6497107"/>
            <a:ext cx="1379979" cy="178966"/>
          </a:xfrm>
          <a:prstGeom prst="rect">
            <a:avLst/>
          </a:prstGeom>
        </p:spPr>
      </p:pic>
    </p:spTree>
    <p:extLst>
      <p:ext uri="{BB962C8B-B14F-4D97-AF65-F5344CB8AC3E}">
        <p14:creationId xmlns:p14="http://schemas.microsoft.com/office/powerpoint/2010/main" val="2502750760"/>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 id="2147483686" r:id="rId13"/>
    <p:sldLayoutId id="2147483687" r:id="rId14"/>
    <p:sldLayoutId id="2147483688" r:id="rId15"/>
    <p:sldLayoutId id="2147483689" r:id="rId16"/>
    <p:sldLayoutId id="2147483690" r:id="rId17"/>
    <p:sldLayoutId id="2147483691" r:id="rId18"/>
    <p:sldLayoutId id="2147483692" r:id="rId19"/>
    <p:sldLayoutId id="2147483693" r:id="rId20"/>
    <p:sldLayoutId id="2147483694" r:id="rId21"/>
    <p:sldLayoutId id="2147483695" r:id="rId22"/>
    <p:sldLayoutId id="2147483696" r:id="rId23"/>
    <p:sldLayoutId id="2147483697" r:id="rId24"/>
    <p:sldLayoutId id="2147483698" r:id="rId25"/>
    <p:sldLayoutId id="2147483699" r:id="rId26"/>
    <p:sldLayoutId id="2147483700" r:id="rId27"/>
    <p:sldLayoutId id="2147483701" r:id="rId28"/>
    <p:sldLayoutId id="2147483702" r:id="rId29"/>
    <p:sldLayoutId id="2147483703" r:id="rId30"/>
    <p:sldLayoutId id="2147483704" r:id="rId31"/>
    <p:sldLayoutId id="2147483705" r:id="rId32"/>
    <p:sldLayoutId id="2147483706" r:id="rId33"/>
    <p:sldLayoutId id="2147483707" r:id="rId34"/>
    <p:sldLayoutId id="2147483708" r:id="rId35"/>
    <p:sldLayoutId id="2147483709" r:id="rId36"/>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4800"/>
        </a:spcBef>
        <a:spcAft>
          <a:spcPts val="0"/>
        </a:spcAft>
        <a:buFont typeface="+mj-lt"/>
        <a:buNone/>
        <a:defRPr sz="3200" kern="1200">
          <a:solidFill>
            <a:schemeClr val="tx1"/>
          </a:solidFill>
          <a:latin typeface="+mj-lt"/>
          <a:ea typeface="+mn-ea"/>
          <a:cs typeface="+mn-cs"/>
        </a:defRPr>
      </a:lvl1pPr>
      <a:lvl2pPr marL="447675" indent="-447675" algn="l" defTabSz="914400" rtl="0" eaLnBrk="1" latinLnBrk="0" hangingPunct="1">
        <a:lnSpc>
          <a:spcPct val="90000"/>
        </a:lnSpc>
        <a:spcBef>
          <a:spcPts val="4800"/>
        </a:spcBef>
        <a:spcAft>
          <a:spcPts val="0"/>
        </a:spcAft>
        <a:buFont typeface="+mj-lt"/>
        <a:buAutoNum type="arabicPeriod"/>
        <a:defRPr sz="3200" b="0" kern="1200">
          <a:solidFill>
            <a:schemeClr val="tx1"/>
          </a:solidFill>
          <a:latin typeface="+mj-lt"/>
          <a:ea typeface="+mn-ea"/>
          <a:cs typeface="+mn-cs"/>
        </a:defRPr>
      </a:lvl2pPr>
      <a:lvl3pPr marL="0" indent="0" algn="l" defTabSz="914400" rtl="0" eaLnBrk="1" latinLnBrk="0" hangingPunct="1">
        <a:lnSpc>
          <a:spcPct val="90000"/>
        </a:lnSpc>
        <a:spcBef>
          <a:spcPts val="2400"/>
        </a:spcBef>
        <a:spcAft>
          <a:spcPts val="0"/>
        </a:spcAft>
        <a:buFont typeface="Wingdings 2" panose="05020102010507070707" pitchFamily="18" charset="2"/>
        <a:buNone/>
        <a:defRPr sz="1800" kern="1200">
          <a:solidFill>
            <a:schemeClr val="tx1"/>
          </a:solidFill>
          <a:latin typeface="+mn-lt"/>
          <a:ea typeface="+mn-ea"/>
          <a:cs typeface="+mn-cs"/>
        </a:defRPr>
      </a:lvl3pPr>
      <a:lvl4pPr marL="266700" indent="-266700" algn="l" defTabSz="914400" rtl="0" eaLnBrk="1" latinLnBrk="0" hangingPunct="1">
        <a:lnSpc>
          <a:spcPct val="90000"/>
        </a:lnSpc>
        <a:spcBef>
          <a:spcPts val="2400"/>
        </a:spcBef>
        <a:spcAft>
          <a:spcPts val="0"/>
        </a:spcAft>
        <a:buClr>
          <a:schemeClr val="tx1"/>
        </a:buClr>
        <a:buFont typeface="+mj-lt"/>
        <a:buAutoNum type="arabicPeriod"/>
        <a:defRPr sz="1800" kern="1200">
          <a:solidFill>
            <a:schemeClr val="tx1"/>
          </a:solidFill>
          <a:latin typeface="+mn-lt"/>
          <a:ea typeface="+mn-ea"/>
          <a:cs typeface="+mn-cs"/>
        </a:defRPr>
      </a:lvl4pPr>
      <a:lvl5pPr marL="447675" indent="-265113" algn="l" defTabSz="914400" rtl="0" eaLnBrk="1" latinLnBrk="0" hangingPunct="1">
        <a:lnSpc>
          <a:spcPct val="90000"/>
        </a:lnSpc>
        <a:spcBef>
          <a:spcPts val="2400"/>
        </a:spcBef>
        <a:spcAft>
          <a:spcPts val="0"/>
        </a:spcAft>
        <a:buClr>
          <a:schemeClr val="tx1"/>
        </a:buClr>
        <a:buFont typeface="Wingdings 2" panose="05020102010507070707" pitchFamily="18" charset="2"/>
        <a:buChar char=""/>
        <a:defRPr sz="1600" kern="1200">
          <a:solidFill>
            <a:schemeClr val="tx1"/>
          </a:solidFill>
          <a:latin typeface="+mn-lt"/>
          <a:ea typeface="+mn-ea"/>
          <a:cs typeface="+mn-cs"/>
        </a:defRPr>
      </a:lvl5pPr>
      <a:lvl6pPr marL="628650" indent="-269875" algn="l" defTabSz="914400" rtl="0" eaLnBrk="1" latinLnBrk="0" hangingPunct="1">
        <a:lnSpc>
          <a:spcPct val="90000"/>
        </a:lnSpc>
        <a:spcBef>
          <a:spcPts val="2400"/>
        </a:spcBef>
        <a:spcAft>
          <a:spcPts val="0"/>
        </a:spcAft>
        <a:buClr>
          <a:schemeClr val="accent1"/>
        </a:buClr>
        <a:buFont typeface="Wingdings 2" panose="05020102010507070707" pitchFamily="18" charset="2"/>
        <a:buChar char=""/>
        <a:defRPr sz="1600" kern="1200">
          <a:solidFill>
            <a:schemeClr val="tx1"/>
          </a:solidFill>
          <a:latin typeface="+mn-lt"/>
          <a:ea typeface="+mn-ea"/>
          <a:cs typeface="+mn-cs"/>
        </a:defRPr>
      </a:lvl6pPr>
      <a:lvl7pPr marL="809625" indent="-269875" algn="l" defTabSz="914400" rtl="0" eaLnBrk="1" latinLnBrk="0" hangingPunct="1">
        <a:lnSpc>
          <a:spcPct val="90000"/>
        </a:lnSpc>
        <a:spcBef>
          <a:spcPts val="2400"/>
        </a:spcBef>
        <a:spcAft>
          <a:spcPts val="0"/>
        </a:spcAft>
        <a:buClr>
          <a:schemeClr val="bg2"/>
        </a:buClr>
        <a:buFont typeface="Wingdings 2" panose="05020102010507070707" pitchFamily="18" charset="2"/>
        <a:buChar char=""/>
        <a:defRPr sz="1600" kern="1200">
          <a:solidFill>
            <a:schemeClr val="tx1"/>
          </a:solidFill>
          <a:latin typeface="+mn-lt"/>
          <a:ea typeface="+mn-ea"/>
          <a:cs typeface="+mn-cs"/>
        </a:defRPr>
      </a:lvl7pPr>
      <a:lvl8pPr marL="541338" indent="0" algn="l" defTabSz="914400" rtl="0" eaLnBrk="1" latinLnBrk="0" hangingPunct="1">
        <a:lnSpc>
          <a:spcPct val="90000"/>
        </a:lnSpc>
        <a:spcBef>
          <a:spcPts val="1200"/>
        </a:spcBef>
        <a:buClr>
          <a:schemeClr val="bg2"/>
        </a:buClr>
        <a:buFont typeface="Wingdings 2" panose="05020102010507070707" pitchFamily="18" charset="2"/>
        <a:buNone/>
        <a:defRPr sz="1100" kern="1200">
          <a:solidFill>
            <a:schemeClr val="tx1"/>
          </a:solidFill>
          <a:latin typeface="+mn-lt"/>
          <a:ea typeface="+mn-ea"/>
          <a:cs typeface="+mn-cs"/>
        </a:defRPr>
      </a:lvl8pPr>
      <a:lvl9pPr marL="715963" indent="-174625" algn="l" defTabSz="914400" rtl="0" eaLnBrk="1" latinLnBrk="0" hangingPunct="1">
        <a:lnSpc>
          <a:spcPct val="90000"/>
        </a:lnSpc>
        <a:spcBef>
          <a:spcPts val="1200"/>
        </a:spcBef>
        <a:buClr>
          <a:schemeClr val="bg2"/>
        </a:buClr>
        <a:buFont typeface="Wingdings 2" panose="05020102010507070707" pitchFamily="18" charset="2"/>
        <a:buChar char=""/>
        <a:defRPr sz="1100" kern="1200">
          <a:solidFill>
            <a:schemeClr val="tx1"/>
          </a:solidFill>
          <a:latin typeface="+mn-lt"/>
          <a:ea typeface="+mn-ea"/>
          <a:cs typeface="+mn-cs"/>
        </a:defRPr>
      </a:lvl9pPr>
    </p:bodyStyle>
    <p:other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438">
          <p15:clr>
            <a:srgbClr val="F26B43"/>
          </p15:clr>
        </p15:guide>
        <p15:guide id="2" pos="7242">
          <p15:clr>
            <a:srgbClr val="F26B43"/>
          </p15:clr>
        </p15:guide>
        <p15:guide id="3" orient="horz" pos="459">
          <p15:clr>
            <a:srgbClr val="F26B43"/>
          </p15:clr>
        </p15:guide>
        <p15:guide id="4" orient="horz" pos="3861">
          <p15:clr>
            <a:srgbClr val="F26B43"/>
          </p15:clr>
        </p15:guide>
        <p15:guide id="5" pos="3840">
          <p15:clr>
            <a:srgbClr val="F26B43"/>
          </p15:clr>
        </p15:guide>
        <p15:guide id="6" orient="horz" pos="2160">
          <p15:clr>
            <a:srgbClr val="F26B43"/>
          </p15:clr>
        </p15:guide>
        <p15:guide id="7" pos="6675">
          <p15:clr>
            <a:srgbClr val="F26B43"/>
          </p15:clr>
        </p15:guide>
        <p15:guide id="8" pos="6108">
          <p15:clr>
            <a:srgbClr val="F26B43"/>
          </p15:clr>
        </p15:guide>
        <p15:guide id="9" pos="5541">
          <p15:clr>
            <a:srgbClr val="F26B43"/>
          </p15:clr>
        </p15:guide>
        <p15:guide id="10" pos="4974">
          <p15:clr>
            <a:srgbClr val="F26B43"/>
          </p15:clr>
        </p15:guide>
        <p15:guide id="11" pos="4407">
          <p15:clr>
            <a:srgbClr val="F26B43"/>
          </p15:clr>
        </p15:guide>
        <p15:guide id="12" pos="3273">
          <p15:clr>
            <a:srgbClr val="F26B43"/>
          </p15:clr>
        </p15:guide>
        <p15:guide id="13" pos="2706">
          <p15:clr>
            <a:srgbClr val="F26B43"/>
          </p15:clr>
        </p15:guide>
        <p15:guide id="14" pos="2139">
          <p15:clr>
            <a:srgbClr val="F26B43"/>
          </p15:clr>
        </p15:guide>
        <p15:guide id="15" pos="1572">
          <p15:clr>
            <a:srgbClr val="F26B43"/>
          </p15:clr>
        </p15:guide>
        <p15:guide id="16" pos="1005">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jdelijke aanduiding voor titel 1"/>
          <p:cNvSpPr>
            <a:spLocks noGrp="1"/>
          </p:cNvSpPr>
          <p:nvPr>
            <p:ph type="title"/>
          </p:nvPr>
        </p:nvSpPr>
        <p:spPr>
          <a:xfrm>
            <a:off x="1993800" y="365125"/>
            <a:ext cx="9360000" cy="720000"/>
          </a:xfrm>
          <a:prstGeom prst="rect">
            <a:avLst/>
          </a:prstGeom>
        </p:spPr>
        <p:txBody>
          <a:bodyPr vert="horz" lIns="91440" tIns="45720" rIns="91440" bIns="45720" rtlCol="0" anchor="ctr">
            <a:normAutofit/>
          </a:bodyPr>
          <a:lstStyle/>
          <a:p>
            <a:r>
              <a:rPr lang="nl-NL" dirty="0"/>
              <a:t>Klik om de stijl te bewerken</a:t>
            </a:r>
            <a:endParaRPr lang="nl-BE" dirty="0"/>
          </a:p>
        </p:txBody>
      </p:sp>
      <p:sp>
        <p:nvSpPr>
          <p:cNvPr id="3" name="Tijdelijke aanduiding voor tekst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nl-NL"/>
              <a:t>Tekststijl van het model bewerken</a:t>
            </a:r>
          </a:p>
          <a:p>
            <a:pPr lvl="1"/>
            <a:r>
              <a:rPr lang="nl-NL"/>
              <a:t>Tweede niveau</a:t>
            </a:r>
          </a:p>
          <a:p>
            <a:pPr lvl="2"/>
            <a:r>
              <a:rPr lang="nl-NL"/>
              <a:t>Derde niveau</a:t>
            </a:r>
          </a:p>
          <a:p>
            <a:pPr lvl="3"/>
            <a:r>
              <a:rPr lang="nl-NL"/>
              <a:t>Vierde niveau</a:t>
            </a:r>
          </a:p>
          <a:p>
            <a:pPr lvl="4"/>
            <a:r>
              <a:rPr lang="nl-NL"/>
              <a:t>Vijfde niveau</a:t>
            </a:r>
            <a:endParaRPr lang="nl-BE"/>
          </a:p>
        </p:txBody>
      </p:sp>
      <p:sp>
        <p:nvSpPr>
          <p:cNvPr id="4" name="Tijdelijke aanduiding voor datum 3"/>
          <p:cNvSpPr>
            <a:spLocks noGrp="1"/>
          </p:cNvSpPr>
          <p:nvPr>
            <p:ph type="dt" sz="half" idx="2"/>
          </p:nvPr>
        </p:nvSpPr>
        <p:spPr>
          <a:xfrm>
            <a:off x="838199" y="6356350"/>
            <a:ext cx="4114799"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nl-BE"/>
              <a:t>28/11/2024</a:t>
            </a:r>
          </a:p>
        </p:txBody>
      </p:sp>
      <p:sp>
        <p:nvSpPr>
          <p:cNvPr id="5" name="Tijdelijke aanduiding voor voettekst 4"/>
          <p:cNvSpPr>
            <a:spLocks noGrp="1"/>
          </p:cNvSpPr>
          <p:nvPr>
            <p:ph type="ftr" sz="quarter" idx="3"/>
          </p:nvPr>
        </p:nvSpPr>
        <p:spPr>
          <a:xfrm>
            <a:off x="7239000" y="6356348"/>
            <a:ext cx="4114800" cy="365125"/>
          </a:xfrm>
          <a:prstGeom prst="rect">
            <a:avLst/>
          </a:prstGeom>
        </p:spPr>
        <p:txBody>
          <a:bodyPr vert="horz" lIns="91440" tIns="45720" rIns="91440" bIns="45720" rtlCol="0" anchor="ctr"/>
          <a:lstStyle>
            <a:lvl1pPr algn="r">
              <a:defRPr sz="1200">
                <a:solidFill>
                  <a:srgbClr val="E10042"/>
                </a:solidFill>
              </a:defRPr>
            </a:lvl1pPr>
          </a:lstStyle>
          <a:p>
            <a:endParaRPr lang="nl-BE" dirty="0"/>
          </a:p>
        </p:txBody>
      </p:sp>
      <p:pic>
        <p:nvPicPr>
          <p:cNvPr id="14" name="Afbeelding 13"/>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5736374" y="6272784"/>
            <a:ext cx="773041" cy="694944"/>
          </a:xfrm>
          <a:prstGeom prst="rect">
            <a:avLst/>
          </a:prstGeom>
        </p:spPr>
      </p:pic>
      <p:sp>
        <p:nvSpPr>
          <p:cNvPr id="6" name="Tijdelijke aanduiding voor dianummer 5"/>
          <p:cNvSpPr>
            <a:spLocks noGrp="1"/>
          </p:cNvSpPr>
          <p:nvPr>
            <p:ph type="sldNum" sz="quarter" idx="4"/>
          </p:nvPr>
        </p:nvSpPr>
        <p:spPr>
          <a:xfrm>
            <a:off x="5275729" y="6356349"/>
            <a:ext cx="1640542" cy="365125"/>
          </a:xfrm>
          <a:prstGeom prst="rect">
            <a:avLst/>
          </a:prstGeom>
        </p:spPr>
        <p:txBody>
          <a:bodyPr vert="horz" lIns="91440" tIns="45720" rIns="91440" bIns="45720" rtlCol="0" anchor="b"/>
          <a:lstStyle>
            <a:lvl1pPr algn="ctr">
              <a:defRPr sz="1200">
                <a:solidFill>
                  <a:schemeClr val="bg1"/>
                </a:solidFill>
              </a:defRPr>
            </a:lvl1pPr>
          </a:lstStyle>
          <a:p>
            <a:fld id="{87A00E2D-482C-46DD-9856-6EF4854F4127}" type="slidenum">
              <a:rPr lang="nl-BE" smtClean="0"/>
              <a:pPr/>
              <a:t>‹nr.›</a:t>
            </a:fld>
            <a:endParaRPr lang="nl-BE" dirty="0"/>
          </a:p>
        </p:txBody>
      </p:sp>
    </p:spTree>
    <p:extLst>
      <p:ext uri="{BB962C8B-B14F-4D97-AF65-F5344CB8AC3E}">
        <p14:creationId xmlns:p14="http://schemas.microsoft.com/office/powerpoint/2010/main" val="1674965708"/>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 id="2147483722" r:id="rId12"/>
  </p:sldLayoutIdLst>
  <p:hf hdr="0" ftr="0"/>
  <p:txStyles>
    <p:titleStyle>
      <a:lvl1pPr algn="l" defTabSz="914400" rtl="0" eaLnBrk="1" latinLnBrk="0" hangingPunct="1">
        <a:lnSpc>
          <a:spcPct val="90000"/>
        </a:lnSpc>
        <a:spcBef>
          <a:spcPct val="0"/>
        </a:spcBef>
        <a:buNone/>
        <a:defRPr sz="4400" b="1" kern="1200">
          <a:solidFill>
            <a:schemeClr val="tx1"/>
          </a:solidFill>
          <a:latin typeface="+mn-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nl-B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8" name="Stroomdiagram: Opgeslagen gegevens 7"/>
          <p:cNvSpPr/>
          <p:nvPr userDrawn="1"/>
        </p:nvSpPr>
        <p:spPr>
          <a:xfrm rot="16200000">
            <a:off x="4115345" y="-1130875"/>
            <a:ext cx="3972283" cy="12224919"/>
          </a:xfrm>
          <a:custGeom>
            <a:avLst/>
            <a:gdLst>
              <a:gd name="connsiteX0" fmla="*/ 1667 w 10000"/>
              <a:gd name="connsiteY0" fmla="*/ 0 h 10000"/>
              <a:gd name="connsiteX1" fmla="*/ 10000 w 10000"/>
              <a:gd name="connsiteY1" fmla="*/ 0 h 10000"/>
              <a:gd name="connsiteX2" fmla="*/ 8333 w 10000"/>
              <a:gd name="connsiteY2" fmla="*/ 5000 h 10000"/>
              <a:gd name="connsiteX3" fmla="*/ 10000 w 10000"/>
              <a:gd name="connsiteY3" fmla="*/ 10000 h 10000"/>
              <a:gd name="connsiteX4" fmla="*/ 1667 w 10000"/>
              <a:gd name="connsiteY4" fmla="*/ 10000 h 10000"/>
              <a:gd name="connsiteX5" fmla="*/ 0 w 10000"/>
              <a:gd name="connsiteY5" fmla="*/ 5000 h 10000"/>
              <a:gd name="connsiteX6" fmla="*/ 1667 w 10000"/>
              <a:gd name="connsiteY6" fmla="*/ 0 h 10000"/>
              <a:gd name="connsiteX0" fmla="*/ 349 w 10953"/>
              <a:gd name="connsiteY0" fmla="*/ 0 h 10000"/>
              <a:gd name="connsiteX1" fmla="*/ 10953 w 10953"/>
              <a:gd name="connsiteY1" fmla="*/ 0 h 10000"/>
              <a:gd name="connsiteX2" fmla="*/ 9286 w 10953"/>
              <a:gd name="connsiteY2" fmla="*/ 5000 h 10000"/>
              <a:gd name="connsiteX3" fmla="*/ 10953 w 10953"/>
              <a:gd name="connsiteY3" fmla="*/ 10000 h 10000"/>
              <a:gd name="connsiteX4" fmla="*/ 2620 w 10953"/>
              <a:gd name="connsiteY4" fmla="*/ 10000 h 10000"/>
              <a:gd name="connsiteX5" fmla="*/ 953 w 10953"/>
              <a:gd name="connsiteY5" fmla="*/ 5000 h 10000"/>
              <a:gd name="connsiteX6" fmla="*/ 349 w 10953"/>
              <a:gd name="connsiteY6" fmla="*/ 0 h 10000"/>
              <a:gd name="connsiteX0" fmla="*/ 0 w 10604"/>
              <a:gd name="connsiteY0" fmla="*/ 0 h 10000"/>
              <a:gd name="connsiteX1" fmla="*/ 10604 w 10604"/>
              <a:gd name="connsiteY1" fmla="*/ 0 h 10000"/>
              <a:gd name="connsiteX2" fmla="*/ 8937 w 10604"/>
              <a:gd name="connsiteY2" fmla="*/ 5000 h 10000"/>
              <a:gd name="connsiteX3" fmla="*/ 10604 w 10604"/>
              <a:gd name="connsiteY3" fmla="*/ 10000 h 10000"/>
              <a:gd name="connsiteX4" fmla="*/ 2271 w 10604"/>
              <a:gd name="connsiteY4" fmla="*/ 10000 h 10000"/>
              <a:gd name="connsiteX5" fmla="*/ 604 w 10604"/>
              <a:gd name="connsiteY5" fmla="*/ 5000 h 10000"/>
              <a:gd name="connsiteX6" fmla="*/ 0 w 10604"/>
              <a:gd name="connsiteY6" fmla="*/ 0 h 10000"/>
              <a:gd name="connsiteX0" fmla="*/ 283 w 10887"/>
              <a:gd name="connsiteY0" fmla="*/ 0 h 10009"/>
              <a:gd name="connsiteX1" fmla="*/ 10887 w 10887"/>
              <a:gd name="connsiteY1" fmla="*/ 0 h 10009"/>
              <a:gd name="connsiteX2" fmla="*/ 9220 w 10887"/>
              <a:gd name="connsiteY2" fmla="*/ 5000 h 10009"/>
              <a:gd name="connsiteX3" fmla="*/ 10887 w 10887"/>
              <a:gd name="connsiteY3" fmla="*/ 10000 h 10009"/>
              <a:gd name="connsiteX4" fmla="*/ 297 w 10887"/>
              <a:gd name="connsiteY4" fmla="*/ 10009 h 10009"/>
              <a:gd name="connsiteX5" fmla="*/ 887 w 10887"/>
              <a:gd name="connsiteY5" fmla="*/ 5000 h 10009"/>
              <a:gd name="connsiteX6" fmla="*/ 283 w 10887"/>
              <a:gd name="connsiteY6" fmla="*/ 0 h 10009"/>
              <a:gd name="connsiteX0" fmla="*/ 0 w 10604"/>
              <a:gd name="connsiteY0" fmla="*/ 0 h 10009"/>
              <a:gd name="connsiteX1" fmla="*/ 10604 w 10604"/>
              <a:gd name="connsiteY1" fmla="*/ 0 h 10009"/>
              <a:gd name="connsiteX2" fmla="*/ 8937 w 10604"/>
              <a:gd name="connsiteY2" fmla="*/ 5000 h 10009"/>
              <a:gd name="connsiteX3" fmla="*/ 10604 w 10604"/>
              <a:gd name="connsiteY3" fmla="*/ 10000 h 10009"/>
              <a:gd name="connsiteX4" fmla="*/ 14 w 10604"/>
              <a:gd name="connsiteY4" fmla="*/ 10009 h 10009"/>
              <a:gd name="connsiteX5" fmla="*/ 604 w 10604"/>
              <a:gd name="connsiteY5" fmla="*/ 5000 h 10009"/>
              <a:gd name="connsiteX6" fmla="*/ 0 w 10604"/>
              <a:gd name="connsiteY6" fmla="*/ 0 h 10009"/>
              <a:gd name="connsiteX0" fmla="*/ 30 w 10634"/>
              <a:gd name="connsiteY0" fmla="*/ 0 h 10009"/>
              <a:gd name="connsiteX1" fmla="*/ 10634 w 10634"/>
              <a:gd name="connsiteY1" fmla="*/ 0 h 10009"/>
              <a:gd name="connsiteX2" fmla="*/ 8967 w 10634"/>
              <a:gd name="connsiteY2" fmla="*/ 5000 h 10009"/>
              <a:gd name="connsiteX3" fmla="*/ 10634 w 10634"/>
              <a:gd name="connsiteY3" fmla="*/ 10000 h 10009"/>
              <a:gd name="connsiteX4" fmla="*/ 44 w 10634"/>
              <a:gd name="connsiteY4" fmla="*/ 10009 h 10009"/>
              <a:gd name="connsiteX5" fmla="*/ 0 w 10634"/>
              <a:gd name="connsiteY5" fmla="*/ 4948 h 10009"/>
              <a:gd name="connsiteX6" fmla="*/ 30 w 10634"/>
              <a:gd name="connsiteY6" fmla="*/ 0 h 10009"/>
              <a:gd name="connsiteX0" fmla="*/ 6 w 10635"/>
              <a:gd name="connsiteY0" fmla="*/ 0 h 10009"/>
              <a:gd name="connsiteX1" fmla="*/ 10635 w 10635"/>
              <a:gd name="connsiteY1" fmla="*/ 0 h 10009"/>
              <a:gd name="connsiteX2" fmla="*/ 8968 w 10635"/>
              <a:gd name="connsiteY2" fmla="*/ 5000 h 10009"/>
              <a:gd name="connsiteX3" fmla="*/ 10635 w 10635"/>
              <a:gd name="connsiteY3" fmla="*/ 10000 h 10009"/>
              <a:gd name="connsiteX4" fmla="*/ 45 w 10635"/>
              <a:gd name="connsiteY4" fmla="*/ 10009 h 10009"/>
              <a:gd name="connsiteX5" fmla="*/ 1 w 10635"/>
              <a:gd name="connsiteY5" fmla="*/ 4948 h 10009"/>
              <a:gd name="connsiteX6" fmla="*/ 6 w 10635"/>
              <a:gd name="connsiteY6" fmla="*/ 0 h 10009"/>
              <a:gd name="connsiteX0" fmla="*/ 7 w 10636"/>
              <a:gd name="connsiteY0" fmla="*/ 0 h 10018"/>
              <a:gd name="connsiteX1" fmla="*/ 10636 w 10636"/>
              <a:gd name="connsiteY1" fmla="*/ 0 h 10018"/>
              <a:gd name="connsiteX2" fmla="*/ 8969 w 10636"/>
              <a:gd name="connsiteY2" fmla="*/ 5000 h 10018"/>
              <a:gd name="connsiteX3" fmla="*/ 10636 w 10636"/>
              <a:gd name="connsiteY3" fmla="*/ 10000 h 10018"/>
              <a:gd name="connsiteX4" fmla="*/ 21 w 10636"/>
              <a:gd name="connsiteY4" fmla="*/ 10018 h 10018"/>
              <a:gd name="connsiteX5" fmla="*/ 2 w 10636"/>
              <a:gd name="connsiteY5" fmla="*/ 4948 h 10018"/>
              <a:gd name="connsiteX6" fmla="*/ 7 w 10636"/>
              <a:gd name="connsiteY6" fmla="*/ 0 h 10018"/>
              <a:gd name="connsiteX0" fmla="*/ 7 w 10636"/>
              <a:gd name="connsiteY0" fmla="*/ 0 h 10018"/>
              <a:gd name="connsiteX1" fmla="*/ 10636 w 10636"/>
              <a:gd name="connsiteY1" fmla="*/ 0 h 10018"/>
              <a:gd name="connsiteX2" fmla="*/ 8969 w 10636"/>
              <a:gd name="connsiteY2" fmla="*/ 5000 h 10018"/>
              <a:gd name="connsiteX3" fmla="*/ 10636 w 10636"/>
              <a:gd name="connsiteY3" fmla="*/ 10000 h 10018"/>
              <a:gd name="connsiteX4" fmla="*/ 21 w 10636"/>
              <a:gd name="connsiteY4" fmla="*/ 10018 h 10018"/>
              <a:gd name="connsiteX5" fmla="*/ 2 w 10636"/>
              <a:gd name="connsiteY5" fmla="*/ 4948 h 10018"/>
              <a:gd name="connsiteX6" fmla="*/ 7 w 10636"/>
              <a:gd name="connsiteY6" fmla="*/ 0 h 10018"/>
              <a:gd name="connsiteX0" fmla="*/ 7 w 12525"/>
              <a:gd name="connsiteY0" fmla="*/ 0 h 10018"/>
              <a:gd name="connsiteX1" fmla="*/ 10636 w 12525"/>
              <a:gd name="connsiteY1" fmla="*/ 0 h 10018"/>
              <a:gd name="connsiteX2" fmla="*/ 8969 w 12525"/>
              <a:gd name="connsiteY2" fmla="*/ 5000 h 10018"/>
              <a:gd name="connsiteX3" fmla="*/ 12525 w 12525"/>
              <a:gd name="connsiteY3" fmla="*/ 10000 h 10018"/>
              <a:gd name="connsiteX4" fmla="*/ 21 w 12525"/>
              <a:gd name="connsiteY4" fmla="*/ 10018 h 10018"/>
              <a:gd name="connsiteX5" fmla="*/ 2 w 12525"/>
              <a:gd name="connsiteY5" fmla="*/ 4948 h 10018"/>
              <a:gd name="connsiteX6" fmla="*/ 7 w 12525"/>
              <a:gd name="connsiteY6" fmla="*/ 0 h 10018"/>
              <a:gd name="connsiteX0" fmla="*/ 7 w 12525"/>
              <a:gd name="connsiteY0" fmla="*/ 9 h 10027"/>
              <a:gd name="connsiteX1" fmla="*/ 9940 w 12525"/>
              <a:gd name="connsiteY1" fmla="*/ 0 h 10027"/>
              <a:gd name="connsiteX2" fmla="*/ 8969 w 12525"/>
              <a:gd name="connsiteY2" fmla="*/ 5009 h 10027"/>
              <a:gd name="connsiteX3" fmla="*/ 12525 w 12525"/>
              <a:gd name="connsiteY3" fmla="*/ 10009 h 10027"/>
              <a:gd name="connsiteX4" fmla="*/ 21 w 12525"/>
              <a:gd name="connsiteY4" fmla="*/ 10027 h 10027"/>
              <a:gd name="connsiteX5" fmla="*/ 2 w 12525"/>
              <a:gd name="connsiteY5" fmla="*/ 4957 h 10027"/>
              <a:gd name="connsiteX6" fmla="*/ 7 w 12525"/>
              <a:gd name="connsiteY6" fmla="*/ 9 h 10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525" h="10027">
                <a:moveTo>
                  <a:pt x="7" y="9"/>
                </a:moveTo>
                <a:lnTo>
                  <a:pt x="9940" y="0"/>
                </a:lnTo>
                <a:cubicBezTo>
                  <a:pt x="9019" y="0"/>
                  <a:pt x="8538" y="3341"/>
                  <a:pt x="8969" y="5009"/>
                </a:cubicBezTo>
                <a:cubicBezTo>
                  <a:pt x="9400" y="6677"/>
                  <a:pt x="11604" y="10009"/>
                  <a:pt x="12525" y="10009"/>
                </a:cubicBezTo>
                <a:lnTo>
                  <a:pt x="21" y="10027"/>
                </a:lnTo>
                <a:cubicBezTo>
                  <a:pt x="-12" y="10027"/>
                  <a:pt x="4" y="6627"/>
                  <a:pt x="2" y="4957"/>
                </a:cubicBezTo>
                <a:cubicBezTo>
                  <a:pt x="0" y="3287"/>
                  <a:pt x="16" y="2"/>
                  <a:pt x="7" y="9"/>
                </a:cubicBezTo>
                <a:close/>
              </a:path>
            </a:pathLst>
          </a:custGeom>
          <a:gradFill flip="none" rotWithShape="1">
            <a:gsLst>
              <a:gs pos="0">
                <a:srgbClr val="E10042"/>
              </a:gs>
              <a:gs pos="50000">
                <a:srgbClr val="E2162F"/>
              </a:gs>
              <a:gs pos="100000">
                <a:srgbClr val="E52E20"/>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BE"/>
          </a:p>
        </p:txBody>
      </p:sp>
      <p:sp>
        <p:nvSpPr>
          <p:cNvPr id="2" name="Tijdelijke aanduiding voor titel 1"/>
          <p:cNvSpPr>
            <a:spLocks noGrp="1"/>
          </p:cNvSpPr>
          <p:nvPr>
            <p:ph type="title"/>
          </p:nvPr>
        </p:nvSpPr>
        <p:spPr>
          <a:xfrm>
            <a:off x="1993800" y="365125"/>
            <a:ext cx="9360000" cy="720000"/>
          </a:xfrm>
          <a:prstGeom prst="rect">
            <a:avLst/>
          </a:prstGeom>
        </p:spPr>
        <p:txBody>
          <a:bodyPr vert="horz" lIns="91440" tIns="45720" rIns="91440" bIns="45720" rtlCol="0" anchor="ctr">
            <a:normAutofit/>
          </a:bodyPr>
          <a:lstStyle/>
          <a:p>
            <a:r>
              <a:rPr lang="nl-NL" dirty="0"/>
              <a:t>Klik om de stijl te bewerken</a:t>
            </a:r>
            <a:endParaRPr lang="nl-BE" dirty="0"/>
          </a:p>
        </p:txBody>
      </p:sp>
      <p:sp>
        <p:nvSpPr>
          <p:cNvPr id="3" name="Tijdelijke aanduiding voor tekst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nl-NL"/>
              <a:t>Tekststijl van het model bewerken</a:t>
            </a:r>
          </a:p>
          <a:p>
            <a:pPr lvl="1"/>
            <a:r>
              <a:rPr lang="nl-NL"/>
              <a:t>Tweede niveau</a:t>
            </a:r>
          </a:p>
          <a:p>
            <a:pPr lvl="2"/>
            <a:r>
              <a:rPr lang="nl-NL"/>
              <a:t>Derde niveau</a:t>
            </a:r>
          </a:p>
          <a:p>
            <a:pPr lvl="3"/>
            <a:r>
              <a:rPr lang="nl-NL"/>
              <a:t>Vierde niveau</a:t>
            </a:r>
          </a:p>
          <a:p>
            <a:pPr lvl="4"/>
            <a:r>
              <a:rPr lang="nl-NL"/>
              <a:t>Vijfde niveau</a:t>
            </a:r>
            <a:endParaRPr lang="nl-BE"/>
          </a:p>
        </p:txBody>
      </p:sp>
      <p:sp>
        <p:nvSpPr>
          <p:cNvPr id="4" name="Tijdelijke aanduiding voor datum 3"/>
          <p:cNvSpPr>
            <a:spLocks noGrp="1"/>
          </p:cNvSpPr>
          <p:nvPr>
            <p:ph type="dt" sz="half" idx="2"/>
          </p:nvPr>
        </p:nvSpPr>
        <p:spPr>
          <a:xfrm>
            <a:off x="838199" y="6356350"/>
            <a:ext cx="4114799"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nl-BE"/>
              <a:t>28/11/2024</a:t>
            </a:r>
          </a:p>
        </p:txBody>
      </p:sp>
      <p:sp>
        <p:nvSpPr>
          <p:cNvPr id="5" name="Tijdelijke aanduiding voor voettekst 4"/>
          <p:cNvSpPr>
            <a:spLocks noGrp="1"/>
          </p:cNvSpPr>
          <p:nvPr>
            <p:ph type="ftr" sz="quarter" idx="3"/>
          </p:nvPr>
        </p:nvSpPr>
        <p:spPr>
          <a:xfrm>
            <a:off x="7239000" y="6356348"/>
            <a:ext cx="4114800" cy="365125"/>
          </a:xfrm>
          <a:prstGeom prst="rect">
            <a:avLst/>
          </a:prstGeom>
        </p:spPr>
        <p:txBody>
          <a:bodyPr vert="horz" lIns="91440" tIns="45720" rIns="91440" bIns="45720" rtlCol="0" anchor="ctr"/>
          <a:lstStyle>
            <a:lvl1pPr algn="r">
              <a:defRPr sz="1200">
                <a:solidFill>
                  <a:srgbClr val="E10042"/>
                </a:solidFill>
              </a:defRPr>
            </a:lvl1pPr>
          </a:lstStyle>
          <a:p>
            <a:endParaRPr lang="nl-BE" dirty="0"/>
          </a:p>
        </p:txBody>
      </p:sp>
      <p:pic>
        <p:nvPicPr>
          <p:cNvPr id="14" name="Afbeelding 13"/>
          <p:cNvPicPr>
            <a:picLocks noChangeAspect="1"/>
          </p:cNvPicPr>
          <p:nvPr userDrawn="1"/>
        </p:nvPicPr>
        <p:blipFill>
          <a:blip r:embed="rId14" cstate="print">
            <a:biLevel thresh="25000"/>
            <a:extLst>
              <a:ext uri="{28A0092B-C50C-407E-A947-70E740481C1C}">
                <a14:useLocalDpi xmlns:a14="http://schemas.microsoft.com/office/drawing/2010/main" val="0"/>
              </a:ext>
            </a:extLst>
          </a:blip>
          <a:stretch>
            <a:fillRect/>
          </a:stretch>
        </p:blipFill>
        <p:spPr>
          <a:xfrm>
            <a:off x="5736374" y="6272784"/>
            <a:ext cx="773041" cy="694944"/>
          </a:xfrm>
          <a:prstGeom prst="rect">
            <a:avLst/>
          </a:prstGeom>
        </p:spPr>
      </p:pic>
      <p:sp>
        <p:nvSpPr>
          <p:cNvPr id="6" name="Tijdelijke aanduiding voor dianummer 5"/>
          <p:cNvSpPr>
            <a:spLocks noGrp="1"/>
          </p:cNvSpPr>
          <p:nvPr>
            <p:ph type="sldNum" sz="quarter" idx="4"/>
          </p:nvPr>
        </p:nvSpPr>
        <p:spPr>
          <a:xfrm>
            <a:off x="5275729" y="6356349"/>
            <a:ext cx="1640542" cy="365125"/>
          </a:xfrm>
          <a:prstGeom prst="rect">
            <a:avLst/>
          </a:prstGeom>
        </p:spPr>
        <p:txBody>
          <a:bodyPr vert="horz" lIns="91440" tIns="45720" rIns="91440" bIns="45720" rtlCol="0" anchor="b"/>
          <a:lstStyle>
            <a:lvl1pPr algn="ctr">
              <a:defRPr sz="1200">
                <a:solidFill>
                  <a:srgbClr val="E52E20"/>
                </a:solidFill>
              </a:defRPr>
            </a:lvl1pPr>
          </a:lstStyle>
          <a:p>
            <a:fld id="{87A00E2D-482C-46DD-9856-6EF4854F4127}" type="slidenum">
              <a:rPr lang="nl-BE" smtClean="0"/>
              <a:pPr/>
              <a:t>‹nr.›</a:t>
            </a:fld>
            <a:endParaRPr lang="nl-BE" dirty="0"/>
          </a:p>
        </p:txBody>
      </p:sp>
    </p:spTree>
    <p:extLst>
      <p:ext uri="{BB962C8B-B14F-4D97-AF65-F5344CB8AC3E}">
        <p14:creationId xmlns:p14="http://schemas.microsoft.com/office/powerpoint/2010/main" val="3842054711"/>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Lst>
  <p:hf hdr="0" ftr="0"/>
  <p:txStyles>
    <p:titleStyle>
      <a:lvl1pPr algn="l" defTabSz="914400" rtl="0" eaLnBrk="1" latinLnBrk="0" hangingPunct="1">
        <a:lnSpc>
          <a:spcPct val="90000"/>
        </a:lnSpc>
        <a:spcBef>
          <a:spcPct val="0"/>
        </a:spcBef>
        <a:buNone/>
        <a:defRPr sz="4400" b="1" kern="1200">
          <a:solidFill>
            <a:schemeClr val="tx1"/>
          </a:solidFill>
          <a:latin typeface="+mn-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nl-B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FA9BDFA8-3817-4733-A7E6-C391835FC246}"/>
              </a:ext>
            </a:extLst>
          </p:cNvPr>
          <p:cNvSpPr>
            <a:spLocks noGrp="1"/>
          </p:cNvSpPr>
          <p:nvPr>
            <p:ph type="body" idx="1"/>
          </p:nvPr>
        </p:nvSpPr>
        <p:spPr>
          <a:xfrm>
            <a:off x="685800" y="1524000"/>
            <a:ext cx="10820400" cy="4191000"/>
          </a:xfrm>
          <a:prstGeom prst="rect">
            <a:avLst/>
          </a:prstGeom>
        </p:spPr>
        <p:txBody>
          <a:bodyPr vert="horz"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Footer Placeholder 4">
            <a:extLst>
              <a:ext uri="{FF2B5EF4-FFF2-40B4-BE49-F238E27FC236}">
                <a16:creationId xmlns:a16="http://schemas.microsoft.com/office/drawing/2014/main" id="{70E8890C-677F-4C91-82E6-627D8C881C36}"/>
              </a:ext>
            </a:extLst>
          </p:cNvPr>
          <p:cNvSpPr>
            <a:spLocks noGrp="1"/>
          </p:cNvSpPr>
          <p:nvPr>
            <p:ph type="ftr" sz="quarter" idx="3"/>
          </p:nvPr>
        </p:nvSpPr>
        <p:spPr>
          <a:xfrm>
            <a:off x="2476498" y="6062849"/>
            <a:ext cx="7239000" cy="137160"/>
          </a:xfrm>
          <a:prstGeom prst="rect">
            <a:avLst/>
          </a:prstGeom>
        </p:spPr>
        <p:txBody>
          <a:bodyPr vert="horz" lIns="0" tIns="0" rIns="0" bIns="0" rtlCol="0" anchor="b"/>
          <a:lstStyle>
            <a:lvl1pPr algn="l">
              <a:defRPr sz="800">
                <a:solidFill>
                  <a:schemeClr val="tx1"/>
                </a:solidFill>
              </a:defRPr>
            </a:lvl1pPr>
          </a:lstStyle>
          <a:p>
            <a:endParaRPr lang="en-GB" dirty="0"/>
          </a:p>
        </p:txBody>
      </p:sp>
      <p:sp>
        <p:nvSpPr>
          <p:cNvPr id="2" name="Title Placeholder 1">
            <a:extLst>
              <a:ext uri="{FF2B5EF4-FFF2-40B4-BE49-F238E27FC236}">
                <a16:creationId xmlns:a16="http://schemas.microsoft.com/office/drawing/2014/main" id="{948FBA51-83A7-418F-9111-FF640E9D135D}"/>
              </a:ext>
            </a:extLst>
          </p:cNvPr>
          <p:cNvSpPr>
            <a:spLocks noGrp="1"/>
          </p:cNvSpPr>
          <p:nvPr>
            <p:ph type="title"/>
          </p:nvPr>
        </p:nvSpPr>
        <p:spPr>
          <a:xfrm>
            <a:off x="685800" y="644857"/>
            <a:ext cx="10820400" cy="548640"/>
          </a:xfrm>
          <a:prstGeom prst="rect">
            <a:avLst/>
          </a:prstGeom>
        </p:spPr>
        <p:txBody>
          <a:bodyPr vert="horz" lIns="0" tIns="0" rIns="0" bIns="0" rtlCol="0" anchor="t">
            <a:noAutofit/>
          </a:bodyPr>
          <a:lstStyle/>
          <a:p>
            <a:r>
              <a:rPr lang="en-US"/>
              <a:t>Click to edit Master title style</a:t>
            </a:r>
            <a:endParaRPr lang="en-GB" dirty="0"/>
          </a:p>
        </p:txBody>
      </p:sp>
      <p:sp>
        <p:nvSpPr>
          <p:cNvPr id="13" name="Date Placeholder 3">
            <a:extLst>
              <a:ext uri="{FF2B5EF4-FFF2-40B4-BE49-F238E27FC236}">
                <a16:creationId xmlns:a16="http://schemas.microsoft.com/office/drawing/2014/main" id="{D34E2178-9128-F9D1-4982-E87C0CB4A24B}"/>
              </a:ext>
            </a:extLst>
          </p:cNvPr>
          <p:cNvSpPr txBox="1">
            <a:spLocks/>
          </p:cNvSpPr>
          <p:nvPr userDrawn="1"/>
        </p:nvSpPr>
        <p:spPr>
          <a:xfrm>
            <a:off x="1029083" y="6062849"/>
            <a:ext cx="1280160" cy="137160"/>
          </a:xfrm>
          <a:prstGeom prst="rect">
            <a:avLst/>
          </a:prstGeom>
        </p:spPr>
        <p:txBody>
          <a:bodyPr vert="horz" wrap="none" lIns="0" tIns="0" rIns="0" bIns="0" rtlCol="0" anchor="b"/>
          <a:lstStyle>
            <a:defPPr>
              <a:defRPr lang="en-US"/>
            </a:defPPr>
            <a:lvl1pPr marL="0" algn="r" defTabSz="914400" rtl="0" eaLnBrk="1" latinLnBrk="0" hangingPunct="1">
              <a:defRPr sz="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dirty="0"/>
              <a:t>|     hexagon.com  </a:t>
            </a:r>
          </a:p>
        </p:txBody>
      </p:sp>
      <p:sp>
        <p:nvSpPr>
          <p:cNvPr id="9" name="TextBox 8">
            <a:extLst>
              <a:ext uri="{FF2B5EF4-FFF2-40B4-BE49-F238E27FC236}">
                <a16:creationId xmlns:a16="http://schemas.microsoft.com/office/drawing/2014/main" id="{3AC3AAF6-AC6B-C9F0-94DC-E9DD2056262A}"/>
              </a:ext>
            </a:extLst>
          </p:cNvPr>
          <p:cNvSpPr txBox="1"/>
          <p:nvPr userDrawn="1"/>
        </p:nvSpPr>
        <p:spPr>
          <a:xfrm>
            <a:off x="685800" y="6062849"/>
            <a:ext cx="274320" cy="137160"/>
          </a:xfrm>
          <a:prstGeom prst="rect">
            <a:avLst/>
          </a:prstGeom>
          <a:noFill/>
        </p:spPr>
        <p:txBody>
          <a:bodyPr wrap="square" lIns="0" tIns="0" rIns="0" bIns="0" rtlCol="0" anchor="b">
            <a:noAutofit/>
          </a:bodyPr>
          <a:lstStyle/>
          <a:p>
            <a:pPr algn="l">
              <a:lnSpc>
                <a:spcPct val="100000"/>
              </a:lnSpc>
              <a:spcBef>
                <a:spcPts val="1200"/>
              </a:spcBef>
            </a:pPr>
            <a:fld id="{F7CB609A-DE6C-4C18-B01D-E017ECDC0A5B}" type="slidenum">
              <a:rPr lang="en-US" sz="800" b="1" smtClean="0"/>
              <a:pPr algn="l">
                <a:lnSpc>
                  <a:spcPct val="100000"/>
                </a:lnSpc>
                <a:spcBef>
                  <a:spcPts val="1200"/>
                </a:spcBef>
              </a:pPr>
              <a:t>‹nr.›</a:t>
            </a:fld>
            <a:endParaRPr lang="en-US" sz="800" b="1" dirty="0"/>
          </a:p>
        </p:txBody>
      </p:sp>
      <p:cxnSp>
        <p:nvCxnSpPr>
          <p:cNvPr id="11" name="Straight Connector 10">
            <a:extLst>
              <a:ext uri="{FF2B5EF4-FFF2-40B4-BE49-F238E27FC236}">
                <a16:creationId xmlns:a16="http://schemas.microsoft.com/office/drawing/2014/main" id="{160F9922-9B5B-68A3-9952-72784B6240E5}"/>
              </a:ext>
            </a:extLst>
          </p:cNvPr>
          <p:cNvCxnSpPr>
            <a:cxnSpLocks/>
          </p:cNvCxnSpPr>
          <p:nvPr userDrawn="1"/>
        </p:nvCxnSpPr>
        <p:spPr>
          <a:xfrm>
            <a:off x="342900" y="0"/>
            <a:ext cx="0" cy="6858000"/>
          </a:xfrm>
          <a:prstGeom prst="line">
            <a:avLst/>
          </a:prstGeom>
          <a:ln w="12700" cap="flat">
            <a:solidFill>
              <a:srgbClr val="B9B9BD"/>
            </a:solidFill>
          </a:ln>
          <a:effectLst/>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DF6B519D-C908-8A95-59F3-2FB2C2491814}"/>
              </a:ext>
            </a:extLst>
          </p:cNvPr>
          <p:cNvCxnSpPr>
            <a:cxnSpLocks/>
          </p:cNvCxnSpPr>
          <p:nvPr userDrawn="1"/>
        </p:nvCxnSpPr>
        <p:spPr>
          <a:xfrm flipV="1">
            <a:off x="342900" y="6515100"/>
            <a:ext cx="11849100" cy="0"/>
          </a:xfrm>
          <a:prstGeom prst="line">
            <a:avLst/>
          </a:prstGeom>
          <a:ln w="12700" cap="flat">
            <a:solidFill>
              <a:srgbClr val="B9B9BD"/>
            </a:solidFill>
          </a:ln>
          <a:effectLst/>
        </p:spPr>
        <p:style>
          <a:lnRef idx="2">
            <a:schemeClr val="accent1"/>
          </a:lnRef>
          <a:fillRef idx="0">
            <a:schemeClr val="accent1"/>
          </a:fillRef>
          <a:effectRef idx="1">
            <a:schemeClr val="accent1"/>
          </a:effectRef>
          <a:fontRef idx="minor">
            <a:schemeClr val="tx1"/>
          </a:fontRef>
        </p:style>
      </p:cxnSp>
      <p:pic>
        <p:nvPicPr>
          <p:cNvPr id="17" name="Graphic 16">
            <a:extLst>
              <a:ext uri="{FF2B5EF4-FFF2-40B4-BE49-F238E27FC236}">
                <a16:creationId xmlns:a16="http://schemas.microsoft.com/office/drawing/2014/main" id="{9E584DBB-B0F2-49B7-7FDB-4D1E5FF33AB0}"/>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0934700" y="5996072"/>
            <a:ext cx="914400" cy="257861"/>
          </a:xfrm>
          <a:prstGeom prst="rect">
            <a:avLst/>
          </a:prstGeom>
        </p:spPr>
      </p:pic>
      <p:sp>
        <p:nvSpPr>
          <p:cNvPr id="4" name="Date Placeholder 3">
            <a:extLst>
              <a:ext uri="{FF2B5EF4-FFF2-40B4-BE49-F238E27FC236}">
                <a16:creationId xmlns:a16="http://schemas.microsoft.com/office/drawing/2014/main" id="{C87AF948-68C6-4080-96A4-341B3E72654F}"/>
              </a:ext>
            </a:extLst>
          </p:cNvPr>
          <p:cNvSpPr>
            <a:spLocks noGrp="1"/>
          </p:cNvSpPr>
          <p:nvPr>
            <p:ph type="dt" sz="half" idx="2"/>
          </p:nvPr>
        </p:nvSpPr>
        <p:spPr>
          <a:xfrm>
            <a:off x="9715500" y="6062849"/>
            <a:ext cx="876303" cy="137160"/>
          </a:xfrm>
          <a:prstGeom prst="rect">
            <a:avLst/>
          </a:prstGeom>
        </p:spPr>
        <p:txBody>
          <a:bodyPr vert="horz" wrap="none" lIns="0" tIns="0" rIns="0" bIns="0" rtlCol="0" anchor="b"/>
          <a:lstStyle>
            <a:lvl1pPr algn="r">
              <a:defRPr sz="800">
                <a:solidFill>
                  <a:schemeClr val="tx1"/>
                </a:solidFill>
              </a:defRPr>
            </a:lvl1pPr>
          </a:lstStyle>
          <a:p>
            <a:fld id="{820B3903-568E-43AC-BD1F-FE7DE148EB0A}" type="datetime1">
              <a:rPr lang="en-US" smtClean="0"/>
              <a:pPr/>
              <a:t>9/17/2026</a:t>
            </a:fld>
            <a:endParaRPr lang="en-GB" dirty="0"/>
          </a:p>
        </p:txBody>
      </p:sp>
    </p:spTree>
    <p:extLst>
      <p:ext uri="{BB962C8B-B14F-4D97-AF65-F5344CB8AC3E}">
        <p14:creationId xmlns:p14="http://schemas.microsoft.com/office/powerpoint/2010/main" val="3741496328"/>
      </p:ext>
    </p:extLst>
  </p:cSld>
  <p:clrMap bg1="dk1" tx1="lt1" bg2="dk2" tx2="lt2" accent1="accent1" accent2="accent2" accent3="accent3" accent4="accent4" accent5="accent5" accent6="accent6" hlink="hlink" folHlink="folHlink"/>
  <p:sldLayoutIdLst>
    <p:sldLayoutId id="2147483858" r:id="rId1"/>
  </p:sldLayoutIdLst>
  <p:hf hdr="0" ftr="0" dt="0"/>
  <p:txStyles>
    <p:titleStyle>
      <a:lvl1pPr algn="l" defTabSz="914400" rtl="0" eaLnBrk="1" latinLnBrk="0" hangingPunct="1">
        <a:lnSpc>
          <a:spcPct val="90000"/>
        </a:lnSpc>
        <a:spcBef>
          <a:spcPct val="0"/>
        </a:spcBef>
        <a:buNone/>
        <a:defRPr sz="2800" kern="1200">
          <a:solidFill>
            <a:schemeClr val="tx1"/>
          </a:solidFill>
          <a:latin typeface="+mj-lt"/>
          <a:ea typeface="+mj-ea"/>
          <a:cs typeface="+mj-cs"/>
        </a:defRPr>
      </a:lvl1pPr>
    </p:titleStyle>
    <p:bodyStyle>
      <a:lvl1pPr marL="227013" indent="-227013" algn="l" defTabSz="914400" rtl="0" eaLnBrk="1" latinLnBrk="0" hangingPunct="1">
        <a:lnSpc>
          <a:spcPct val="100000"/>
        </a:lnSpc>
        <a:spcBef>
          <a:spcPts val="1200"/>
        </a:spcBef>
        <a:buFont typeface="Arial" panose="020B0604020202020204" pitchFamily="34" charset="0"/>
        <a:buChar char="−"/>
        <a:defRPr sz="1600" kern="1200">
          <a:solidFill>
            <a:schemeClr val="tx1"/>
          </a:solidFill>
          <a:latin typeface="+mn-lt"/>
          <a:ea typeface="+mn-ea"/>
          <a:cs typeface="+mn-cs"/>
        </a:defRPr>
      </a:lvl1pPr>
      <a:lvl2pPr marL="460375" indent="-233363" algn="l" defTabSz="914400" rtl="0" eaLnBrk="1" latinLnBrk="0" hangingPunct="1">
        <a:lnSpc>
          <a:spcPct val="100000"/>
        </a:lnSpc>
        <a:spcBef>
          <a:spcPts val="600"/>
        </a:spcBef>
        <a:buFont typeface="Arial" panose="020B0604020202020204" pitchFamily="34" charset="0"/>
        <a:buChar char="−"/>
        <a:defRPr sz="1600" kern="1200">
          <a:solidFill>
            <a:schemeClr val="tx1"/>
          </a:solidFill>
          <a:latin typeface="+mn-lt"/>
          <a:ea typeface="+mn-ea"/>
          <a:cs typeface="+mn-cs"/>
        </a:defRPr>
      </a:lvl2pPr>
      <a:lvl3pPr marL="625475" indent="-165100" algn="l" defTabSz="914400" rtl="0" eaLnBrk="1" latinLnBrk="0" hangingPunct="1">
        <a:lnSpc>
          <a:spcPct val="100000"/>
        </a:lnSpc>
        <a:spcBef>
          <a:spcPts val="600"/>
        </a:spcBef>
        <a:buFont typeface="Arial" panose="020B0604020202020204" pitchFamily="34" charset="0"/>
        <a:buChar char="−"/>
        <a:defRPr sz="1200" kern="1200">
          <a:solidFill>
            <a:schemeClr val="tx1"/>
          </a:solidFill>
          <a:latin typeface="+mn-lt"/>
          <a:ea typeface="+mn-ea"/>
          <a:cs typeface="+mn-cs"/>
        </a:defRPr>
      </a:lvl3pPr>
      <a:lvl4pPr marL="798513" indent="-173038" algn="l" defTabSz="914400" rtl="0" eaLnBrk="1" latinLnBrk="0" hangingPunct="1">
        <a:lnSpc>
          <a:spcPct val="100000"/>
        </a:lnSpc>
        <a:spcBef>
          <a:spcPts val="600"/>
        </a:spcBef>
        <a:buFont typeface="Arial" panose="020B0604020202020204" pitchFamily="34" charset="0"/>
        <a:buChar char="−"/>
        <a:defRPr sz="1200" kern="1200">
          <a:solidFill>
            <a:schemeClr val="tx1"/>
          </a:solidFill>
          <a:latin typeface="+mn-lt"/>
          <a:ea typeface="+mn-ea"/>
          <a:cs typeface="+mn-cs"/>
        </a:defRPr>
      </a:lvl4pPr>
      <a:lvl5pPr marL="969963" indent="-171450" algn="l" defTabSz="914400" rtl="0" eaLnBrk="1" latinLnBrk="0" hangingPunct="1">
        <a:lnSpc>
          <a:spcPct val="100000"/>
        </a:lnSpc>
        <a:spcBef>
          <a:spcPts val="6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15:clr>
            <a:srgbClr val="F26B43"/>
          </p15:clr>
        </p15:guide>
        <p15:guide id="2" pos="7680">
          <p15:clr>
            <a:srgbClr val="F26B43"/>
          </p15:clr>
        </p15:guide>
        <p15:guide id="3" pos="432">
          <p15:clr>
            <a:srgbClr val="F26B43"/>
          </p15:clr>
        </p15:guide>
        <p15:guide id="4" pos="1560">
          <p15:clr>
            <a:srgbClr val="A4A3A4"/>
          </p15:clr>
        </p15:guide>
        <p15:guide id="5" pos="2712">
          <p15:clr>
            <a:srgbClr val="FBAE40"/>
          </p15:clr>
        </p15:guide>
        <p15:guide id="6" pos="3840">
          <p15:clr>
            <a:srgbClr val="A4A3A4"/>
          </p15:clr>
        </p15:guide>
        <p15:guide id="7" pos="4992">
          <p15:clr>
            <a:srgbClr val="FBAE40"/>
          </p15:clr>
        </p15:guide>
        <p15:guide id="8" pos="6120">
          <p15:clr>
            <a:srgbClr val="A4A3A4"/>
          </p15:clr>
        </p15:guide>
        <p15:guide id="9" pos="7248">
          <p15:clr>
            <a:srgbClr val="F26B43"/>
          </p15:clr>
        </p15:guide>
        <p15:guide id="10" orient="horz">
          <p15:clr>
            <a:srgbClr val="F26B43"/>
          </p15:clr>
        </p15:guide>
        <p15:guide id="11" orient="horz" pos="4320">
          <p15:clr>
            <a:srgbClr val="F26B43"/>
          </p15:clr>
        </p15:guide>
        <p15:guide id="12" orient="horz" pos="432">
          <p15:clr>
            <a:srgbClr val="F26B43"/>
          </p15:clr>
        </p15:guide>
        <p15:guide id="13" orient="horz" pos="960">
          <p15:clr>
            <a:srgbClr val="5ACBF0"/>
          </p15:clr>
        </p15:guide>
        <p15:guide id="14" orient="horz" pos="1488">
          <p15:clr>
            <a:srgbClr val="FBAE40"/>
          </p15:clr>
        </p15:guide>
        <p15:guide id="15" orient="horz" pos="2016">
          <p15:clr>
            <a:srgbClr val="A4A3A4"/>
          </p15:clr>
        </p15:guide>
        <p15:guide id="16" orient="horz" pos="2544">
          <p15:clr>
            <a:srgbClr val="FBAE40"/>
          </p15:clr>
        </p15:guide>
        <p15:guide id="17" orient="horz" pos="3072">
          <p15:clr>
            <a:srgbClr val="A4A3A4"/>
          </p15:clr>
        </p15:guide>
        <p15:guide id="18" orient="horz" pos="3600">
          <p15:clr>
            <a:srgbClr val="F26B43"/>
          </p15:clr>
        </p15:guide>
      </p15:sldGuideLst>
    </p:ext>
  </p:extLst>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FA9BDFA8-3817-4733-A7E6-C391835FC246}"/>
              </a:ext>
            </a:extLst>
          </p:cNvPr>
          <p:cNvSpPr>
            <a:spLocks noGrp="1"/>
          </p:cNvSpPr>
          <p:nvPr>
            <p:ph type="body" idx="1"/>
          </p:nvPr>
        </p:nvSpPr>
        <p:spPr>
          <a:xfrm>
            <a:off x="685800" y="1524000"/>
            <a:ext cx="10820400" cy="4191000"/>
          </a:xfrm>
          <a:prstGeom prst="rect">
            <a:avLst/>
          </a:prstGeom>
        </p:spPr>
        <p:txBody>
          <a:bodyPr vert="horz"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Footer Placeholder 4">
            <a:extLst>
              <a:ext uri="{FF2B5EF4-FFF2-40B4-BE49-F238E27FC236}">
                <a16:creationId xmlns:a16="http://schemas.microsoft.com/office/drawing/2014/main" id="{70E8890C-677F-4C91-82E6-627D8C881C36}"/>
              </a:ext>
            </a:extLst>
          </p:cNvPr>
          <p:cNvSpPr>
            <a:spLocks noGrp="1"/>
          </p:cNvSpPr>
          <p:nvPr>
            <p:ph type="ftr" sz="quarter" idx="3"/>
          </p:nvPr>
        </p:nvSpPr>
        <p:spPr>
          <a:xfrm>
            <a:off x="2476498" y="6062849"/>
            <a:ext cx="7239000" cy="137160"/>
          </a:xfrm>
          <a:prstGeom prst="rect">
            <a:avLst/>
          </a:prstGeom>
        </p:spPr>
        <p:txBody>
          <a:bodyPr vert="horz" lIns="0" tIns="0" rIns="0" bIns="0" rtlCol="0" anchor="b"/>
          <a:lstStyle>
            <a:lvl1pPr algn="l">
              <a:defRPr sz="800">
                <a:solidFill>
                  <a:schemeClr val="tx1"/>
                </a:solidFill>
              </a:defRPr>
            </a:lvl1pPr>
          </a:lstStyle>
          <a:p>
            <a:endParaRPr lang="en-GB" dirty="0"/>
          </a:p>
        </p:txBody>
      </p:sp>
      <p:sp>
        <p:nvSpPr>
          <p:cNvPr id="2" name="Title Placeholder 1">
            <a:extLst>
              <a:ext uri="{FF2B5EF4-FFF2-40B4-BE49-F238E27FC236}">
                <a16:creationId xmlns:a16="http://schemas.microsoft.com/office/drawing/2014/main" id="{948FBA51-83A7-418F-9111-FF640E9D135D}"/>
              </a:ext>
            </a:extLst>
          </p:cNvPr>
          <p:cNvSpPr>
            <a:spLocks noGrp="1"/>
          </p:cNvSpPr>
          <p:nvPr>
            <p:ph type="title"/>
          </p:nvPr>
        </p:nvSpPr>
        <p:spPr>
          <a:xfrm>
            <a:off x="685800" y="644857"/>
            <a:ext cx="10820400" cy="548640"/>
          </a:xfrm>
          <a:prstGeom prst="rect">
            <a:avLst/>
          </a:prstGeom>
        </p:spPr>
        <p:txBody>
          <a:bodyPr vert="horz" lIns="0" tIns="0" rIns="0" bIns="0" rtlCol="0" anchor="t">
            <a:noAutofit/>
          </a:bodyPr>
          <a:lstStyle/>
          <a:p>
            <a:r>
              <a:rPr lang="en-US"/>
              <a:t>Click to edit Master title style</a:t>
            </a:r>
            <a:endParaRPr lang="en-GB" dirty="0"/>
          </a:p>
        </p:txBody>
      </p:sp>
      <p:sp>
        <p:nvSpPr>
          <p:cNvPr id="13" name="Date Placeholder 3">
            <a:extLst>
              <a:ext uri="{FF2B5EF4-FFF2-40B4-BE49-F238E27FC236}">
                <a16:creationId xmlns:a16="http://schemas.microsoft.com/office/drawing/2014/main" id="{D34E2178-9128-F9D1-4982-E87C0CB4A24B}"/>
              </a:ext>
            </a:extLst>
          </p:cNvPr>
          <p:cNvSpPr txBox="1">
            <a:spLocks/>
          </p:cNvSpPr>
          <p:nvPr userDrawn="1"/>
        </p:nvSpPr>
        <p:spPr>
          <a:xfrm>
            <a:off x="1029083" y="6062849"/>
            <a:ext cx="1280160" cy="137160"/>
          </a:xfrm>
          <a:prstGeom prst="rect">
            <a:avLst/>
          </a:prstGeom>
        </p:spPr>
        <p:txBody>
          <a:bodyPr vert="horz" wrap="none" lIns="0" tIns="0" rIns="0" bIns="0" rtlCol="0" anchor="b"/>
          <a:lstStyle>
            <a:defPPr>
              <a:defRPr lang="en-US"/>
            </a:defPPr>
            <a:lvl1pPr marL="0" algn="r" defTabSz="914400" rtl="0" eaLnBrk="1" latinLnBrk="0" hangingPunct="1">
              <a:defRPr sz="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dirty="0"/>
              <a:t>|     hexagon.com  </a:t>
            </a:r>
          </a:p>
        </p:txBody>
      </p:sp>
      <p:sp>
        <p:nvSpPr>
          <p:cNvPr id="9" name="TextBox 8">
            <a:extLst>
              <a:ext uri="{FF2B5EF4-FFF2-40B4-BE49-F238E27FC236}">
                <a16:creationId xmlns:a16="http://schemas.microsoft.com/office/drawing/2014/main" id="{3AC3AAF6-AC6B-C9F0-94DC-E9DD2056262A}"/>
              </a:ext>
            </a:extLst>
          </p:cNvPr>
          <p:cNvSpPr txBox="1"/>
          <p:nvPr userDrawn="1"/>
        </p:nvSpPr>
        <p:spPr>
          <a:xfrm>
            <a:off x="685800" y="6062849"/>
            <a:ext cx="274320" cy="137160"/>
          </a:xfrm>
          <a:prstGeom prst="rect">
            <a:avLst/>
          </a:prstGeom>
          <a:noFill/>
        </p:spPr>
        <p:txBody>
          <a:bodyPr wrap="square" lIns="0" tIns="0" rIns="0" bIns="0" rtlCol="0" anchor="b">
            <a:noAutofit/>
          </a:bodyPr>
          <a:lstStyle/>
          <a:p>
            <a:pPr algn="l">
              <a:lnSpc>
                <a:spcPct val="100000"/>
              </a:lnSpc>
              <a:spcBef>
                <a:spcPts val="1200"/>
              </a:spcBef>
            </a:pPr>
            <a:fld id="{F7CB609A-DE6C-4C18-B01D-E017ECDC0A5B}" type="slidenum">
              <a:rPr lang="en-US" sz="800" b="1" smtClean="0"/>
              <a:pPr algn="l">
                <a:lnSpc>
                  <a:spcPct val="100000"/>
                </a:lnSpc>
                <a:spcBef>
                  <a:spcPts val="1200"/>
                </a:spcBef>
              </a:pPr>
              <a:t>‹nr.›</a:t>
            </a:fld>
            <a:endParaRPr lang="en-US" sz="800" b="1" dirty="0"/>
          </a:p>
        </p:txBody>
      </p:sp>
      <p:cxnSp>
        <p:nvCxnSpPr>
          <p:cNvPr id="11" name="Straight Connector 10">
            <a:extLst>
              <a:ext uri="{FF2B5EF4-FFF2-40B4-BE49-F238E27FC236}">
                <a16:creationId xmlns:a16="http://schemas.microsoft.com/office/drawing/2014/main" id="{160F9922-9B5B-68A3-9952-72784B6240E5}"/>
              </a:ext>
            </a:extLst>
          </p:cNvPr>
          <p:cNvCxnSpPr>
            <a:cxnSpLocks/>
          </p:cNvCxnSpPr>
          <p:nvPr userDrawn="1"/>
        </p:nvCxnSpPr>
        <p:spPr>
          <a:xfrm>
            <a:off x="342900" y="0"/>
            <a:ext cx="0" cy="6858000"/>
          </a:xfrm>
          <a:prstGeom prst="line">
            <a:avLst/>
          </a:prstGeom>
          <a:ln w="12700" cap="flat">
            <a:solidFill>
              <a:srgbClr val="B9B9BD"/>
            </a:solidFill>
          </a:ln>
          <a:effectLst/>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DF6B519D-C908-8A95-59F3-2FB2C2491814}"/>
              </a:ext>
            </a:extLst>
          </p:cNvPr>
          <p:cNvCxnSpPr>
            <a:cxnSpLocks/>
          </p:cNvCxnSpPr>
          <p:nvPr userDrawn="1"/>
        </p:nvCxnSpPr>
        <p:spPr>
          <a:xfrm flipV="1">
            <a:off x="342900" y="6515100"/>
            <a:ext cx="11849100" cy="0"/>
          </a:xfrm>
          <a:prstGeom prst="line">
            <a:avLst/>
          </a:prstGeom>
          <a:ln w="12700" cap="flat">
            <a:solidFill>
              <a:srgbClr val="B9B9BD"/>
            </a:solidFill>
          </a:ln>
          <a:effectLst/>
        </p:spPr>
        <p:style>
          <a:lnRef idx="2">
            <a:schemeClr val="accent1"/>
          </a:lnRef>
          <a:fillRef idx="0">
            <a:schemeClr val="accent1"/>
          </a:fillRef>
          <a:effectRef idx="1">
            <a:schemeClr val="accent1"/>
          </a:effectRef>
          <a:fontRef idx="minor">
            <a:schemeClr val="tx1"/>
          </a:fontRef>
        </p:style>
      </p:cxnSp>
      <p:pic>
        <p:nvPicPr>
          <p:cNvPr id="17" name="Graphic 16">
            <a:extLst>
              <a:ext uri="{FF2B5EF4-FFF2-40B4-BE49-F238E27FC236}">
                <a16:creationId xmlns:a16="http://schemas.microsoft.com/office/drawing/2014/main" id="{9E584DBB-B0F2-49B7-7FDB-4D1E5FF33AB0}"/>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10934700" y="5996072"/>
            <a:ext cx="914400" cy="257861"/>
          </a:xfrm>
          <a:prstGeom prst="rect">
            <a:avLst/>
          </a:prstGeom>
        </p:spPr>
      </p:pic>
      <p:sp>
        <p:nvSpPr>
          <p:cNvPr id="4" name="Date Placeholder 3">
            <a:extLst>
              <a:ext uri="{FF2B5EF4-FFF2-40B4-BE49-F238E27FC236}">
                <a16:creationId xmlns:a16="http://schemas.microsoft.com/office/drawing/2014/main" id="{C87AF948-68C6-4080-96A4-341B3E72654F}"/>
              </a:ext>
            </a:extLst>
          </p:cNvPr>
          <p:cNvSpPr>
            <a:spLocks noGrp="1"/>
          </p:cNvSpPr>
          <p:nvPr>
            <p:ph type="dt" sz="half" idx="2"/>
          </p:nvPr>
        </p:nvSpPr>
        <p:spPr>
          <a:xfrm>
            <a:off x="9715500" y="6062849"/>
            <a:ext cx="876303" cy="137160"/>
          </a:xfrm>
          <a:prstGeom prst="rect">
            <a:avLst/>
          </a:prstGeom>
        </p:spPr>
        <p:txBody>
          <a:bodyPr vert="horz" wrap="none" lIns="0" tIns="0" rIns="0" bIns="0" rtlCol="0" anchor="b"/>
          <a:lstStyle>
            <a:lvl1pPr algn="r">
              <a:defRPr sz="800">
                <a:solidFill>
                  <a:schemeClr val="tx1"/>
                </a:solidFill>
              </a:defRPr>
            </a:lvl1pPr>
          </a:lstStyle>
          <a:p>
            <a:fld id="{820B3903-568E-43AC-BD1F-FE7DE148EB0A}" type="datetime1">
              <a:rPr lang="en-US" smtClean="0"/>
              <a:pPr/>
              <a:t>9/17/2026</a:t>
            </a:fld>
            <a:endParaRPr lang="en-GB" dirty="0"/>
          </a:p>
        </p:txBody>
      </p:sp>
    </p:spTree>
    <p:extLst>
      <p:ext uri="{BB962C8B-B14F-4D97-AF65-F5344CB8AC3E}">
        <p14:creationId xmlns:p14="http://schemas.microsoft.com/office/powerpoint/2010/main" val="1454413258"/>
      </p:ext>
    </p:extLst>
  </p:cSld>
  <p:clrMap bg1="dk1" tx1="lt1" bg2="dk2" tx2="lt2" accent1="accent1" accent2="accent2" accent3="accent3" accent4="accent4" accent5="accent5" accent6="accent6" hlink="hlink" folHlink="folHlink"/>
  <p:sldLayoutIdLst>
    <p:sldLayoutId id="2147483860" r:id="rId1"/>
    <p:sldLayoutId id="2147483861" r:id="rId2"/>
    <p:sldLayoutId id="2147483862" r:id="rId3"/>
    <p:sldLayoutId id="2147483863" r:id="rId4"/>
  </p:sldLayoutIdLst>
  <p:hf hdr="0" ftr="0" dt="0"/>
  <p:txStyles>
    <p:titleStyle>
      <a:lvl1pPr algn="l" defTabSz="914400" rtl="0" eaLnBrk="1" latinLnBrk="0" hangingPunct="1">
        <a:lnSpc>
          <a:spcPct val="90000"/>
        </a:lnSpc>
        <a:spcBef>
          <a:spcPct val="0"/>
        </a:spcBef>
        <a:buNone/>
        <a:defRPr sz="2800" kern="1200">
          <a:solidFill>
            <a:schemeClr val="tx1"/>
          </a:solidFill>
          <a:latin typeface="+mj-lt"/>
          <a:ea typeface="+mj-ea"/>
          <a:cs typeface="+mj-cs"/>
        </a:defRPr>
      </a:lvl1pPr>
    </p:titleStyle>
    <p:bodyStyle>
      <a:lvl1pPr marL="227013" indent="-227013" algn="l" defTabSz="914400" rtl="0" eaLnBrk="1" latinLnBrk="0" hangingPunct="1">
        <a:lnSpc>
          <a:spcPct val="100000"/>
        </a:lnSpc>
        <a:spcBef>
          <a:spcPts val="1200"/>
        </a:spcBef>
        <a:buFont typeface="Arial" panose="020B0604020202020204" pitchFamily="34" charset="0"/>
        <a:buChar char="−"/>
        <a:defRPr sz="1600" kern="1200">
          <a:solidFill>
            <a:schemeClr val="tx1"/>
          </a:solidFill>
          <a:latin typeface="+mn-lt"/>
          <a:ea typeface="+mn-ea"/>
          <a:cs typeface="+mn-cs"/>
        </a:defRPr>
      </a:lvl1pPr>
      <a:lvl2pPr marL="460375" indent="-233363" algn="l" defTabSz="914400" rtl="0" eaLnBrk="1" latinLnBrk="0" hangingPunct="1">
        <a:lnSpc>
          <a:spcPct val="100000"/>
        </a:lnSpc>
        <a:spcBef>
          <a:spcPts val="600"/>
        </a:spcBef>
        <a:buFont typeface="Arial" panose="020B0604020202020204" pitchFamily="34" charset="0"/>
        <a:buChar char="−"/>
        <a:defRPr sz="1600" kern="1200">
          <a:solidFill>
            <a:schemeClr val="tx1"/>
          </a:solidFill>
          <a:latin typeface="+mn-lt"/>
          <a:ea typeface="+mn-ea"/>
          <a:cs typeface="+mn-cs"/>
        </a:defRPr>
      </a:lvl2pPr>
      <a:lvl3pPr marL="625475" indent="-165100" algn="l" defTabSz="914400" rtl="0" eaLnBrk="1" latinLnBrk="0" hangingPunct="1">
        <a:lnSpc>
          <a:spcPct val="100000"/>
        </a:lnSpc>
        <a:spcBef>
          <a:spcPts val="600"/>
        </a:spcBef>
        <a:buFont typeface="Arial" panose="020B0604020202020204" pitchFamily="34" charset="0"/>
        <a:buChar char="−"/>
        <a:defRPr sz="1200" kern="1200">
          <a:solidFill>
            <a:schemeClr val="tx1"/>
          </a:solidFill>
          <a:latin typeface="+mn-lt"/>
          <a:ea typeface="+mn-ea"/>
          <a:cs typeface="+mn-cs"/>
        </a:defRPr>
      </a:lvl3pPr>
      <a:lvl4pPr marL="798513" indent="-173038" algn="l" defTabSz="914400" rtl="0" eaLnBrk="1" latinLnBrk="0" hangingPunct="1">
        <a:lnSpc>
          <a:spcPct val="100000"/>
        </a:lnSpc>
        <a:spcBef>
          <a:spcPts val="600"/>
        </a:spcBef>
        <a:buFont typeface="Arial" panose="020B0604020202020204" pitchFamily="34" charset="0"/>
        <a:buChar char="−"/>
        <a:defRPr sz="1200" kern="1200">
          <a:solidFill>
            <a:schemeClr val="tx1"/>
          </a:solidFill>
          <a:latin typeface="+mn-lt"/>
          <a:ea typeface="+mn-ea"/>
          <a:cs typeface="+mn-cs"/>
        </a:defRPr>
      </a:lvl4pPr>
      <a:lvl5pPr marL="969963" indent="-171450" algn="l" defTabSz="914400" rtl="0" eaLnBrk="1" latinLnBrk="0" hangingPunct="1">
        <a:lnSpc>
          <a:spcPct val="100000"/>
        </a:lnSpc>
        <a:spcBef>
          <a:spcPts val="6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15:clr>
            <a:srgbClr val="F26B43"/>
          </p15:clr>
        </p15:guide>
        <p15:guide id="2" pos="7680">
          <p15:clr>
            <a:srgbClr val="F26B43"/>
          </p15:clr>
        </p15:guide>
        <p15:guide id="3" pos="432">
          <p15:clr>
            <a:srgbClr val="F26B43"/>
          </p15:clr>
        </p15:guide>
        <p15:guide id="4" pos="1560">
          <p15:clr>
            <a:srgbClr val="A4A3A4"/>
          </p15:clr>
        </p15:guide>
        <p15:guide id="5" pos="2712">
          <p15:clr>
            <a:srgbClr val="FBAE40"/>
          </p15:clr>
        </p15:guide>
        <p15:guide id="6" pos="3840">
          <p15:clr>
            <a:srgbClr val="A4A3A4"/>
          </p15:clr>
        </p15:guide>
        <p15:guide id="7" pos="4992">
          <p15:clr>
            <a:srgbClr val="FBAE40"/>
          </p15:clr>
        </p15:guide>
        <p15:guide id="8" pos="6120">
          <p15:clr>
            <a:srgbClr val="A4A3A4"/>
          </p15:clr>
        </p15:guide>
        <p15:guide id="9" pos="7248">
          <p15:clr>
            <a:srgbClr val="F26B43"/>
          </p15:clr>
        </p15:guide>
        <p15:guide id="10" orient="horz">
          <p15:clr>
            <a:srgbClr val="F26B43"/>
          </p15:clr>
        </p15:guide>
        <p15:guide id="11" orient="horz" pos="4320">
          <p15:clr>
            <a:srgbClr val="F26B43"/>
          </p15:clr>
        </p15:guide>
        <p15:guide id="12" orient="horz" pos="432">
          <p15:clr>
            <a:srgbClr val="F26B43"/>
          </p15:clr>
        </p15:guide>
        <p15:guide id="13" orient="horz" pos="960">
          <p15:clr>
            <a:srgbClr val="5ACBF0"/>
          </p15:clr>
        </p15:guide>
        <p15:guide id="14" orient="horz" pos="1488">
          <p15:clr>
            <a:srgbClr val="FBAE40"/>
          </p15:clr>
        </p15:guide>
        <p15:guide id="15" orient="horz" pos="2016">
          <p15:clr>
            <a:srgbClr val="A4A3A4"/>
          </p15:clr>
        </p15:guide>
        <p15:guide id="16" orient="horz" pos="2544">
          <p15:clr>
            <a:srgbClr val="FBAE40"/>
          </p15:clr>
        </p15:guide>
        <p15:guide id="17" orient="horz" pos="3072">
          <p15:clr>
            <a:srgbClr val="A4A3A4"/>
          </p15:clr>
        </p15:guide>
        <p15:guide id="18" orient="horz" pos="3600">
          <p15:clr>
            <a:srgbClr val="F26B43"/>
          </p15:clr>
        </p15:guide>
      </p15:sldGuideLst>
    </p:ext>
  </p:extLst>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extBox 2">
            <a:extLst>
              <a:ext uri="{FF2B5EF4-FFF2-40B4-BE49-F238E27FC236}">
                <a16:creationId xmlns:a16="http://schemas.microsoft.com/office/drawing/2014/main" id="{383CB02E-CB78-1E4E-9135-1FC7AF2CC51D}"/>
              </a:ext>
            </a:extLst>
          </p:cNvPr>
          <p:cNvSpPr txBox="1">
            <a:spLocks noChangeArrowheads="1"/>
          </p:cNvSpPr>
          <p:nvPr/>
        </p:nvSpPr>
        <p:spPr bwMode="auto">
          <a:xfrm>
            <a:off x="536575" y="6145213"/>
            <a:ext cx="388938"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fld id="{1A20E258-47F9-4544-B453-E1893CCA9957}" type="slidenum">
              <a:rPr lang="en-GB" altLang="en-US" sz="800">
                <a:solidFill>
                  <a:srgbClr val="000000"/>
                </a:solidFill>
                <a:cs typeface="Arial" panose="020B0604020202020204" pitchFamily="34" charset="0"/>
              </a:rPr>
              <a:pPr eaLnBrk="1" hangingPunct="1"/>
              <a:t>‹nr.›</a:t>
            </a:fld>
            <a:endParaRPr lang="en-GB" altLang="en-US" sz="800">
              <a:solidFill>
                <a:srgbClr val="000000"/>
              </a:solidFill>
              <a:cs typeface="Arial" panose="020B0604020202020204" pitchFamily="34" charset="0"/>
            </a:endParaRPr>
          </a:p>
        </p:txBody>
      </p:sp>
      <p:sp>
        <p:nvSpPr>
          <p:cNvPr id="1027" name="TextBox 6">
            <a:extLst>
              <a:ext uri="{FF2B5EF4-FFF2-40B4-BE49-F238E27FC236}">
                <a16:creationId xmlns:a16="http://schemas.microsoft.com/office/drawing/2014/main" id="{2F8709A1-9D90-9E4F-A02C-7C0BF09443FF}"/>
              </a:ext>
            </a:extLst>
          </p:cNvPr>
          <p:cNvSpPr txBox="1">
            <a:spLocks noChangeArrowheads="1"/>
          </p:cNvSpPr>
          <p:nvPr/>
        </p:nvSpPr>
        <p:spPr bwMode="auto">
          <a:xfrm>
            <a:off x="819150" y="6223000"/>
            <a:ext cx="976313"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r>
              <a:rPr lang="en-US" altLang="en-US" sz="800">
                <a:cs typeface="Arial" panose="020B0604020202020204" pitchFamily="34" charset="0"/>
              </a:rPr>
              <a:t>|     hexagon.com</a:t>
            </a:r>
          </a:p>
        </p:txBody>
      </p:sp>
    </p:spTree>
    <p:extLst>
      <p:ext uri="{BB962C8B-B14F-4D97-AF65-F5344CB8AC3E}">
        <p14:creationId xmlns:p14="http://schemas.microsoft.com/office/powerpoint/2010/main" val="277911420"/>
      </p:ext>
    </p:extLst>
  </p:cSld>
  <p:clrMap bg1="lt1" tx1="dk1" bg2="lt2" tx2="dk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 id="2147483876" r:id="rId12"/>
    <p:sldLayoutId id="2147483877" r:id="rId13"/>
    <p:sldLayoutId id="2147483878" r:id="rId14"/>
    <p:sldLayoutId id="2147483879" r:id="rId15"/>
    <p:sldLayoutId id="2147483880" r:id="rId16"/>
    <p:sldLayoutId id="2147483881" r:id="rId17"/>
    <p:sldLayoutId id="2147483882" r:id="rId18"/>
    <p:sldLayoutId id="2147483883" r:id="rId19"/>
    <p:sldLayoutId id="2147483884" r:id="rId20"/>
    <p:sldLayoutId id="2147483885" r:id="rId21"/>
    <p:sldLayoutId id="2147483886" r:id="rId22"/>
    <p:sldLayoutId id="2147483887" r:id="rId23"/>
    <p:sldLayoutId id="2147483888" r:id="rId24"/>
    <p:sldLayoutId id="2147483889" r:id="rId25"/>
    <p:sldLayoutId id="2147483890" r:id="rId26"/>
    <p:sldLayoutId id="2147483891" r:id="rId27"/>
    <p:sldLayoutId id="2147483892" r:id="rId28"/>
    <p:sldLayoutId id="2147483893" r:id="rId29"/>
    <p:sldLayoutId id="2147483894" r:id="rId30"/>
    <p:sldLayoutId id="2147483895" r:id="rId31"/>
    <p:sldLayoutId id="2147483896" r:id="rId32"/>
    <p:sldLayoutId id="2147483897" r:id="rId33"/>
    <p:sldLayoutId id="2147483898" r:id="rId34"/>
    <p:sldLayoutId id="2147483899" r:id="rId35"/>
    <p:sldLayoutId id="2147483900" r:id="rId36"/>
    <p:sldLayoutId id="2147483901" r:id="rId37"/>
    <p:sldLayoutId id="2147483902" r:id="rId38"/>
    <p:sldLayoutId id="2147483903" r:id="rId39"/>
    <p:sldLayoutId id="2147483904" r:id="rId40"/>
    <p:sldLayoutId id="2147483905" r:id="rId41"/>
    <p:sldLayoutId id="2147483906" r:id="rId42"/>
  </p:sldLayoutIdLst>
  <p:hf sldNum="0" hdr="0" dt="0"/>
  <p:txStyles>
    <p:titleStyle>
      <a:lvl1pPr algn="l" rtl="0" eaLnBrk="1" fontAlgn="base" hangingPunct="1">
        <a:lnSpc>
          <a:spcPct val="90000"/>
        </a:lnSpc>
        <a:spcBef>
          <a:spcPct val="0"/>
        </a:spcBef>
        <a:spcAft>
          <a:spcPct val="0"/>
        </a:spcAft>
        <a:defRPr sz="4400" kern="1200">
          <a:solidFill>
            <a:schemeClr val="tx1"/>
          </a:solidFill>
          <a:latin typeface="+mj-lt"/>
          <a:ea typeface="+mj-ea"/>
          <a:cs typeface="+mj-cs"/>
        </a:defRPr>
      </a:lvl1pPr>
      <a:lvl2pPr algn="l" rtl="0" eaLnBrk="1" fontAlgn="base" hangingPunct="1">
        <a:lnSpc>
          <a:spcPct val="90000"/>
        </a:lnSpc>
        <a:spcBef>
          <a:spcPct val="0"/>
        </a:spcBef>
        <a:spcAft>
          <a:spcPct val="0"/>
        </a:spcAft>
        <a:defRPr sz="4400">
          <a:solidFill>
            <a:schemeClr val="tx1"/>
          </a:solidFill>
          <a:latin typeface="Arial" panose="020B0604020202020204" pitchFamily="34" charset="0"/>
        </a:defRPr>
      </a:lvl2pPr>
      <a:lvl3pPr algn="l" rtl="0" eaLnBrk="1" fontAlgn="base" hangingPunct="1">
        <a:lnSpc>
          <a:spcPct val="90000"/>
        </a:lnSpc>
        <a:spcBef>
          <a:spcPct val="0"/>
        </a:spcBef>
        <a:spcAft>
          <a:spcPct val="0"/>
        </a:spcAft>
        <a:defRPr sz="4400">
          <a:solidFill>
            <a:schemeClr val="tx1"/>
          </a:solidFill>
          <a:latin typeface="Arial" panose="020B0604020202020204" pitchFamily="34" charset="0"/>
        </a:defRPr>
      </a:lvl3pPr>
      <a:lvl4pPr algn="l" rtl="0" eaLnBrk="1" fontAlgn="base" hangingPunct="1">
        <a:lnSpc>
          <a:spcPct val="90000"/>
        </a:lnSpc>
        <a:spcBef>
          <a:spcPct val="0"/>
        </a:spcBef>
        <a:spcAft>
          <a:spcPct val="0"/>
        </a:spcAft>
        <a:defRPr sz="4400">
          <a:solidFill>
            <a:schemeClr val="tx1"/>
          </a:solidFill>
          <a:latin typeface="Arial" panose="020B0604020202020204" pitchFamily="34" charset="0"/>
        </a:defRPr>
      </a:lvl4pPr>
      <a:lvl5pPr algn="l" rtl="0" eaLnBrk="1" fontAlgn="base" hangingPunct="1">
        <a:lnSpc>
          <a:spcPct val="90000"/>
        </a:lnSpc>
        <a:spcBef>
          <a:spcPct val="0"/>
        </a:spcBef>
        <a:spcAft>
          <a:spcPct val="0"/>
        </a:spcAft>
        <a:defRPr sz="4400">
          <a:solidFill>
            <a:schemeClr val="tx1"/>
          </a:solidFill>
          <a:latin typeface="Arial" panose="020B0604020202020204" pitchFamily="34" charset="0"/>
        </a:defRPr>
      </a:lvl5pPr>
      <a:lvl6pPr marL="457200" algn="l" rtl="0" eaLnBrk="1" fontAlgn="base" hangingPunct="1">
        <a:lnSpc>
          <a:spcPct val="90000"/>
        </a:lnSpc>
        <a:spcBef>
          <a:spcPct val="0"/>
        </a:spcBef>
        <a:spcAft>
          <a:spcPct val="0"/>
        </a:spcAft>
        <a:defRPr sz="4400">
          <a:solidFill>
            <a:schemeClr val="tx1"/>
          </a:solidFill>
          <a:latin typeface="Arial" panose="020B0604020202020204" pitchFamily="34" charset="0"/>
        </a:defRPr>
      </a:lvl6pPr>
      <a:lvl7pPr marL="914400" algn="l" rtl="0" eaLnBrk="1" fontAlgn="base" hangingPunct="1">
        <a:lnSpc>
          <a:spcPct val="90000"/>
        </a:lnSpc>
        <a:spcBef>
          <a:spcPct val="0"/>
        </a:spcBef>
        <a:spcAft>
          <a:spcPct val="0"/>
        </a:spcAft>
        <a:defRPr sz="4400">
          <a:solidFill>
            <a:schemeClr val="tx1"/>
          </a:solidFill>
          <a:latin typeface="Arial" panose="020B0604020202020204" pitchFamily="34" charset="0"/>
        </a:defRPr>
      </a:lvl7pPr>
      <a:lvl8pPr marL="1371600" algn="l" rtl="0" eaLnBrk="1" fontAlgn="base" hangingPunct="1">
        <a:lnSpc>
          <a:spcPct val="90000"/>
        </a:lnSpc>
        <a:spcBef>
          <a:spcPct val="0"/>
        </a:spcBef>
        <a:spcAft>
          <a:spcPct val="0"/>
        </a:spcAft>
        <a:defRPr sz="4400">
          <a:solidFill>
            <a:schemeClr val="tx1"/>
          </a:solidFill>
          <a:latin typeface="Arial" panose="020B0604020202020204" pitchFamily="34" charset="0"/>
        </a:defRPr>
      </a:lvl8pPr>
      <a:lvl9pPr marL="1828800" algn="l" rtl="0" eaLnBrk="1" fontAlgn="base" hangingPunct="1">
        <a:lnSpc>
          <a:spcPct val="90000"/>
        </a:lnSpc>
        <a:spcBef>
          <a:spcPct val="0"/>
        </a:spcBef>
        <a:spcAft>
          <a:spcPct val="0"/>
        </a:spcAft>
        <a:defRPr sz="4400">
          <a:solidFill>
            <a:schemeClr val="tx1"/>
          </a:solidFill>
          <a:latin typeface="Arial" panose="020B0604020202020204" pitchFamily="34" charset="0"/>
        </a:defRPr>
      </a:lvl9pPr>
    </p:titleStyle>
    <p:bodyStyle>
      <a:lvl1pPr marL="228600" indent="-228600" algn="l" rtl="0" eaLnBrk="1" fontAlgn="base" hangingPunct="1">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1" fontAlgn="base" hangingPunct="1">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1" fontAlgn="base" hangingPunct="1">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1" fontAlgn="base" hangingPunct="1">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1" fontAlgn="base" hangingPunct="1">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400" b="1" kern="1200">
          <a:solidFill>
            <a:schemeClr val="tx1"/>
          </a:solidFill>
          <a:latin typeface="+mn-lt"/>
          <a:ea typeface="+mn-ea"/>
          <a:cs typeface="+mn-cs"/>
        </a:defRPr>
      </a:lvl1pPr>
      <a:lvl2pPr marL="0" algn="l" defTabSz="914400" rtl="0" eaLnBrk="1" latinLnBrk="0" hangingPunct="1">
        <a:defRPr sz="1200" kern="1200">
          <a:solidFill>
            <a:schemeClr val="tx1"/>
          </a:solidFill>
          <a:latin typeface="+mn-lt"/>
          <a:ea typeface="+mn-ea"/>
          <a:cs typeface="+mn-cs"/>
        </a:defRPr>
      </a:lvl2pPr>
      <a:lvl3pPr marL="0" algn="l" defTabSz="914400" rtl="0" eaLnBrk="1" latinLnBrk="0" hangingPunct="1">
        <a:defRPr sz="1200" kern="1200">
          <a:solidFill>
            <a:schemeClr val="tx1"/>
          </a:solidFill>
          <a:latin typeface="+mn-lt"/>
          <a:ea typeface="+mn-ea"/>
          <a:cs typeface="+mn-cs"/>
        </a:defRPr>
      </a:lvl3pPr>
      <a:lvl4pPr marL="0" algn="l" defTabSz="914400" rtl="0" eaLnBrk="1" latinLnBrk="0" hangingPunct="1">
        <a:defRPr sz="1200" kern="1200">
          <a:solidFill>
            <a:schemeClr val="tx1"/>
          </a:solidFill>
          <a:latin typeface="+mn-lt"/>
          <a:ea typeface="+mn-ea"/>
          <a:cs typeface="+mn-cs"/>
        </a:defRPr>
      </a:lvl4pPr>
      <a:lvl5pPr marL="0" algn="l" defTabSz="914400" rtl="0" eaLnBrk="1" latinLnBrk="0" hangingPunct="1">
        <a:defRPr sz="1200" kern="1200">
          <a:solidFill>
            <a:schemeClr val="tx1"/>
          </a:solidFill>
          <a:latin typeface="+mn-lt"/>
          <a:ea typeface="+mn-ea"/>
          <a:cs typeface="+mn-cs"/>
        </a:defRPr>
      </a:lvl5pPr>
      <a:lvl6pPr marL="0" algn="l" defTabSz="914400" rtl="0" eaLnBrk="1" latinLnBrk="0" hangingPunct="1">
        <a:defRPr sz="1200" kern="1200">
          <a:solidFill>
            <a:schemeClr val="tx1"/>
          </a:solidFill>
          <a:latin typeface="+mn-lt"/>
          <a:ea typeface="+mn-ea"/>
          <a:cs typeface="+mn-cs"/>
        </a:defRPr>
      </a:lvl6pPr>
      <a:lvl7pPr marL="0" algn="l" defTabSz="914400" rtl="0" eaLnBrk="1" latinLnBrk="0" hangingPunct="1">
        <a:defRPr sz="1200" kern="1200">
          <a:solidFill>
            <a:schemeClr val="tx1"/>
          </a:solidFill>
          <a:latin typeface="+mn-lt"/>
          <a:ea typeface="+mn-ea"/>
          <a:cs typeface="+mn-cs"/>
        </a:defRPr>
      </a:lvl7pPr>
      <a:lvl8pPr marL="0" algn="l" defTabSz="914400" rtl="0" eaLnBrk="1" latinLnBrk="0" hangingPunct="1">
        <a:defRPr sz="1200" kern="1200">
          <a:solidFill>
            <a:schemeClr val="tx1"/>
          </a:solidFill>
          <a:latin typeface="+mn-lt"/>
          <a:ea typeface="+mn-ea"/>
          <a:cs typeface="+mn-cs"/>
        </a:defRPr>
      </a:lvl8pPr>
      <a:lvl9pPr marL="0" algn="l" defTabSz="914400" rtl="0" eaLnBrk="1" latinLnBrk="0" hangingPunct="1">
        <a:defRPr sz="12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2.jpg"/><Relationship Id="rId1" Type="http://schemas.openxmlformats.org/officeDocument/2006/relationships/slideLayout" Target="../slideLayouts/slideLayout1.xml"/><Relationship Id="rId6" Type="http://schemas.openxmlformats.org/officeDocument/2006/relationships/image" Target="../media/image54.org&amp;utm_campaign=index&amp;utm_content=thumbnail"/><Relationship Id="rId5" Type="http://schemas.openxmlformats.org/officeDocument/2006/relationships/image" Target="../media/image53.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image" Target="../media/image55.jpg"/><Relationship Id="rId2" Type="http://schemas.openxmlformats.org/officeDocument/2006/relationships/notesSlide" Target="../notesSlides/notesSlide1.xml"/><Relationship Id="rId1" Type="http://schemas.openxmlformats.org/officeDocument/2006/relationships/slideLayout" Target="../slideLayouts/slideLayout80.xml"/><Relationship Id="rId4" Type="http://schemas.openxmlformats.org/officeDocument/2006/relationships/image" Target="../media/image56.png"/></Relationships>
</file>

<file path=ppt/slides/_rels/slide3.xml.rels><?xml version="1.0" encoding="UTF-8" standalone="yes"?>
<Relationships xmlns="http://schemas.openxmlformats.org/package/2006/relationships"><Relationship Id="rId8" Type="http://schemas.openxmlformats.org/officeDocument/2006/relationships/image" Target="../media/image62.png"/><Relationship Id="rId3" Type="http://schemas.openxmlformats.org/officeDocument/2006/relationships/image" Target="../media/image57.png"/><Relationship Id="rId7" Type="http://schemas.openxmlformats.org/officeDocument/2006/relationships/image" Target="../media/image61.png"/><Relationship Id="rId2" Type="http://schemas.openxmlformats.org/officeDocument/2006/relationships/notesSlide" Target="../notesSlides/notesSlide2.xml"/><Relationship Id="rId1" Type="http://schemas.openxmlformats.org/officeDocument/2006/relationships/slideLayout" Target="../slideLayouts/slideLayout84.xml"/><Relationship Id="rId6" Type="http://schemas.openxmlformats.org/officeDocument/2006/relationships/image" Target="../media/image60.png"/><Relationship Id="rId5" Type="http://schemas.openxmlformats.org/officeDocument/2006/relationships/image" Target="../media/image59.jpeg"/><Relationship Id="rId4" Type="http://schemas.openxmlformats.org/officeDocument/2006/relationships/image" Target="../media/image58.png"/></Relationships>
</file>

<file path=ppt/slides/_rels/slide4.xml.rels><?xml version="1.0" encoding="UTF-8" standalone="yes"?>
<Relationships xmlns="http://schemas.openxmlformats.org/package/2006/relationships"><Relationship Id="rId8" Type="http://schemas.openxmlformats.org/officeDocument/2006/relationships/image" Target="../media/image68.png"/><Relationship Id="rId13" Type="http://schemas.openxmlformats.org/officeDocument/2006/relationships/image" Target="../media/image73.svg"/><Relationship Id="rId3" Type="http://schemas.openxmlformats.org/officeDocument/2006/relationships/image" Target="../media/image63.png"/><Relationship Id="rId7" Type="http://schemas.openxmlformats.org/officeDocument/2006/relationships/image" Target="../media/image67.jpeg"/><Relationship Id="rId12" Type="http://schemas.openxmlformats.org/officeDocument/2006/relationships/image" Target="../media/image72.png"/><Relationship Id="rId17" Type="http://schemas.openxmlformats.org/officeDocument/2006/relationships/image" Target="../media/image77.svg"/><Relationship Id="rId2" Type="http://schemas.openxmlformats.org/officeDocument/2006/relationships/notesSlide" Target="../notesSlides/notesSlide3.xml"/><Relationship Id="rId16" Type="http://schemas.openxmlformats.org/officeDocument/2006/relationships/image" Target="../media/image76.png"/><Relationship Id="rId1" Type="http://schemas.openxmlformats.org/officeDocument/2006/relationships/slideLayout" Target="../slideLayouts/slideLayout84.xml"/><Relationship Id="rId6" Type="http://schemas.openxmlformats.org/officeDocument/2006/relationships/image" Target="../media/image66.jpg"/><Relationship Id="rId11" Type="http://schemas.openxmlformats.org/officeDocument/2006/relationships/image" Target="../media/image71.svg"/><Relationship Id="rId5" Type="http://schemas.openxmlformats.org/officeDocument/2006/relationships/image" Target="../media/image65.png"/><Relationship Id="rId15" Type="http://schemas.openxmlformats.org/officeDocument/2006/relationships/image" Target="../media/image75.png"/><Relationship Id="rId10" Type="http://schemas.openxmlformats.org/officeDocument/2006/relationships/image" Target="../media/image70.png"/><Relationship Id="rId4" Type="http://schemas.openxmlformats.org/officeDocument/2006/relationships/image" Target="../media/image64.png"/><Relationship Id="rId9" Type="http://schemas.openxmlformats.org/officeDocument/2006/relationships/image" Target="../media/image69.svg"/><Relationship Id="rId14" Type="http://schemas.openxmlformats.org/officeDocument/2006/relationships/image" Target="../media/image74.png"/></Relationships>
</file>

<file path=ppt/slides/_rels/slide5.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notesSlide" Target="../notesSlides/notesSlide4.xml"/><Relationship Id="rId1" Type="http://schemas.openxmlformats.org/officeDocument/2006/relationships/slideLayout" Target="../slideLayouts/slideLayout84.xml"/><Relationship Id="rId6" Type="http://schemas.openxmlformats.org/officeDocument/2006/relationships/image" Target="../media/image81.png"/><Relationship Id="rId5" Type="http://schemas.openxmlformats.org/officeDocument/2006/relationships/image" Target="../media/image80.png"/><Relationship Id="rId4" Type="http://schemas.openxmlformats.org/officeDocument/2006/relationships/image" Target="../media/image79.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06.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82.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6.xml"/><Relationship Id="rId1" Type="http://schemas.openxmlformats.org/officeDocument/2006/relationships/slideLayout" Target="../slideLayouts/slideLayout84.xml"/></Relationships>
</file>

<file path=ppt/slides/_rels/slide8.xml.rels><?xml version="1.0" encoding="UTF-8" standalone="yes"?>
<Relationships xmlns="http://schemas.openxmlformats.org/package/2006/relationships"><Relationship Id="rId8" Type="http://schemas.openxmlformats.org/officeDocument/2006/relationships/image" Target="../media/image87.png"/><Relationship Id="rId13" Type="http://schemas.openxmlformats.org/officeDocument/2006/relationships/image" Target="../media/image92.png"/><Relationship Id="rId3" Type="http://schemas.openxmlformats.org/officeDocument/2006/relationships/image" Target="../media/image57.png"/><Relationship Id="rId7" Type="http://schemas.openxmlformats.org/officeDocument/2006/relationships/image" Target="../media/image86.png"/><Relationship Id="rId12" Type="http://schemas.openxmlformats.org/officeDocument/2006/relationships/image" Target="../media/image91.png"/><Relationship Id="rId2" Type="http://schemas.openxmlformats.org/officeDocument/2006/relationships/notesSlide" Target="../notesSlides/notesSlide7.xml"/><Relationship Id="rId1" Type="http://schemas.openxmlformats.org/officeDocument/2006/relationships/slideLayout" Target="../slideLayouts/slideLayout84.xml"/><Relationship Id="rId6" Type="http://schemas.openxmlformats.org/officeDocument/2006/relationships/image" Target="../media/image85.png"/><Relationship Id="rId11" Type="http://schemas.openxmlformats.org/officeDocument/2006/relationships/image" Target="../media/image90.png"/><Relationship Id="rId5" Type="http://schemas.openxmlformats.org/officeDocument/2006/relationships/image" Target="../media/image84.png"/><Relationship Id="rId15" Type="http://schemas.openxmlformats.org/officeDocument/2006/relationships/image" Target="../media/image94.png"/><Relationship Id="rId10" Type="http://schemas.openxmlformats.org/officeDocument/2006/relationships/image" Target="../media/image89.png"/><Relationship Id="rId4" Type="http://schemas.openxmlformats.org/officeDocument/2006/relationships/image" Target="../media/image58.png"/><Relationship Id="rId9" Type="http://schemas.openxmlformats.org/officeDocument/2006/relationships/image" Target="../media/image88.png"/><Relationship Id="rId14" Type="http://schemas.openxmlformats.org/officeDocument/2006/relationships/image" Target="../media/image93.png"/></Relationships>
</file>

<file path=ppt/slides/_rels/slide9.xml.rels><?xml version="1.0" encoding="UTF-8" standalone="yes"?>
<Relationships xmlns="http://schemas.openxmlformats.org/package/2006/relationships"><Relationship Id="rId3" Type="http://schemas.openxmlformats.org/officeDocument/2006/relationships/image" Target="../media/image57.png"/><Relationship Id="rId7" Type="http://schemas.openxmlformats.org/officeDocument/2006/relationships/image" Target="../media/image97.png"/><Relationship Id="rId2" Type="http://schemas.openxmlformats.org/officeDocument/2006/relationships/notesSlide" Target="../notesSlides/notesSlide8.xml"/><Relationship Id="rId1" Type="http://schemas.openxmlformats.org/officeDocument/2006/relationships/slideLayout" Target="../slideLayouts/slideLayout84.xml"/><Relationship Id="rId6" Type="http://schemas.openxmlformats.org/officeDocument/2006/relationships/image" Target="../media/image96.png"/><Relationship Id="rId5" Type="http://schemas.openxmlformats.org/officeDocument/2006/relationships/image" Target="../media/image95.png"/><Relationship Id="rId4" Type="http://schemas.openxmlformats.org/officeDocument/2006/relationships/image" Target="../media/image58.png"/></Relationships>
</file>

<file path=ppt/slides/_rels/slide10.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9.xml"/><Relationship Id="rId1" Type="http://schemas.openxmlformats.org/officeDocument/2006/relationships/slideLayout" Target="../slideLayouts/slideLayout82.xml"/><Relationship Id="rId6" Type="http://schemas.openxmlformats.org/officeDocument/2006/relationships/image" Target="../media/image94.png"/><Relationship Id="rId5" Type="http://schemas.openxmlformats.org/officeDocument/2006/relationships/image" Target="../media/image90.png"/><Relationship Id="rId4" Type="http://schemas.openxmlformats.org/officeDocument/2006/relationships/image" Target="../media/image89.png"/></Relationships>
</file>

<file path=ppt/slides/_rels/slide11.xml.rels><?xml version="1.0" encoding="UTF-8" standalone="yes"?>
<Relationships xmlns="http://schemas.openxmlformats.org/package/2006/relationships"><Relationship Id="rId8" Type="http://schemas.openxmlformats.org/officeDocument/2006/relationships/image" Target="../media/image100.png"/><Relationship Id="rId3" Type="http://schemas.openxmlformats.org/officeDocument/2006/relationships/image" Target="../media/image57.png"/><Relationship Id="rId7" Type="http://schemas.openxmlformats.org/officeDocument/2006/relationships/image" Target="../media/image99.png"/><Relationship Id="rId2" Type="http://schemas.openxmlformats.org/officeDocument/2006/relationships/notesSlide" Target="../notesSlides/notesSlide10.xml"/><Relationship Id="rId1" Type="http://schemas.openxmlformats.org/officeDocument/2006/relationships/slideLayout" Target="../slideLayouts/slideLayout84.xml"/><Relationship Id="rId6" Type="http://schemas.openxmlformats.org/officeDocument/2006/relationships/image" Target="../media/image98.png"/><Relationship Id="rId5" Type="http://schemas.openxmlformats.org/officeDocument/2006/relationships/image" Target="../media/image89.png"/><Relationship Id="rId4" Type="http://schemas.openxmlformats.org/officeDocument/2006/relationships/image" Target="../media/image58.png"/></Relationships>
</file>

<file path=ppt/slides/_rels/slide12.xml.rels><?xml version="1.0" encoding="UTF-8" standalone="yes"?>
<Relationships xmlns="http://schemas.openxmlformats.org/package/2006/relationships"><Relationship Id="rId3" Type="http://schemas.openxmlformats.org/officeDocument/2006/relationships/image" Target="../media/image57.png"/><Relationship Id="rId7" Type="http://schemas.openxmlformats.org/officeDocument/2006/relationships/image" Target="../media/image89.png"/><Relationship Id="rId2" Type="http://schemas.openxmlformats.org/officeDocument/2006/relationships/notesSlide" Target="../notesSlides/notesSlide11.xml"/><Relationship Id="rId1" Type="http://schemas.openxmlformats.org/officeDocument/2006/relationships/slideLayout" Target="../slideLayouts/slideLayout84.xml"/><Relationship Id="rId6" Type="http://schemas.openxmlformats.org/officeDocument/2006/relationships/image" Target="../media/image102.png"/><Relationship Id="rId5" Type="http://schemas.openxmlformats.org/officeDocument/2006/relationships/image" Target="../media/image101.jpg"/><Relationship Id="rId4" Type="http://schemas.openxmlformats.org/officeDocument/2006/relationships/image" Target="../media/image58.png"/></Relationships>
</file>

<file path=ppt/slides/_rels/slide13.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12.xml"/><Relationship Id="rId1" Type="http://schemas.openxmlformats.org/officeDocument/2006/relationships/slideLayout" Target="../slideLayouts/slideLayout84.xml"/><Relationship Id="rId6" Type="http://schemas.openxmlformats.org/officeDocument/2006/relationships/image" Target="../media/image89.png"/><Relationship Id="rId5" Type="http://schemas.openxmlformats.org/officeDocument/2006/relationships/image" Target="../media/image103.jpg"/><Relationship Id="rId4" Type="http://schemas.openxmlformats.org/officeDocument/2006/relationships/image" Target="../media/image58.png"/></Relationships>
</file>

<file path=ppt/slides/_rels/slide14.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13.xml"/><Relationship Id="rId1" Type="http://schemas.openxmlformats.org/officeDocument/2006/relationships/slideLayout" Target="../slideLayouts/slideLayout84.xml"/><Relationship Id="rId6" Type="http://schemas.openxmlformats.org/officeDocument/2006/relationships/image" Target="../media/image105.png"/><Relationship Id="rId5" Type="http://schemas.openxmlformats.org/officeDocument/2006/relationships/image" Target="../media/image104.png"/><Relationship Id="rId4" Type="http://schemas.openxmlformats.org/officeDocument/2006/relationships/image" Target="../media/image58.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82.xml"/></Relationships>
</file>

<file path=ppt/slides/_rels/slide16.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15.xml"/><Relationship Id="rId1" Type="http://schemas.openxmlformats.org/officeDocument/2006/relationships/slideLayout" Target="../slideLayouts/slideLayout84.xml"/><Relationship Id="rId5" Type="http://schemas.openxmlformats.org/officeDocument/2006/relationships/image" Target="../media/image106.jpg"/><Relationship Id="rId4" Type="http://schemas.openxmlformats.org/officeDocument/2006/relationships/image" Target="../media/image58.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82.xml"/></Relationships>
</file>

<file path=ppt/slides/_rels/slide18.xml.rels><?xml version="1.0" encoding="UTF-8" standalone="yes"?>
<Relationships xmlns="http://schemas.openxmlformats.org/package/2006/relationships"><Relationship Id="rId3" Type="http://schemas.openxmlformats.org/officeDocument/2006/relationships/image" Target="../media/image57.png"/><Relationship Id="rId7" Type="http://schemas.openxmlformats.org/officeDocument/2006/relationships/image" Target="../media/image89.png"/><Relationship Id="rId2" Type="http://schemas.openxmlformats.org/officeDocument/2006/relationships/notesSlide" Target="../notesSlides/notesSlide17.xml"/><Relationship Id="rId1" Type="http://schemas.openxmlformats.org/officeDocument/2006/relationships/slideLayout" Target="../slideLayouts/slideLayout84.xml"/><Relationship Id="rId6" Type="http://schemas.openxmlformats.org/officeDocument/2006/relationships/image" Target="../media/image108.jpeg"/><Relationship Id="rId5" Type="http://schemas.openxmlformats.org/officeDocument/2006/relationships/image" Target="../media/image107.jpeg"/><Relationship Id="rId4" Type="http://schemas.openxmlformats.org/officeDocument/2006/relationships/image" Target="../media/image58.png"/></Relationships>
</file>

<file path=ppt/slides/_rels/slide19.xml.rels><?xml version="1.0" encoding="UTF-8" standalone="yes"?>
<Relationships xmlns="http://schemas.openxmlformats.org/package/2006/relationships"><Relationship Id="rId8" Type="http://schemas.openxmlformats.org/officeDocument/2006/relationships/image" Target="../media/image110.png"/><Relationship Id="rId3" Type="http://schemas.openxmlformats.org/officeDocument/2006/relationships/image" Target="../media/image57.png"/><Relationship Id="rId7" Type="http://schemas.openxmlformats.org/officeDocument/2006/relationships/image" Target="../media/image109.jpeg"/><Relationship Id="rId2" Type="http://schemas.openxmlformats.org/officeDocument/2006/relationships/notesSlide" Target="../notesSlides/notesSlide18.xml"/><Relationship Id="rId1" Type="http://schemas.openxmlformats.org/officeDocument/2006/relationships/slideLayout" Target="../slideLayouts/slideLayout84.xml"/><Relationship Id="rId6" Type="http://schemas.openxmlformats.org/officeDocument/2006/relationships/image" Target="../media/image87.png"/><Relationship Id="rId5" Type="http://schemas.openxmlformats.org/officeDocument/2006/relationships/image" Target="../media/image89.png"/><Relationship Id="rId10" Type="http://schemas.openxmlformats.org/officeDocument/2006/relationships/image" Target="../media/image112.svg"/><Relationship Id="rId4" Type="http://schemas.openxmlformats.org/officeDocument/2006/relationships/image" Target="../media/image58.png"/><Relationship Id="rId9" Type="http://schemas.openxmlformats.org/officeDocument/2006/relationships/image" Target="../media/image111.png"/></Relationships>
</file>

<file path=ppt/slides/_rels/slide20.xml.rels><?xml version="1.0" encoding="UTF-8" standalone="yes"?>
<Relationships xmlns="http://schemas.openxmlformats.org/package/2006/relationships"><Relationship Id="rId8" Type="http://schemas.openxmlformats.org/officeDocument/2006/relationships/image" Target="../media/image115.jpeg"/><Relationship Id="rId3" Type="http://schemas.openxmlformats.org/officeDocument/2006/relationships/image" Target="../media/image57.png"/><Relationship Id="rId7" Type="http://schemas.openxmlformats.org/officeDocument/2006/relationships/image" Target="../media/image114.svg"/><Relationship Id="rId2" Type="http://schemas.openxmlformats.org/officeDocument/2006/relationships/notesSlide" Target="../notesSlides/notesSlide19.xml"/><Relationship Id="rId1" Type="http://schemas.openxmlformats.org/officeDocument/2006/relationships/slideLayout" Target="../slideLayouts/slideLayout84.xml"/><Relationship Id="rId6" Type="http://schemas.openxmlformats.org/officeDocument/2006/relationships/image" Target="../media/image113.png"/><Relationship Id="rId5" Type="http://schemas.openxmlformats.org/officeDocument/2006/relationships/image" Target="../media/image89.png"/><Relationship Id="rId4" Type="http://schemas.openxmlformats.org/officeDocument/2006/relationships/image" Target="../media/image58.png"/><Relationship Id="rId9" Type="http://schemas.openxmlformats.org/officeDocument/2006/relationships/image" Target="../media/image116.jpeg"/></Relationships>
</file>

<file path=ppt/slides/_rels/slide21.xml.rels><?xml version="1.0" encoding="UTF-8" standalone="yes"?>
<Relationships xmlns="http://schemas.openxmlformats.org/package/2006/relationships"><Relationship Id="rId8" Type="http://schemas.openxmlformats.org/officeDocument/2006/relationships/image" Target="../media/image117.png"/><Relationship Id="rId3" Type="http://schemas.openxmlformats.org/officeDocument/2006/relationships/image" Target="../media/image57.png"/><Relationship Id="rId7" Type="http://schemas.openxmlformats.org/officeDocument/2006/relationships/image" Target="../media/image114.svg"/><Relationship Id="rId2" Type="http://schemas.openxmlformats.org/officeDocument/2006/relationships/notesSlide" Target="../notesSlides/notesSlide20.xml"/><Relationship Id="rId1" Type="http://schemas.openxmlformats.org/officeDocument/2006/relationships/slideLayout" Target="../slideLayouts/slideLayout84.xml"/><Relationship Id="rId6" Type="http://schemas.openxmlformats.org/officeDocument/2006/relationships/image" Target="../media/image113.png"/><Relationship Id="rId5" Type="http://schemas.openxmlformats.org/officeDocument/2006/relationships/image" Target="../media/image89.png"/><Relationship Id="rId10" Type="http://schemas.openxmlformats.org/officeDocument/2006/relationships/image" Target="../media/image119.png"/><Relationship Id="rId4" Type="http://schemas.openxmlformats.org/officeDocument/2006/relationships/image" Target="../media/image58.png"/><Relationship Id="rId9" Type="http://schemas.openxmlformats.org/officeDocument/2006/relationships/image" Target="../media/image118.png"/></Relationships>
</file>

<file path=ppt/slides/_rels/slide22.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image" Target="../media/image120.png"/><Relationship Id="rId1" Type="http://schemas.openxmlformats.org/officeDocument/2006/relationships/slideLayout" Target="../slideLayouts/slideLayout84.xml"/><Relationship Id="rId4" Type="http://schemas.openxmlformats.org/officeDocument/2006/relationships/image" Target="../media/image12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FBEFE7-72E0-6C15-7206-E30E93148FAA}"/>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3939A64A-BE76-B07F-21AD-C76080C493E9}"/>
              </a:ext>
            </a:extLst>
          </p:cNvPr>
          <p:cNvPicPr>
            <a:picLocks noChangeAspect="1"/>
          </p:cNvPicPr>
          <p:nvPr/>
        </p:nvPicPr>
        <p:blipFill>
          <a:blip r:embed="rId2"/>
          <a:srcRect l="33" r="33"/>
          <a:stretch/>
        </p:blipFill>
        <p:spPr>
          <a:xfrm>
            <a:off x="0" y="0"/>
            <a:ext cx="6366933" cy="6243697"/>
          </a:xfrm>
          <a:prstGeom prst="rect">
            <a:avLst/>
          </a:prstGeom>
        </p:spPr>
      </p:pic>
      <p:pic>
        <p:nvPicPr>
          <p:cNvPr id="3" name="Picture 2">
            <a:extLst>
              <a:ext uri="{FF2B5EF4-FFF2-40B4-BE49-F238E27FC236}">
                <a16:creationId xmlns:a16="http://schemas.microsoft.com/office/drawing/2014/main" id="{B7A9D2A7-F9B9-E10D-FCA1-74BFDB4C4ED0}"/>
              </a:ext>
            </a:extLst>
          </p:cNvPr>
          <p:cNvPicPr>
            <a:picLocks noChangeAspect="1"/>
          </p:cNvPicPr>
          <p:nvPr/>
        </p:nvPicPr>
        <p:blipFill>
          <a:blip r:embed="rId3"/>
          <a:srcRect/>
          <a:stretch/>
        </p:blipFill>
        <p:spPr>
          <a:xfrm>
            <a:off x="-21322" y="0"/>
            <a:ext cx="12213321" cy="6869989"/>
          </a:xfrm>
          <a:prstGeom prst="rect">
            <a:avLst/>
          </a:prstGeom>
        </p:spPr>
      </p:pic>
      <p:pic>
        <p:nvPicPr>
          <p:cNvPr id="6" name="Picture 5" descr="A black background with a black square&#10;&#10;Description automatically generated with medium confidence">
            <a:extLst>
              <a:ext uri="{FF2B5EF4-FFF2-40B4-BE49-F238E27FC236}">
                <a16:creationId xmlns:a16="http://schemas.microsoft.com/office/drawing/2014/main" id="{9E59B29A-4132-A424-A692-1E0C476FA369}"/>
              </a:ext>
            </a:extLst>
          </p:cNvPr>
          <p:cNvPicPr>
            <a:picLocks noChangeAspect="1"/>
          </p:cNvPicPr>
          <p:nvPr/>
        </p:nvPicPr>
        <p:blipFill>
          <a:blip r:embed="rId4"/>
          <a:stretch>
            <a:fillRect/>
          </a:stretch>
        </p:blipFill>
        <p:spPr>
          <a:xfrm>
            <a:off x="655906" y="6341303"/>
            <a:ext cx="1835578" cy="380172"/>
          </a:xfrm>
          <a:prstGeom prst="rect">
            <a:avLst/>
          </a:prstGeom>
        </p:spPr>
      </p:pic>
      <p:sp>
        <p:nvSpPr>
          <p:cNvPr id="4" name="Title 1">
            <a:extLst>
              <a:ext uri="{FF2B5EF4-FFF2-40B4-BE49-F238E27FC236}">
                <a16:creationId xmlns:a16="http://schemas.microsoft.com/office/drawing/2014/main" id="{1362FA9C-9452-60D5-B29C-43E6009DCF02}"/>
              </a:ext>
            </a:extLst>
          </p:cNvPr>
          <p:cNvSpPr txBox="1">
            <a:spLocks/>
          </p:cNvSpPr>
          <p:nvPr/>
        </p:nvSpPr>
        <p:spPr>
          <a:xfrm>
            <a:off x="5357446" y="4088226"/>
            <a:ext cx="5615354" cy="819494"/>
          </a:xfrm>
          <a:prstGeom prst="rect">
            <a:avLst/>
          </a:prstGeom>
        </p:spPr>
        <p:txBody>
          <a:bodyPr anchor="b">
            <a:normAutofit/>
          </a:bodyPr>
          <a:lstStyle>
            <a:lvl1pPr algn="l" defTabSz="914400" rtl="0" eaLnBrk="1" latinLnBrk="0" hangingPunct="1">
              <a:lnSpc>
                <a:spcPct val="90000"/>
              </a:lnSpc>
              <a:spcBef>
                <a:spcPct val="0"/>
              </a:spcBef>
              <a:buNone/>
              <a:defRPr sz="4400" b="0" i="0" kern="1200">
                <a:solidFill>
                  <a:schemeClr val="tx1"/>
                </a:solidFill>
                <a:latin typeface="Century Gothic" panose="020B0502020202020204" pitchFamily="34" charset="0"/>
                <a:ea typeface="+mj-ea"/>
                <a:cs typeface="+mj-cs"/>
              </a:defRPr>
            </a:lvl1pPr>
          </a:lstStyle>
          <a:p>
            <a:r>
              <a:rPr lang="en-GB" sz="3200" dirty="0">
                <a:solidFill>
                  <a:schemeClr val="accent1"/>
                </a:solidFill>
              </a:rPr>
              <a:t>Thijs De </a:t>
            </a:r>
            <a:r>
              <a:rPr lang="en-GB" sz="3200" dirty="0" err="1">
                <a:solidFill>
                  <a:schemeClr val="accent1"/>
                </a:solidFill>
              </a:rPr>
              <a:t>Keukelaere</a:t>
            </a:r>
            <a:endParaRPr lang="en-GB" sz="3200" dirty="0">
              <a:solidFill>
                <a:schemeClr val="accent1"/>
              </a:solidFill>
            </a:endParaRPr>
          </a:p>
        </p:txBody>
      </p:sp>
      <p:pic>
        <p:nvPicPr>
          <p:cNvPr id="2" name="Picture 1" descr="Telehandlers | Merlo America | United States of America">
            <a:extLst>
              <a:ext uri="{FF2B5EF4-FFF2-40B4-BE49-F238E27FC236}">
                <a16:creationId xmlns:a16="http://schemas.microsoft.com/office/drawing/2014/main" id="{89E8CE85-FADB-48A2-CB2F-9E8322939E65}"/>
              </a:ext>
            </a:extLst>
          </p:cNvPr>
          <p:cNvPicPr>
            <a:picLocks noChangeAspect="1"/>
          </p:cNvPicPr>
          <p:nvPr/>
        </p:nvPicPr>
        <p:blipFill>
          <a:blip r:embed="rId5"/>
          <a:stretch>
            <a:fillRect/>
          </a:stretch>
        </p:blipFill>
        <p:spPr>
          <a:xfrm>
            <a:off x="10061821" y="6531389"/>
            <a:ext cx="1291979" cy="195035"/>
          </a:xfrm>
          <a:prstGeom prst="rect">
            <a:avLst/>
          </a:prstGeom>
        </p:spPr>
      </p:pic>
      <p:pic>
        <p:nvPicPr>
          <p:cNvPr id="9" name="Picture 8" descr="File:Leica Geosystems Logo.svg - Wikimedia Commons">
            <a:extLst>
              <a:ext uri="{FF2B5EF4-FFF2-40B4-BE49-F238E27FC236}">
                <a16:creationId xmlns:a16="http://schemas.microsoft.com/office/drawing/2014/main" id="{86199468-B73D-6B51-D7CF-EB5B87059F3E}"/>
              </a:ext>
            </a:extLst>
          </p:cNvPr>
          <p:cNvPicPr>
            <a:picLocks noChangeAspect="1"/>
          </p:cNvPicPr>
          <p:nvPr/>
        </p:nvPicPr>
        <p:blipFill>
          <a:blip r:embed="rId6"/>
          <a:stretch>
            <a:fillRect/>
          </a:stretch>
        </p:blipFill>
        <p:spPr>
          <a:xfrm>
            <a:off x="5357446" y="1661947"/>
            <a:ext cx="3375056" cy="2180603"/>
          </a:xfrm>
          <a:prstGeom prst="rect">
            <a:avLst/>
          </a:prstGeom>
        </p:spPr>
      </p:pic>
    </p:spTree>
    <p:extLst>
      <p:ext uri="{BB962C8B-B14F-4D97-AF65-F5344CB8AC3E}">
        <p14:creationId xmlns:p14="http://schemas.microsoft.com/office/powerpoint/2010/main" val="1118257590"/>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92097F-90E9-5877-BADF-7711999822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F39EE7E-E0DD-D314-CE49-51B6686E0B6E}"/>
              </a:ext>
            </a:extLst>
          </p:cNvPr>
          <p:cNvSpPr>
            <a:spLocks noGrp="1"/>
          </p:cNvSpPr>
          <p:nvPr>
            <p:ph type="title"/>
          </p:nvPr>
        </p:nvSpPr>
        <p:spPr>
          <a:xfrm>
            <a:off x="692869" y="2807455"/>
            <a:ext cx="4107731" cy="954052"/>
          </a:xfrm>
        </p:spPr>
        <p:txBody>
          <a:bodyPr/>
          <a:lstStyle/>
          <a:p>
            <a:pPr>
              <a:lnSpc>
                <a:spcPct val="100000"/>
              </a:lnSpc>
            </a:pPr>
            <a:r>
              <a:rPr lang="en-GB" sz="3600" noProof="0" dirty="0"/>
              <a:t>Leica Geosystems</a:t>
            </a:r>
            <a:br>
              <a:rPr lang="en-GB" noProof="0" dirty="0"/>
            </a:br>
            <a:r>
              <a:rPr lang="en-GB" sz="2400" noProof="0" dirty="0"/>
              <a:t>Machine Control Division </a:t>
            </a:r>
          </a:p>
        </p:txBody>
      </p:sp>
      <p:sp>
        <p:nvSpPr>
          <p:cNvPr id="3" name="Subtitle 2">
            <a:extLst>
              <a:ext uri="{FF2B5EF4-FFF2-40B4-BE49-F238E27FC236}">
                <a16:creationId xmlns:a16="http://schemas.microsoft.com/office/drawing/2014/main" id="{645FE35D-4AFD-D2BB-02F0-D9D7CAC3C353}"/>
              </a:ext>
            </a:extLst>
          </p:cNvPr>
          <p:cNvSpPr>
            <a:spLocks noGrp="1"/>
          </p:cNvSpPr>
          <p:nvPr>
            <p:ph type="body" sz="quarter" idx="13"/>
          </p:nvPr>
        </p:nvSpPr>
        <p:spPr>
          <a:xfrm>
            <a:off x="692869" y="4050545"/>
            <a:ext cx="3612431" cy="826256"/>
          </a:xfrm>
        </p:spPr>
        <p:txBody>
          <a:bodyPr/>
          <a:lstStyle/>
          <a:p>
            <a:r>
              <a:rPr lang="en-US" altLang="en-US" dirty="0"/>
              <a:t>Solution Portfolio </a:t>
            </a:r>
          </a:p>
          <a:p>
            <a:r>
              <a:rPr lang="en-US" altLang="en-US" dirty="0"/>
              <a:t>Gent, 15-09-2026</a:t>
            </a:r>
          </a:p>
          <a:p>
            <a:endParaRPr lang="en-US" altLang="en-US" dirty="0"/>
          </a:p>
          <a:p>
            <a:endParaRPr lang="en-US" altLang="en-US" dirty="0"/>
          </a:p>
        </p:txBody>
      </p:sp>
      <p:pic>
        <p:nvPicPr>
          <p:cNvPr id="6" name="Tijdelijke aanduiding voor afbeelding 5">
            <a:extLst>
              <a:ext uri="{FF2B5EF4-FFF2-40B4-BE49-F238E27FC236}">
                <a16:creationId xmlns:a16="http://schemas.microsoft.com/office/drawing/2014/main" id="{6BBB93C9-CA33-9D15-8E01-4B1F21A12EE0}"/>
              </a:ext>
            </a:extLst>
          </p:cNvPr>
          <p:cNvPicPr>
            <a:picLocks noGrp="1" noChangeAspect="1"/>
          </p:cNvPicPr>
          <p:nvPr>
            <p:ph type="pic" sz="quarter" idx="17"/>
          </p:nvPr>
        </p:nvPicPr>
        <p:blipFill>
          <a:blip r:embed="rId3"/>
          <a:srcRect t="5361" b="5361"/>
          <a:stretch>
            <a:fillRect/>
          </a:stretch>
        </p:blipFill>
        <p:spPr>
          <a:xfrm>
            <a:off x="7470173" y="3921690"/>
            <a:ext cx="1813544" cy="1619251"/>
          </a:xfrm>
          <a:custGeom>
            <a:avLst/>
            <a:gdLst>
              <a:gd name="connsiteX0" fmla="*/ 3277025 w 6263137"/>
              <a:gd name="connsiteY0" fmla="*/ 0 h 5592138"/>
              <a:gd name="connsiteX1" fmla="*/ 6263137 w 6263137"/>
              <a:gd name="connsiteY1" fmla="*/ 0 h 5592138"/>
              <a:gd name="connsiteX2" fmla="*/ 6263137 w 6263137"/>
              <a:gd name="connsiteY2" fmla="*/ 5590748 h 5592138"/>
              <a:gd name="connsiteX3" fmla="*/ 2281250 w 6263137"/>
              <a:gd name="connsiteY3" fmla="*/ 5592138 h 5592138"/>
              <a:gd name="connsiteX4" fmla="*/ 2276295 w 6263137"/>
              <a:gd name="connsiteY4" fmla="*/ 5592138 h 5592138"/>
              <a:gd name="connsiteX5" fmla="*/ 2109756 w 6263137"/>
              <a:gd name="connsiteY5" fmla="*/ 5496102 h 5592138"/>
              <a:gd name="connsiteX6" fmla="*/ 156598 w 6263137"/>
              <a:gd name="connsiteY6" fmla="*/ 2122979 h 5592138"/>
              <a:gd name="connsiteX7" fmla="*/ 0 w 6263137"/>
              <a:gd name="connsiteY7" fmla="*/ 1833065 h 5592138"/>
              <a:gd name="connsiteX8" fmla="*/ 3090899 w 6263137"/>
              <a:gd name="connsiteY8" fmla="*/ 53749 h 5592138"/>
              <a:gd name="connsiteX9" fmla="*/ 3194939 w 6263137"/>
              <a:gd name="connsiteY9" fmla="*/ 10773 h 5592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63137" h="5592138">
                <a:moveTo>
                  <a:pt x="3277025" y="0"/>
                </a:moveTo>
                <a:lnTo>
                  <a:pt x="6263137" y="0"/>
                </a:lnTo>
                <a:lnTo>
                  <a:pt x="6263137" y="5590748"/>
                </a:lnTo>
                <a:lnTo>
                  <a:pt x="2281250" y="5592138"/>
                </a:lnTo>
                <a:cubicBezTo>
                  <a:pt x="2279598" y="5592138"/>
                  <a:pt x="2277947" y="5592138"/>
                  <a:pt x="2276295" y="5592138"/>
                </a:cubicBezTo>
                <a:cubicBezTo>
                  <a:pt x="2207952" y="5592138"/>
                  <a:pt x="2144055" y="5555298"/>
                  <a:pt x="2109756" y="5496102"/>
                </a:cubicBezTo>
                <a:lnTo>
                  <a:pt x="156598" y="2122979"/>
                </a:lnTo>
                <a:lnTo>
                  <a:pt x="0" y="1833065"/>
                </a:lnTo>
                <a:lnTo>
                  <a:pt x="3090899" y="53749"/>
                </a:lnTo>
                <a:cubicBezTo>
                  <a:pt x="3123697" y="34858"/>
                  <a:pt x="3158690" y="20453"/>
                  <a:pt x="3194939" y="10773"/>
                </a:cubicBezTo>
                <a:close/>
              </a:path>
            </a:pathLst>
          </a:custGeom>
          <a:noFill/>
        </p:spPr>
      </p:pic>
      <p:sp>
        <p:nvSpPr>
          <p:cNvPr id="7" name="Subtitle 2">
            <a:extLst>
              <a:ext uri="{FF2B5EF4-FFF2-40B4-BE49-F238E27FC236}">
                <a16:creationId xmlns:a16="http://schemas.microsoft.com/office/drawing/2014/main" id="{489F0539-A83B-1868-E784-3F3E4863ED21}"/>
              </a:ext>
            </a:extLst>
          </p:cNvPr>
          <p:cNvSpPr txBox="1">
            <a:spLocks/>
          </p:cNvSpPr>
          <p:nvPr/>
        </p:nvSpPr>
        <p:spPr>
          <a:xfrm>
            <a:off x="9351094" y="3990973"/>
            <a:ext cx="3612431" cy="826256"/>
          </a:xfrm>
          <a:prstGeom prst="rect">
            <a:avLst/>
          </a:prstGeom>
        </p:spPr>
        <p:txBody>
          <a:bodyPr vert="horz" lIns="0" tIns="0" rIns="0" bIns="0" rtlCol="0">
            <a:noAutofit/>
          </a:bodyPr>
          <a:lstStyle>
            <a:lvl1pPr marL="0" indent="0" algn="l" defTabSz="914400" rtl="0" eaLnBrk="1" latinLnBrk="0" hangingPunct="1">
              <a:lnSpc>
                <a:spcPct val="100000"/>
              </a:lnSpc>
              <a:spcBef>
                <a:spcPts val="1200"/>
              </a:spcBef>
              <a:buFont typeface="Arial" panose="020B0604020202020204" pitchFamily="34" charset="0"/>
              <a:buNone/>
              <a:defRPr sz="1600" kern="1200">
                <a:solidFill>
                  <a:schemeClr val="tx1"/>
                </a:solidFill>
                <a:latin typeface="+mn-lt"/>
                <a:ea typeface="+mn-ea"/>
                <a:cs typeface="+mn-cs"/>
              </a:defRPr>
            </a:lvl1pPr>
            <a:lvl2pPr marL="460375" indent="-233363" algn="l" defTabSz="914400" rtl="0" eaLnBrk="1" latinLnBrk="0" hangingPunct="1">
              <a:lnSpc>
                <a:spcPct val="100000"/>
              </a:lnSpc>
              <a:spcBef>
                <a:spcPts val="600"/>
              </a:spcBef>
              <a:buFont typeface="Arial" panose="020B0604020202020204" pitchFamily="34" charset="0"/>
              <a:buChar char="−"/>
              <a:defRPr sz="1600" kern="1200">
                <a:solidFill>
                  <a:schemeClr val="tx1"/>
                </a:solidFill>
                <a:latin typeface="+mn-lt"/>
                <a:ea typeface="+mn-ea"/>
                <a:cs typeface="+mn-cs"/>
              </a:defRPr>
            </a:lvl2pPr>
            <a:lvl3pPr marL="625475" indent="-165100" algn="l" defTabSz="914400" rtl="0" eaLnBrk="1" latinLnBrk="0" hangingPunct="1">
              <a:lnSpc>
                <a:spcPct val="100000"/>
              </a:lnSpc>
              <a:spcBef>
                <a:spcPts val="600"/>
              </a:spcBef>
              <a:buFont typeface="Arial" panose="020B0604020202020204" pitchFamily="34" charset="0"/>
              <a:buChar char="−"/>
              <a:defRPr sz="1200" kern="1200">
                <a:solidFill>
                  <a:schemeClr val="tx1"/>
                </a:solidFill>
                <a:latin typeface="+mn-lt"/>
                <a:ea typeface="+mn-ea"/>
                <a:cs typeface="+mn-cs"/>
              </a:defRPr>
            </a:lvl3pPr>
            <a:lvl4pPr marL="798513" indent="-173038" algn="l" defTabSz="914400" rtl="0" eaLnBrk="1" latinLnBrk="0" hangingPunct="1">
              <a:lnSpc>
                <a:spcPct val="100000"/>
              </a:lnSpc>
              <a:spcBef>
                <a:spcPts val="600"/>
              </a:spcBef>
              <a:buFont typeface="Arial" panose="020B0604020202020204" pitchFamily="34" charset="0"/>
              <a:buChar char="−"/>
              <a:defRPr sz="1200" kern="1200">
                <a:solidFill>
                  <a:schemeClr val="tx1"/>
                </a:solidFill>
                <a:latin typeface="+mn-lt"/>
                <a:ea typeface="+mn-ea"/>
                <a:cs typeface="+mn-cs"/>
              </a:defRPr>
            </a:lvl4pPr>
            <a:lvl5pPr marL="969963" indent="-171450" algn="l" defTabSz="914400" rtl="0" eaLnBrk="1" latinLnBrk="0" hangingPunct="1">
              <a:lnSpc>
                <a:spcPct val="100000"/>
              </a:lnSpc>
              <a:spcBef>
                <a:spcPts val="6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1200"/>
              </a:spcBef>
              <a:spcAft>
                <a:spcPts val="0"/>
              </a:spcAft>
              <a:buClrTx/>
              <a:buSzTx/>
              <a:buFont typeface="Arial" panose="020B0604020202020204" pitchFamily="34" charset="0"/>
              <a:buNone/>
              <a:tabLst/>
              <a:defRPr/>
            </a:pPr>
            <a:r>
              <a:rPr kumimoji="0" lang="en-US" altLang="en-US" sz="1600" b="0" i="0" u="none" strike="noStrike" kern="1200" cap="none" spc="0" normalizeH="0" baseline="0" noProof="0" dirty="0">
                <a:ln>
                  <a:noFill/>
                </a:ln>
                <a:solidFill>
                  <a:srgbClr val="FFFFFF"/>
                </a:solidFill>
                <a:effectLst/>
                <a:uLnTx/>
                <a:uFillTx/>
                <a:latin typeface="Arial" panose="020B0604020202020204"/>
                <a:ea typeface="+mn-ea"/>
                <a:cs typeface="+mn-cs"/>
              </a:rPr>
              <a:t>Thijs De Keukelaere</a:t>
            </a:r>
          </a:p>
          <a:p>
            <a:pPr marL="0" marR="0" lvl="0" indent="0" algn="l" defTabSz="914400" rtl="0" eaLnBrk="1" fontAlgn="auto" latinLnBrk="0" hangingPunct="1">
              <a:lnSpc>
                <a:spcPct val="100000"/>
              </a:lnSpc>
              <a:spcBef>
                <a:spcPts val="1200"/>
              </a:spcBef>
              <a:spcAft>
                <a:spcPts val="0"/>
              </a:spcAft>
              <a:buClrTx/>
              <a:buSzTx/>
              <a:buFont typeface="Arial" panose="020B0604020202020204" pitchFamily="34" charset="0"/>
              <a:buNone/>
              <a:tabLst/>
              <a:defRPr/>
            </a:pPr>
            <a:r>
              <a:rPr kumimoji="0" lang="en-US" altLang="en-US" sz="1600" b="0" i="0" u="none" strike="noStrike" kern="1200" cap="none" spc="0" normalizeH="0" baseline="0" noProof="0" dirty="0">
                <a:ln>
                  <a:noFill/>
                </a:ln>
                <a:solidFill>
                  <a:srgbClr val="FFFFFF"/>
                </a:solidFill>
                <a:effectLst/>
                <a:uLnTx/>
                <a:uFillTx/>
                <a:latin typeface="Arial" panose="020B0604020202020204"/>
                <a:ea typeface="+mn-ea"/>
                <a:cs typeface="+mn-cs"/>
              </a:rPr>
              <a:t>Sales Machine Control Division </a:t>
            </a:r>
          </a:p>
          <a:p>
            <a:pPr marL="0" marR="0" lvl="0" indent="0" algn="l" defTabSz="914400" rtl="0" eaLnBrk="1" fontAlgn="auto" latinLnBrk="0" hangingPunct="1">
              <a:lnSpc>
                <a:spcPct val="100000"/>
              </a:lnSpc>
              <a:spcBef>
                <a:spcPts val="1200"/>
              </a:spcBef>
              <a:spcAft>
                <a:spcPts val="0"/>
              </a:spcAft>
              <a:buClrTx/>
              <a:buSzTx/>
              <a:buFont typeface="Arial" panose="020B0604020202020204" pitchFamily="34" charset="0"/>
              <a:buNone/>
              <a:tabLst/>
              <a:defRPr/>
            </a:pPr>
            <a:r>
              <a:rPr kumimoji="0" lang="en-US" altLang="en-US" sz="1600" b="0" i="0" u="none" strike="noStrike" kern="1200" cap="none" spc="0" normalizeH="0" baseline="0" noProof="0" dirty="0">
                <a:ln>
                  <a:noFill/>
                </a:ln>
                <a:solidFill>
                  <a:srgbClr val="FFFFFF"/>
                </a:solidFill>
                <a:effectLst/>
                <a:uLnTx/>
                <a:uFillTx/>
                <a:latin typeface="Arial" panose="020B0604020202020204"/>
                <a:ea typeface="+mn-ea"/>
                <a:cs typeface="+mn-cs"/>
              </a:rPr>
              <a:t>BeLux </a:t>
            </a:r>
          </a:p>
        </p:txBody>
      </p:sp>
      <p:pic>
        <p:nvPicPr>
          <p:cNvPr id="8" name="Afbeelding 7" descr="bera logo">
            <a:extLst>
              <a:ext uri="{FF2B5EF4-FFF2-40B4-BE49-F238E27FC236}">
                <a16:creationId xmlns:a16="http://schemas.microsoft.com/office/drawing/2014/main" id="{4B97CD81-A825-75AE-CD49-9B1A24A7FC03}"/>
              </a:ext>
            </a:extLst>
          </p:cNvPr>
          <p:cNvPicPr>
            <a:picLocks noChangeAspect="1"/>
          </p:cNvPicPr>
          <p:nvPr/>
        </p:nvPicPr>
        <p:blipFill>
          <a:blip r:embed="rId4"/>
          <a:stretch>
            <a:fillRect/>
          </a:stretch>
        </p:blipFill>
        <p:spPr>
          <a:xfrm>
            <a:off x="596616" y="5640103"/>
            <a:ext cx="3429652" cy="714976"/>
          </a:xfrm>
          <a:prstGeom prst="rect">
            <a:avLst/>
          </a:prstGeom>
        </p:spPr>
      </p:pic>
    </p:spTree>
    <p:extLst>
      <p:ext uri="{BB962C8B-B14F-4D97-AF65-F5344CB8AC3E}">
        <p14:creationId xmlns:p14="http://schemas.microsoft.com/office/powerpoint/2010/main" val="40757416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D3D01E-5F63-67B5-24C0-E0C60E251031}"/>
            </a:ext>
          </a:extLst>
        </p:cNvPr>
        <p:cNvGrpSpPr/>
        <p:nvPr/>
      </p:nvGrpSpPr>
      <p:grpSpPr>
        <a:xfrm>
          <a:off x="0" y="0"/>
          <a:ext cx="0" cy="0"/>
          <a:chOff x="0" y="0"/>
          <a:chExt cx="0" cy="0"/>
        </a:xfrm>
      </p:grpSpPr>
      <p:grpSp>
        <p:nvGrpSpPr>
          <p:cNvPr id="2" name="Group 1">
            <a:extLst>
              <a:ext uri="{FF2B5EF4-FFF2-40B4-BE49-F238E27FC236}">
                <a16:creationId xmlns:a16="http://schemas.microsoft.com/office/drawing/2014/main" id="{031B2538-9FC4-EC51-9529-FABBEE8F77F6}"/>
              </a:ext>
            </a:extLst>
          </p:cNvPr>
          <p:cNvGrpSpPr/>
          <p:nvPr/>
        </p:nvGrpSpPr>
        <p:grpSpPr>
          <a:xfrm>
            <a:off x="12348205" y="-1"/>
            <a:ext cx="2093811" cy="4858604"/>
            <a:chOff x="8124431" y="-3"/>
            <a:chExt cx="2093811" cy="4858604"/>
          </a:xfrm>
        </p:grpSpPr>
        <p:sp>
          <p:nvSpPr>
            <p:cNvPr id="7" name="Rectangle 6">
              <a:extLst>
                <a:ext uri="{FF2B5EF4-FFF2-40B4-BE49-F238E27FC236}">
                  <a16:creationId xmlns:a16="http://schemas.microsoft.com/office/drawing/2014/main" id="{7A71B97D-E9ED-1655-7B69-8696761F972F}"/>
                </a:ext>
              </a:extLst>
            </p:cNvPr>
            <p:cNvSpPr/>
            <p:nvPr/>
          </p:nvSpPr>
          <p:spPr>
            <a:xfrm>
              <a:off x="8124431" y="-3"/>
              <a:ext cx="2093811" cy="4858604"/>
            </a:xfrm>
            <a:prstGeom prst="rect">
              <a:avLst/>
            </a:prstGeom>
            <a:solidFill>
              <a:srgbClr val="000000"/>
            </a:solidFill>
            <a:ln w="12700" cap="flat" cmpd="sng" algn="ctr">
              <a:noFill/>
              <a:prstDash val="solid"/>
              <a:miter lim="800000"/>
            </a:ln>
            <a:effectLst/>
          </p:spPr>
          <p:txBody>
            <a:bodyPr wrap="square" tIns="91440" rtlCol="0" anchor="t"/>
            <a:lstStyle/>
            <a:p>
              <a:pPr marL="0" marR="0" lvl="0" indent="0" algn="l" defTabSz="914400" rtl="0" eaLnBrk="0" fontAlgn="auto" latinLnBrk="0" hangingPunct="0">
                <a:lnSpc>
                  <a:spcPct val="100000"/>
                </a:lnSpc>
                <a:spcBef>
                  <a:spcPts val="1200"/>
                </a:spcBef>
                <a:spcAft>
                  <a:spcPts val="0"/>
                </a:spcAft>
                <a:buClrTx/>
                <a:buSzTx/>
                <a:buFontTx/>
                <a:buNone/>
                <a:tabLst/>
                <a:defRPr/>
              </a:pPr>
              <a:r>
                <a:rPr kumimoji="0" lang="en-GB" sz="1000" b="1" i="0" u="none" strike="noStrike" kern="1200" cap="all" spc="0" normalizeH="0" baseline="0" noProof="0" dirty="0">
                  <a:ln>
                    <a:noFill/>
                  </a:ln>
                  <a:solidFill>
                    <a:srgbClr val="FFFFFF"/>
                  </a:solidFill>
                  <a:effectLst/>
                  <a:uLnTx/>
                  <a:uFillTx/>
                  <a:latin typeface="Arial" panose="020B0604020202020204" pitchFamily="34" charset="0"/>
                  <a:ea typeface="+mn-ea"/>
                  <a:cs typeface="+mn-cs"/>
                </a:rPr>
                <a:t>Use List Levels </a:t>
              </a:r>
              <a:br>
                <a:rPr kumimoji="0" lang="en-GB" sz="1000" b="1" i="0" u="none" strike="noStrike" kern="1200" cap="all" spc="0" normalizeH="0" baseline="0" noProof="0" dirty="0">
                  <a:ln>
                    <a:noFill/>
                  </a:ln>
                  <a:solidFill>
                    <a:srgbClr val="FFFFFF"/>
                  </a:solidFill>
                  <a:effectLst/>
                  <a:uLnTx/>
                  <a:uFillTx/>
                  <a:latin typeface="Arial" panose="020B0604020202020204" pitchFamily="34" charset="0"/>
                  <a:ea typeface="+mn-ea"/>
                  <a:cs typeface="+mn-cs"/>
                </a:rPr>
              </a:br>
              <a:r>
                <a:rPr kumimoji="0" lang="en-GB" sz="1000" b="1" i="0" u="none" strike="noStrike" kern="1200" cap="all" spc="0" normalizeH="0" baseline="0" noProof="0" dirty="0">
                  <a:ln>
                    <a:noFill/>
                  </a:ln>
                  <a:solidFill>
                    <a:srgbClr val="FFFFFF"/>
                  </a:solidFill>
                  <a:effectLst/>
                  <a:uLnTx/>
                  <a:uFillTx/>
                  <a:latin typeface="Arial" panose="020B0604020202020204" pitchFamily="34" charset="0"/>
                  <a:ea typeface="+mn-ea"/>
                  <a:cs typeface="+mn-cs"/>
                </a:rPr>
                <a:t>for dates &amp; topics</a:t>
              </a:r>
            </a:p>
            <a:p>
              <a:pPr marL="0" marR="0" lvl="0" indent="0" algn="l" defTabSz="914400" rtl="0" eaLnBrk="0" fontAlgn="auto" latinLnBrk="0" hangingPunct="0">
                <a:lnSpc>
                  <a:spcPct val="100000"/>
                </a:lnSpc>
                <a:spcBef>
                  <a:spcPts val="1200"/>
                </a:spcBef>
                <a:spcAft>
                  <a:spcPts val="0"/>
                </a:spcAft>
                <a:buClrTx/>
                <a:buSzTx/>
                <a:buFontTx/>
                <a:buNone/>
                <a:tabLst/>
                <a:defRPr/>
              </a:pP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To move text ahead or back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one list level:</a:t>
              </a:r>
            </a:p>
            <a:p>
              <a:pPr marL="228600" marR="0" lvl="0" indent="-228600" algn="l" defTabSz="914400" rtl="0" eaLnBrk="0" fontAlgn="auto" latinLnBrk="0" hangingPunct="0">
                <a:lnSpc>
                  <a:spcPct val="100000"/>
                </a:lnSpc>
                <a:spcBef>
                  <a:spcPts val="1200"/>
                </a:spcBef>
                <a:spcAft>
                  <a:spcPts val="0"/>
                </a:spcAft>
                <a:buClrTx/>
                <a:buSzTx/>
                <a:buFontTx/>
                <a:buAutoNum type="arabicPeriod"/>
                <a:tabLst/>
                <a:defRPr/>
              </a:pP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Select text</a:t>
              </a:r>
            </a:p>
            <a:p>
              <a:pPr marL="228600" marR="0" lvl="0" indent="-228600" algn="l" defTabSz="914400" rtl="0" eaLnBrk="0" fontAlgn="auto" latinLnBrk="0" hangingPunct="0">
                <a:lnSpc>
                  <a:spcPct val="100000"/>
                </a:lnSpc>
                <a:spcBef>
                  <a:spcPts val="1200"/>
                </a:spcBef>
                <a:spcAft>
                  <a:spcPts val="0"/>
                </a:spcAft>
                <a:buClrTx/>
                <a:buSzTx/>
                <a:buFontTx/>
                <a:buAutoNum type="arabicPeriod"/>
                <a:tabLst/>
                <a:defRPr/>
              </a:pP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From the Home Tab,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in the Paragraph group,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1" i="0" u="none" strike="noStrike" kern="0" cap="none" spc="0" normalizeH="0" baseline="0" noProof="0" dirty="0">
                  <a:ln>
                    <a:noFill/>
                  </a:ln>
                  <a:solidFill>
                    <a:srgbClr val="FFFFFF"/>
                  </a:solidFill>
                  <a:effectLst/>
                  <a:uLnTx/>
                  <a:uFillTx/>
                  <a:latin typeface="Arial" panose="020B0604020202020204" pitchFamily="34" charset="0"/>
                  <a:ea typeface="+mn-ea"/>
                  <a:cs typeface="+mn-cs"/>
                </a:rPr>
                <a:t>Click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“Increase List Level” or “Decrease List Level”</a:t>
              </a:r>
            </a:p>
            <a:p>
              <a:pPr marL="228600" marR="0" lvl="0" indent="-228600" algn="l" defTabSz="914400" rtl="0" eaLnBrk="0" fontAlgn="auto" latinLnBrk="0" hangingPunct="0">
                <a:lnSpc>
                  <a:spcPct val="100000"/>
                </a:lnSpc>
                <a:spcBef>
                  <a:spcPts val="1200"/>
                </a:spcBef>
                <a:spcAft>
                  <a:spcPts val="0"/>
                </a:spcAft>
                <a:buClrTx/>
                <a:buSzTx/>
                <a:buFontTx/>
                <a:buAutoNum type="arabicPeriod"/>
                <a:tabLst/>
                <a:defRPr/>
              </a:pP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Agenda title lines use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an “invisible bullet.”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To maintain functionality, don’t use the bullet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button, use the tab key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or the Increase/ Decrease List Level buttons.</a:t>
              </a:r>
            </a:p>
            <a:p>
              <a:pPr marL="228600" marR="0" lvl="0" indent="-228600" algn="l" defTabSz="914400" rtl="0" eaLnBrk="0" fontAlgn="auto" latinLnBrk="0" hangingPunct="0">
                <a:lnSpc>
                  <a:spcPct val="100000"/>
                </a:lnSpc>
                <a:spcBef>
                  <a:spcPts val="1200"/>
                </a:spcBef>
                <a:spcAft>
                  <a:spcPts val="0"/>
                </a:spcAft>
                <a:buClrTx/>
                <a:buSzTx/>
                <a:buFontTx/>
                <a:buAutoNum type="arabicPeriod"/>
                <a:tabLst/>
                <a:defRPr/>
              </a:pPr>
              <a:endPar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endParaRPr>
            </a:p>
          </p:txBody>
        </p:sp>
        <p:grpSp>
          <p:nvGrpSpPr>
            <p:cNvPr id="8" name="Group 7">
              <a:extLst>
                <a:ext uri="{FF2B5EF4-FFF2-40B4-BE49-F238E27FC236}">
                  <a16:creationId xmlns:a16="http://schemas.microsoft.com/office/drawing/2014/main" id="{F8FE08D0-7B8F-4382-D401-309CEB5DBD34}"/>
                </a:ext>
              </a:extLst>
            </p:cNvPr>
            <p:cNvGrpSpPr/>
            <p:nvPr/>
          </p:nvGrpSpPr>
          <p:grpSpPr>
            <a:xfrm>
              <a:off x="8199422" y="3485544"/>
              <a:ext cx="1906034" cy="1241659"/>
              <a:chOff x="12368231" y="506151"/>
              <a:chExt cx="1906034" cy="1241659"/>
            </a:xfrm>
          </p:grpSpPr>
          <p:sp>
            <p:nvSpPr>
              <p:cNvPr id="9" name="Rectangle 8">
                <a:extLst>
                  <a:ext uri="{FF2B5EF4-FFF2-40B4-BE49-F238E27FC236}">
                    <a16:creationId xmlns:a16="http://schemas.microsoft.com/office/drawing/2014/main" id="{10BCE64D-E83F-0322-0896-0F8406D53E35}"/>
                  </a:ext>
                </a:extLst>
              </p:cNvPr>
              <p:cNvSpPr/>
              <p:nvPr/>
            </p:nvSpPr>
            <p:spPr>
              <a:xfrm>
                <a:off x="12368231" y="506151"/>
                <a:ext cx="1906034" cy="1241659"/>
              </a:xfrm>
              <a:prstGeom prst="rect">
                <a:avLst/>
              </a:prstGeom>
              <a:solidFill>
                <a:srgbClr val="FFFFFF"/>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white"/>
                  </a:solidFill>
                  <a:effectLst/>
                  <a:uLnTx/>
                  <a:uFillTx/>
                  <a:latin typeface="Arial" panose="020B0604020202020204" pitchFamily="34" charset="0"/>
                  <a:ea typeface="+mn-ea"/>
                  <a:cs typeface="+mn-cs"/>
                </a:endParaRPr>
              </a:p>
            </p:txBody>
          </p:sp>
          <p:pic>
            <p:nvPicPr>
              <p:cNvPr id="10" name="Picture 9">
                <a:extLst>
                  <a:ext uri="{FF2B5EF4-FFF2-40B4-BE49-F238E27FC236}">
                    <a16:creationId xmlns:a16="http://schemas.microsoft.com/office/drawing/2014/main" id="{22D9275D-C8A2-20A6-46F8-39F3E79B5220}"/>
                  </a:ext>
                </a:extLst>
              </p:cNvPr>
              <p:cNvPicPr>
                <a:picLocks noChangeAspect="1"/>
              </p:cNvPicPr>
              <p:nvPr/>
            </p:nvPicPr>
            <p:blipFill rotWithShape="1">
              <a:blip r:embed="rId3"/>
              <a:srcRect r="23737"/>
              <a:stretch/>
            </p:blipFill>
            <p:spPr>
              <a:xfrm>
                <a:off x="12488636" y="739852"/>
                <a:ext cx="1674369" cy="957269"/>
              </a:xfrm>
              <a:prstGeom prst="rect">
                <a:avLst/>
              </a:prstGeom>
            </p:spPr>
          </p:pic>
          <p:pic>
            <p:nvPicPr>
              <p:cNvPr id="11" name="Picture 10">
                <a:extLst>
                  <a:ext uri="{FF2B5EF4-FFF2-40B4-BE49-F238E27FC236}">
                    <a16:creationId xmlns:a16="http://schemas.microsoft.com/office/drawing/2014/main" id="{5CDC9AA5-1035-70B0-DCCB-C4B50B532F19}"/>
                  </a:ext>
                </a:extLst>
              </p:cNvPr>
              <p:cNvPicPr>
                <a:picLocks noChangeAspect="1"/>
              </p:cNvPicPr>
              <p:nvPr/>
            </p:nvPicPr>
            <p:blipFill>
              <a:blip r:embed="rId4"/>
              <a:stretch>
                <a:fillRect/>
              </a:stretch>
            </p:blipFill>
            <p:spPr>
              <a:xfrm>
                <a:off x="12488636" y="529675"/>
                <a:ext cx="476401" cy="210177"/>
              </a:xfrm>
              <a:prstGeom prst="rect">
                <a:avLst/>
              </a:prstGeom>
            </p:spPr>
          </p:pic>
          <p:sp>
            <p:nvSpPr>
              <p:cNvPr id="12" name="Rectangle 11">
                <a:extLst>
                  <a:ext uri="{FF2B5EF4-FFF2-40B4-BE49-F238E27FC236}">
                    <a16:creationId xmlns:a16="http://schemas.microsoft.com/office/drawing/2014/main" id="{01EE226B-D5C6-AD57-54FF-99ECDE93EBAF}"/>
                  </a:ext>
                </a:extLst>
              </p:cNvPr>
              <p:cNvSpPr/>
              <p:nvPr/>
            </p:nvSpPr>
            <p:spPr>
              <a:xfrm>
                <a:off x="13330163" y="855574"/>
                <a:ext cx="484271" cy="221623"/>
              </a:xfrm>
              <a:prstGeom prst="rect">
                <a:avLst/>
              </a:prstGeom>
              <a:noFill/>
              <a:ln w="57150" cap="flat" cmpd="sng" algn="ctr">
                <a:solidFill>
                  <a:srgbClr val="FF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white"/>
                  </a:solidFill>
                  <a:effectLst/>
                  <a:uLnTx/>
                  <a:uFillTx/>
                  <a:latin typeface="Arial" panose="020B0604020202020204" pitchFamily="34" charset="0"/>
                  <a:ea typeface="+mn-ea"/>
                  <a:cs typeface="+mn-cs"/>
                </a:endParaRPr>
              </a:p>
            </p:txBody>
          </p:sp>
        </p:grpSp>
      </p:grpSp>
      <p:pic>
        <p:nvPicPr>
          <p:cNvPr id="47" name="Picture 46">
            <a:extLst>
              <a:ext uri="{FF2B5EF4-FFF2-40B4-BE49-F238E27FC236}">
                <a16:creationId xmlns:a16="http://schemas.microsoft.com/office/drawing/2014/main" id="{9A617AEB-957E-C756-58EB-7409C85E7AC6}"/>
              </a:ext>
            </a:extLst>
          </p:cNvPr>
          <p:cNvPicPr>
            <a:picLocks noChangeAspect="1"/>
          </p:cNvPicPr>
          <p:nvPr/>
        </p:nvPicPr>
        <p:blipFill rotWithShape="1">
          <a:blip r:embed="rId5"/>
          <a:srcRect l="32257" t="-237" r="24257" b="27763"/>
          <a:stretch/>
        </p:blipFill>
        <p:spPr>
          <a:xfrm>
            <a:off x="6508004" y="1634100"/>
            <a:ext cx="3913632" cy="3913632"/>
          </a:xfrm>
          <a:prstGeom prst="ellipse">
            <a:avLst/>
          </a:prstGeom>
        </p:spPr>
      </p:pic>
      <p:pic>
        <p:nvPicPr>
          <p:cNvPr id="48" name="Picture 47">
            <a:extLst>
              <a:ext uri="{FF2B5EF4-FFF2-40B4-BE49-F238E27FC236}">
                <a16:creationId xmlns:a16="http://schemas.microsoft.com/office/drawing/2014/main" id="{DF21B6F5-754F-2EBF-4EF4-E07F3C1EFC9E}"/>
              </a:ext>
            </a:extLst>
          </p:cNvPr>
          <p:cNvPicPr>
            <a:picLocks noChangeAspect="1"/>
          </p:cNvPicPr>
          <p:nvPr/>
        </p:nvPicPr>
        <p:blipFill rotWithShape="1">
          <a:blip r:embed="rId6"/>
          <a:srcRect l="16207" t="-304" r="20138" b="304"/>
          <a:stretch/>
        </p:blipFill>
        <p:spPr>
          <a:xfrm flipH="1">
            <a:off x="6508004" y="1634100"/>
            <a:ext cx="3913632" cy="3913632"/>
          </a:xfrm>
          <a:prstGeom prst="ellipse">
            <a:avLst/>
          </a:prstGeom>
        </p:spPr>
      </p:pic>
      <p:pic>
        <p:nvPicPr>
          <p:cNvPr id="49" name="Picture 48">
            <a:extLst>
              <a:ext uri="{FF2B5EF4-FFF2-40B4-BE49-F238E27FC236}">
                <a16:creationId xmlns:a16="http://schemas.microsoft.com/office/drawing/2014/main" id="{DEF0201C-D035-F3DC-D022-D3DAA6283188}"/>
              </a:ext>
            </a:extLst>
          </p:cNvPr>
          <p:cNvPicPr>
            <a:picLocks noChangeAspect="1"/>
          </p:cNvPicPr>
          <p:nvPr/>
        </p:nvPicPr>
        <p:blipFill rotWithShape="1">
          <a:blip r:embed="rId7"/>
          <a:srcRect l="15167" r="15167"/>
          <a:stretch/>
        </p:blipFill>
        <p:spPr>
          <a:xfrm>
            <a:off x="6508004" y="1634100"/>
            <a:ext cx="3913632" cy="3913632"/>
          </a:xfrm>
          <a:prstGeom prst="ellipse">
            <a:avLst/>
          </a:prstGeom>
        </p:spPr>
      </p:pic>
      <p:pic>
        <p:nvPicPr>
          <p:cNvPr id="50" name="Picture 49" descr="A construction vehicle in a pile of sand&#10;&#10;Description automatically generated">
            <a:extLst>
              <a:ext uri="{FF2B5EF4-FFF2-40B4-BE49-F238E27FC236}">
                <a16:creationId xmlns:a16="http://schemas.microsoft.com/office/drawing/2014/main" id="{DE3059C2-6EC1-AF38-ED9F-2C7947DFD445}"/>
              </a:ext>
            </a:extLst>
          </p:cNvPr>
          <p:cNvPicPr>
            <a:picLocks noChangeAspect="1"/>
          </p:cNvPicPr>
          <p:nvPr/>
        </p:nvPicPr>
        <p:blipFill rotWithShape="1">
          <a:blip r:embed="rId8"/>
          <a:srcRect l="9410"/>
          <a:stretch/>
        </p:blipFill>
        <p:spPr>
          <a:xfrm>
            <a:off x="6407962" y="1545839"/>
            <a:ext cx="4207631" cy="4047965"/>
          </a:xfrm>
          <a:prstGeom prst="ellipse">
            <a:avLst/>
          </a:prstGeom>
        </p:spPr>
      </p:pic>
      <p:sp>
        <p:nvSpPr>
          <p:cNvPr id="51" name="Title 3">
            <a:extLst>
              <a:ext uri="{FF2B5EF4-FFF2-40B4-BE49-F238E27FC236}">
                <a16:creationId xmlns:a16="http://schemas.microsoft.com/office/drawing/2014/main" id="{8C19932F-C4C3-5B59-81FB-2890FD662E94}"/>
              </a:ext>
            </a:extLst>
          </p:cNvPr>
          <p:cNvSpPr>
            <a:spLocks noGrp="1"/>
          </p:cNvSpPr>
          <p:nvPr>
            <p:ph type="title"/>
          </p:nvPr>
        </p:nvSpPr>
        <p:spPr>
          <a:xfrm>
            <a:off x="609600" y="609600"/>
            <a:ext cx="10972800" cy="410233"/>
          </a:xfrm>
        </p:spPr>
        <p:txBody>
          <a:bodyPr/>
          <a:lstStyle/>
          <a:p>
            <a:r>
              <a:rPr lang="en-GB" dirty="0"/>
              <a:t>Hexagon Geosystems</a:t>
            </a:r>
          </a:p>
        </p:txBody>
      </p:sp>
      <p:sp>
        <p:nvSpPr>
          <p:cNvPr id="52" name="Content Placeholder 5">
            <a:extLst>
              <a:ext uri="{FF2B5EF4-FFF2-40B4-BE49-F238E27FC236}">
                <a16:creationId xmlns:a16="http://schemas.microsoft.com/office/drawing/2014/main" id="{5AFD478E-11CD-1C9A-76C9-9BB813078976}"/>
              </a:ext>
            </a:extLst>
          </p:cNvPr>
          <p:cNvSpPr txBox="1">
            <a:spLocks/>
          </p:cNvSpPr>
          <p:nvPr/>
        </p:nvSpPr>
        <p:spPr>
          <a:xfrm>
            <a:off x="609600" y="1586541"/>
            <a:ext cx="4525737" cy="3762699"/>
          </a:xfrm>
          <a:prstGeom prst="rect">
            <a:avLst/>
          </a:prstGeom>
        </p:spPr>
        <p:txBody>
          <a:bodyPr/>
          <a:lstStyle>
            <a:lvl1pPr marL="227013" indent="-227013" algn="l" defTabSz="914400" rtl="0" eaLnBrk="1" latinLnBrk="0" hangingPunct="1">
              <a:lnSpc>
                <a:spcPct val="100000"/>
              </a:lnSpc>
              <a:spcBef>
                <a:spcPts val="1200"/>
              </a:spcBef>
              <a:buFont typeface="Arial" panose="020B0604020202020204" pitchFamily="34" charset="0"/>
              <a:buChar char="−"/>
              <a:defRPr sz="1600" kern="1200">
                <a:solidFill>
                  <a:schemeClr val="tx1"/>
                </a:solidFill>
                <a:latin typeface="+mn-lt"/>
                <a:ea typeface="+mn-ea"/>
                <a:cs typeface="+mn-cs"/>
              </a:defRPr>
            </a:lvl1pPr>
            <a:lvl2pPr marL="460375" indent="-233363" algn="l" defTabSz="914400" rtl="0" eaLnBrk="1" latinLnBrk="0" hangingPunct="1">
              <a:lnSpc>
                <a:spcPct val="100000"/>
              </a:lnSpc>
              <a:spcBef>
                <a:spcPts val="600"/>
              </a:spcBef>
              <a:buFont typeface="Arial" panose="020B0604020202020204" pitchFamily="34" charset="0"/>
              <a:buChar char="−"/>
              <a:defRPr sz="1600" kern="1200">
                <a:solidFill>
                  <a:schemeClr val="tx1"/>
                </a:solidFill>
                <a:latin typeface="+mn-lt"/>
                <a:ea typeface="+mn-ea"/>
                <a:cs typeface="+mn-cs"/>
              </a:defRPr>
            </a:lvl2pPr>
            <a:lvl3pPr marL="625475" indent="-165100" algn="l" defTabSz="914400" rtl="0" eaLnBrk="1" latinLnBrk="0" hangingPunct="1">
              <a:lnSpc>
                <a:spcPct val="100000"/>
              </a:lnSpc>
              <a:spcBef>
                <a:spcPts val="600"/>
              </a:spcBef>
              <a:buFont typeface="Arial" panose="020B0604020202020204" pitchFamily="34" charset="0"/>
              <a:buChar char="−"/>
              <a:defRPr sz="1200" kern="1200">
                <a:solidFill>
                  <a:schemeClr val="tx1"/>
                </a:solidFill>
                <a:latin typeface="+mn-lt"/>
                <a:ea typeface="+mn-ea"/>
                <a:cs typeface="+mn-cs"/>
              </a:defRPr>
            </a:lvl3pPr>
            <a:lvl4pPr marL="798513" indent="-173038" algn="l" defTabSz="914400" rtl="0" eaLnBrk="1" latinLnBrk="0" hangingPunct="1">
              <a:lnSpc>
                <a:spcPct val="100000"/>
              </a:lnSpc>
              <a:spcBef>
                <a:spcPts val="600"/>
              </a:spcBef>
              <a:buFont typeface="Arial" panose="020B0604020202020204" pitchFamily="34" charset="0"/>
              <a:buChar char="−"/>
              <a:defRPr sz="1200" kern="1200">
                <a:solidFill>
                  <a:schemeClr val="tx1"/>
                </a:solidFill>
                <a:latin typeface="+mn-lt"/>
                <a:ea typeface="+mn-ea"/>
                <a:cs typeface="+mn-cs"/>
              </a:defRPr>
            </a:lvl4pPr>
            <a:lvl5pPr marL="969963" indent="-171450" algn="l" defTabSz="914400" rtl="0" eaLnBrk="1" latinLnBrk="0" hangingPunct="1">
              <a:lnSpc>
                <a:spcPct val="100000"/>
              </a:lnSpc>
              <a:spcBef>
                <a:spcPts val="6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50000"/>
              </a:lnSpc>
              <a:spcBef>
                <a:spcPts val="1200"/>
              </a:spcBef>
              <a:spcAft>
                <a:spcPts val="0"/>
              </a:spcAft>
              <a:buClrTx/>
              <a:buSzTx/>
              <a:buFont typeface="Arial" panose="020B0604020202020204" pitchFamily="34" charset="0"/>
              <a:buNone/>
              <a:tabLst/>
              <a:defRPr/>
            </a:pPr>
            <a:r>
              <a:rPr kumimoji="0" lang="en-GB" sz="1400" b="0" i="0" u="none" strike="noStrike" kern="1200" cap="none" spc="0" normalizeH="0" baseline="0" noProof="0" dirty="0">
                <a:ln>
                  <a:noFill/>
                </a:ln>
                <a:solidFill>
                  <a:srgbClr val="FFFFFF"/>
                </a:solidFill>
                <a:effectLst/>
                <a:uLnTx/>
                <a:uFillTx/>
                <a:latin typeface="Arial" panose="020B0604020202020204"/>
                <a:ea typeface="+mn-ea"/>
                <a:cs typeface="+mn-cs"/>
              </a:rPr>
              <a:t>Hexagon’s Geosystems division provides a comprehensive portfolio of digital solutions that capture, measure, and visualise the physical world and enable data-driven transformation across industry ecosystems. </a:t>
            </a:r>
          </a:p>
          <a:p>
            <a:pPr marL="0" marR="0" lvl="0" indent="0" algn="l" defTabSz="914400" rtl="0" eaLnBrk="1" fontAlgn="auto" latinLnBrk="0" hangingPunct="1">
              <a:lnSpc>
                <a:spcPct val="150000"/>
              </a:lnSpc>
              <a:spcBef>
                <a:spcPts val="1200"/>
              </a:spcBef>
              <a:spcAft>
                <a:spcPts val="0"/>
              </a:spcAft>
              <a:buClrTx/>
              <a:buSzTx/>
              <a:buFont typeface="Arial" panose="020B0604020202020204" pitchFamily="34" charset="0"/>
              <a:buNone/>
              <a:tabLst/>
              <a:defRPr/>
            </a:pPr>
            <a:r>
              <a:rPr kumimoji="0" lang="en-GB" sz="1400" b="0" i="0" u="none" strike="noStrike" kern="1200" cap="none" spc="0" normalizeH="0" baseline="0" noProof="0" dirty="0">
                <a:ln>
                  <a:noFill/>
                </a:ln>
                <a:solidFill>
                  <a:srgbClr val="FFFFFF"/>
                </a:solidFill>
                <a:effectLst/>
                <a:uLnTx/>
                <a:uFillTx/>
                <a:latin typeface="Arial" panose="020B0604020202020204"/>
                <a:ea typeface="+mn-ea"/>
                <a:cs typeface="+mn-cs"/>
              </a:rPr>
              <a:t>Our technologies create digital worlds from different views that provide actionable information vital for understanding, planning and execution through positioning, guiding and visualisation solutions that empower users to work with the highest efficiency and quality.</a:t>
            </a:r>
          </a:p>
          <a:p>
            <a:pPr marL="0" marR="0" lvl="0" indent="0" algn="l" defTabSz="914400" rtl="0" eaLnBrk="1" fontAlgn="auto" latinLnBrk="0" hangingPunct="1">
              <a:lnSpc>
                <a:spcPct val="150000"/>
              </a:lnSpc>
              <a:spcBef>
                <a:spcPts val="1200"/>
              </a:spcBef>
              <a:spcAft>
                <a:spcPts val="0"/>
              </a:spcAft>
              <a:buClrTx/>
              <a:buSzTx/>
              <a:buFont typeface="Arial" panose="020B0604020202020204" pitchFamily="34" charset="0"/>
              <a:buNone/>
              <a:tabLst/>
              <a:defRPr/>
            </a:pPr>
            <a:endParaRPr kumimoji="0" lang="en-GB" sz="14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53" name="TextBox 52">
            <a:extLst>
              <a:ext uri="{FF2B5EF4-FFF2-40B4-BE49-F238E27FC236}">
                <a16:creationId xmlns:a16="http://schemas.microsoft.com/office/drawing/2014/main" id="{1CD1A71E-3CF2-3DE0-433A-7A692208BDD1}"/>
              </a:ext>
            </a:extLst>
          </p:cNvPr>
          <p:cNvSpPr txBox="1"/>
          <p:nvPr/>
        </p:nvSpPr>
        <p:spPr>
          <a:xfrm rot="18966731">
            <a:off x="5983380" y="1777196"/>
            <a:ext cx="2458036" cy="664265"/>
          </a:xfrm>
          <a:prstGeom prst="rect">
            <a:avLst/>
          </a:prstGeom>
          <a:noFill/>
        </p:spPr>
        <p:txBody>
          <a:bodyPr wrap="square" rtlCol="0">
            <a:prstTxWarp prst="textArchUp">
              <a:avLst/>
            </a:prstTxWarp>
            <a:norm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4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Capture &amp; transfer</a:t>
            </a:r>
          </a:p>
        </p:txBody>
      </p:sp>
      <p:grpSp>
        <p:nvGrpSpPr>
          <p:cNvPr id="54" name="Group 53">
            <a:extLst>
              <a:ext uri="{FF2B5EF4-FFF2-40B4-BE49-F238E27FC236}">
                <a16:creationId xmlns:a16="http://schemas.microsoft.com/office/drawing/2014/main" id="{B964C3C1-C356-0F1A-E403-3D012EC3BA9D}"/>
              </a:ext>
            </a:extLst>
          </p:cNvPr>
          <p:cNvGrpSpPr/>
          <p:nvPr/>
        </p:nvGrpSpPr>
        <p:grpSpPr>
          <a:xfrm>
            <a:off x="6144185" y="2468893"/>
            <a:ext cx="1270000" cy="2205738"/>
            <a:chOff x="3734618" y="2220565"/>
            <a:chExt cx="1270000" cy="2205738"/>
          </a:xfrm>
        </p:grpSpPr>
        <p:grpSp>
          <p:nvGrpSpPr>
            <p:cNvPr id="55" name="Graphic 1">
              <a:extLst>
                <a:ext uri="{FF2B5EF4-FFF2-40B4-BE49-F238E27FC236}">
                  <a16:creationId xmlns:a16="http://schemas.microsoft.com/office/drawing/2014/main" id="{AA259EDE-5B8B-B24F-8AE6-64EFB8C05462}"/>
                </a:ext>
              </a:extLst>
            </p:cNvPr>
            <p:cNvGrpSpPr/>
            <p:nvPr/>
          </p:nvGrpSpPr>
          <p:grpSpPr>
            <a:xfrm rot="5400000">
              <a:off x="3801226" y="3276020"/>
              <a:ext cx="129689" cy="94835"/>
              <a:chOff x="5879782" y="4273104"/>
              <a:chExt cx="435577" cy="318516"/>
            </a:xfrm>
          </p:grpSpPr>
          <p:sp>
            <p:nvSpPr>
              <p:cNvPr id="57" name="Freeform: Shape 65">
                <a:extLst>
                  <a:ext uri="{FF2B5EF4-FFF2-40B4-BE49-F238E27FC236}">
                    <a16:creationId xmlns:a16="http://schemas.microsoft.com/office/drawing/2014/main" id="{9FBB2630-1DA2-E99D-D57A-69CC90995D81}"/>
                  </a:ext>
                </a:extLst>
              </p:cNvPr>
              <p:cNvSpPr/>
              <p:nvPr/>
            </p:nvSpPr>
            <p:spPr>
              <a:xfrm>
                <a:off x="6091046" y="4273104"/>
                <a:ext cx="224313" cy="317849"/>
              </a:xfrm>
              <a:custGeom>
                <a:avLst/>
                <a:gdLst>
                  <a:gd name="connsiteX0" fmla="*/ 130969 w 224313"/>
                  <a:gd name="connsiteY0" fmla="*/ 317849 h 317849"/>
                  <a:gd name="connsiteX1" fmla="*/ 224314 w 224313"/>
                  <a:gd name="connsiteY1" fmla="*/ 317659 h 317849"/>
                  <a:gd name="connsiteX2" fmla="*/ 93250 w 224313"/>
                  <a:gd name="connsiteY2" fmla="*/ 159258 h 317849"/>
                  <a:gd name="connsiteX3" fmla="*/ 223456 w 224313"/>
                  <a:gd name="connsiteY3" fmla="*/ 0 h 317849"/>
                  <a:gd name="connsiteX4" fmla="*/ 130111 w 224313"/>
                  <a:gd name="connsiteY4" fmla="*/ 286 h 317849"/>
                  <a:gd name="connsiteX5" fmla="*/ 0 w 224313"/>
                  <a:gd name="connsiteY5" fmla="*/ 159448 h 317849"/>
                  <a:gd name="connsiteX6" fmla="*/ 130969 w 224313"/>
                  <a:gd name="connsiteY6" fmla="*/ 317849 h 317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313" h="317849">
                    <a:moveTo>
                      <a:pt x="130969" y="317849"/>
                    </a:moveTo>
                    <a:lnTo>
                      <a:pt x="224314" y="317659"/>
                    </a:lnTo>
                    <a:lnTo>
                      <a:pt x="93250" y="159258"/>
                    </a:lnTo>
                    <a:lnTo>
                      <a:pt x="223456" y="0"/>
                    </a:lnTo>
                    <a:lnTo>
                      <a:pt x="130111" y="286"/>
                    </a:lnTo>
                    <a:lnTo>
                      <a:pt x="0" y="159448"/>
                    </a:lnTo>
                    <a:lnTo>
                      <a:pt x="130969" y="317849"/>
                    </a:lnTo>
                    <a:close/>
                  </a:path>
                </a:pathLst>
              </a:custGeom>
              <a:solidFill>
                <a:schemeClr val="accent3">
                  <a:alpha val="30000"/>
                </a:schemeClr>
              </a:solidFill>
              <a:ln w="9525" cap="flat">
                <a:noFill/>
                <a:prstDash val="solid"/>
                <a:miter/>
              </a:ln>
            </p:spPr>
            <p:txBody>
              <a:bodyPr rtlCol="0"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58" name="Freeform: Shape 66">
                <a:extLst>
                  <a:ext uri="{FF2B5EF4-FFF2-40B4-BE49-F238E27FC236}">
                    <a16:creationId xmlns:a16="http://schemas.microsoft.com/office/drawing/2014/main" id="{FF94E2B3-7738-E6AE-15DC-A936EF9A3E14}"/>
                  </a:ext>
                </a:extLst>
              </p:cNvPr>
              <p:cNvSpPr/>
              <p:nvPr/>
            </p:nvSpPr>
            <p:spPr>
              <a:xfrm>
                <a:off x="5879782" y="4273676"/>
                <a:ext cx="224408" cy="317944"/>
              </a:xfrm>
              <a:custGeom>
                <a:avLst/>
                <a:gdLst>
                  <a:gd name="connsiteX0" fmla="*/ 131064 w 224408"/>
                  <a:gd name="connsiteY0" fmla="*/ 317945 h 317944"/>
                  <a:gd name="connsiteX1" fmla="*/ 224409 w 224408"/>
                  <a:gd name="connsiteY1" fmla="*/ 317659 h 317944"/>
                  <a:gd name="connsiteX2" fmla="*/ 93440 w 224408"/>
                  <a:gd name="connsiteY2" fmla="*/ 159258 h 317944"/>
                  <a:gd name="connsiteX3" fmla="*/ 223456 w 224408"/>
                  <a:gd name="connsiteY3" fmla="*/ 0 h 317944"/>
                  <a:gd name="connsiteX4" fmla="*/ 130111 w 224408"/>
                  <a:gd name="connsiteY4" fmla="*/ 286 h 317944"/>
                  <a:gd name="connsiteX5" fmla="*/ 0 w 224408"/>
                  <a:gd name="connsiteY5" fmla="*/ 159544 h 317944"/>
                  <a:gd name="connsiteX6" fmla="*/ 131064 w 224408"/>
                  <a:gd name="connsiteY6" fmla="*/ 317945 h 317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408" h="317944">
                    <a:moveTo>
                      <a:pt x="131064" y="317945"/>
                    </a:moveTo>
                    <a:lnTo>
                      <a:pt x="224409" y="317659"/>
                    </a:lnTo>
                    <a:lnTo>
                      <a:pt x="93440" y="159258"/>
                    </a:lnTo>
                    <a:lnTo>
                      <a:pt x="223456" y="0"/>
                    </a:lnTo>
                    <a:lnTo>
                      <a:pt x="130111" y="286"/>
                    </a:lnTo>
                    <a:lnTo>
                      <a:pt x="0" y="159544"/>
                    </a:lnTo>
                    <a:lnTo>
                      <a:pt x="131064" y="317945"/>
                    </a:lnTo>
                    <a:close/>
                  </a:path>
                </a:pathLst>
              </a:custGeom>
              <a:solidFill>
                <a:schemeClr val="accent3"/>
              </a:solidFill>
              <a:ln w="9525" cap="flat">
                <a:noFill/>
                <a:prstDash val="solid"/>
                <a:miter/>
              </a:ln>
            </p:spPr>
            <p:txBody>
              <a:bodyPr rtlCol="0"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grpSp>
        <p:sp>
          <p:nvSpPr>
            <p:cNvPr id="56" name="TextBox 55">
              <a:extLst>
                <a:ext uri="{FF2B5EF4-FFF2-40B4-BE49-F238E27FC236}">
                  <a16:creationId xmlns:a16="http://schemas.microsoft.com/office/drawing/2014/main" id="{C3024AC7-1FEB-9F3D-1EBB-52A7E41A6C7E}"/>
                </a:ext>
              </a:extLst>
            </p:cNvPr>
            <p:cNvSpPr txBox="1"/>
            <p:nvPr/>
          </p:nvSpPr>
          <p:spPr>
            <a:xfrm rot="16200000">
              <a:off x="3266749" y="2688434"/>
              <a:ext cx="2205738" cy="1270000"/>
            </a:xfrm>
            <a:prstGeom prst="rect">
              <a:avLst/>
            </a:prstGeom>
            <a:noFill/>
          </p:spPr>
          <p:txBody>
            <a:bodyPr wrap="square" rtlCol="0">
              <a:prstTxWarp prst="textArchUp">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0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Data</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0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Collection</a:t>
              </a:r>
            </a:p>
          </p:txBody>
        </p:sp>
      </p:grpSp>
      <p:sp>
        <p:nvSpPr>
          <p:cNvPr id="59" name="TextBox 58">
            <a:extLst>
              <a:ext uri="{FF2B5EF4-FFF2-40B4-BE49-F238E27FC236}">
                <a16:creationId xmlns:a16="http://schemas.microsoft.com/office/drawing/2014/main" id="{6696356B-7077-1E76-6935-110A2046B3D9}"/>
              </a:ext>
            </a:extLst>
          </p:cNvPr>
          <p:cNvSpPr txBox="1"/>
          <p:nvPr/>
        </p:nvSpPr>
        <p:spPr>
          <a:xfrm>
            <a:off x="6481207" y="773812"/>
            <a:ext cx="1881169" cy="338554"/>
          </a:xfrm>
          <a:prstGeom prst="rect">
            <a:avLst/>
          </a:prstGeom>
          <a:noFill/>
        </p:spPr>
        <p:txBody>
          <a:bodyPr wrap="square" rtlCol="0">
            <a:spAutoFit/>
          </a:body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Real World</a:t>
            </a:r>
          </a:p>
        </p:txBody>
      </p:sp>
      <p:sp>
        <p:nvSpPr>
          <p:cNvPr id="60" name="TextBox 59">
            <a:extLst>
              <a:ext uri="{FF2B5EF4-FFF2-40B4-BE49-F238E27FC236}">
                <a16:creationId xmlns:a16="http://schemas.microsoft.com/office/drawing/2014/main" id="{B81D4941-F26E-2D7B-2538-8D29B7698083}"/>
              </a:ext>
            </a:extLst>
          </p:cNvPr>
          <p:cNvSpPr txBox="1"/>
          <p:nvPr/>
        </p:nvSpPr>
        <p:spPr>
          <a:xfrm>
            <a:off x="8502721" y="773812"/>
            <a:ext cx="1323567" cy="338554"/>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6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Digital Twin</a:t>
            </a:r>
          </a:p>
        </p:txBody>
      </p:sp>
      <p:sp>
        <p:nvSpPr>
          <p:cNvPr id="61" name="TextBox 60">
            <a:extLst>
              <a:ext uri="{FF2B5EF4-FFF2-40B4-BE49-F238E27FC236}">
                <a16:creationId xmlns:a16="http://schemas.microsoft.com/office/drawing/2014/main" id="{974F800F-22B5-0238-B381-82C11448B526}"/>
              </a:ext>
            </a:extLst>
          </p:cNvPr>
          <p:cNvSpPr txBox="1"/>
          <p:nvPr/>
        </p:nvSpPr>
        <p:spPr>
          <a:xfrm rot="3080395">
            <a:off x="8538122" y="1902647"/>
            <a:ext cx="2528236" cy="538814"/>
          </a:xfrm>
          <a:prstGeom prst="rect">
            <a:avLst/>
          </a:prstGeom>
          <a:noFill/>
        </p:spPr>
        <p:txBody>
          <a:bodyPr wrap="square" rtlCol="0">
            <a:prstTxWarp prst="textArchUp">
              <a:avLst/>
            </a:prstTxWarp>
            <a:normAutofit fontScale="85000" lnSpcReduction="20000"/>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4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4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1" i="0" u="none" strike="noStrike" kern="1200" cap="none" spc="0" normalizeH="0" baseline="0" noProof="0" dirty="0" err="1">
                <a:ln>
                  <a:noFill/>
                </a:ln>
                <a:solidFill>
                  <a:srgbClr val="FFFFFF"/>
                </a:solidFill>
                <a:effectLst/>
                <a:uLnTx/>
                <a:uFillTx/>
                <a:latin typeface="Arial" panose="020B0604020202020204" pitchFamily="34" charset="0"/>
                <a:ea typeface="+mn-ea"/>
                <a:cs typeface="Arial" panose="020B0604020202020204" pitchFamily="34" charset="0"/>
              </a:rPr>
              <a:t>Visualise</a:t>
            </a:r>
            <a:r>
              <a:rPr kumimoji="0" lang="en-US" sz="14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&amp; </a:t>
            </a:r>
            <a:r>
              <a:rPr kumimoji="0" lang="en-US" sz="1400" b="1" i="0" u="none" strike="noStrike" kern="1200" cap="none" spc="0" normalizeH="0" baseline="0" noProof="0" dirty="0" err="1">
                <a:ln>
                  <a:noFill/>
                </a:ln>
                <a:solidFill>
                  <a:srgbClr val="FFFFFF"/>
                </a:solidFill>
                <a:effectLst/>
                <a:uLnTx/>
                <a:uFillTx/>
                <a:latin typeface="Arial" panose="020B0604020202020204" pitchFamily="34" charset="0"/>
                <a:ea typeface="+mn-ea"/>
                <a:cs typeface="Arial" panose="020B0604020202020204" pitchFamily="34" charset="0"/>
              </a:rPr>
              <a:t>analyse</a:t>
            </a:r>
            <a:endParaRPr kumimoji="0" lang="en-US" sz="14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cxnSp>
        <p:nvCxnSpPr>
          <p:cNvPr id="62" name="Straight Connector 61">
            <a:extLst>
              <a:ext uri="{FF2B5EF4-FFF2-40B4-BE49-F238E27FC236}">
                <a16:creationId xmlns:a16="http://schemas.microsoft.com/office/drawing/2014/main" id="{54DF3D07-E432-E673-98B1-8EB6220AEFB4}"/>
              </a:ext>
            </a:extLst>
          </p:cNvPr>
          <p:cNvCxnSpPr>
            <a:cxnSpLocks/>
          </p:cNvCxnSpPr>
          <p:nvPr/>
        </p:nvCxnSpPr>
        <p:spPr>
          <a:xfrm>
            <a:off x="8466433" y="882206"/>
            <a:ext cx="0" cy="4937760"/>
          </a:xfrm>
          <a:prstGeom prst="line">
            <a:avLst/>
          </a:prstGeom>
          <a:ln w="12700">
            <a:solidFill>
              <a:schemeClr val="bg1"/>
            </a:solidFill>
            <a:prstDash val="sysDash"/>
          </a:ln>
        </p:spPr>
        <p:style>
          <a:lnRef idx="1">
            <a:schemeClr val="accent1"/>
          </a:lnRef>
          <a:fillRef idx="0">
            <a:schemeClr val="accent1"/>
          </a:fillRef>
          <a:effectRef idx="0">
            <a:schemeClr val="accent1"/>
          </a:effectRef>
          <a:fontRef idx="minor">
            <a:schemeClr val="tx1"/>
          </a:fontRef>
        </p:style>
      </p:cxnSp>
      <p:sp>
        <p:nvSpPr>
          <p:cNvPr id="63" name="TextBox 62">
            <a:extLst>
              <a:ext uri="{FF2B5EF4-FFF2-40B4-BE49-F238E27FC236}">
                <a16:creationId xmlns:a16="http://schemas.microsoft.com/office/drawing/2014/main" id="{AE1EDDE6-98EE-ECD5-20D5-96874A0A34A3}"/>
              </a:ext>
            </a:extLst>
          </p:cNvPr>
          <p:cNvSpPr txBox="1"/>
          <p:nvPr/>
        </p:nvSpPr>
        <p:spPr>
          <a:xfrm>
            <a:off x="6554985" y="3344028"/>
            <a:ext cx="3885238" cy="442674"/>
          </a:xfrm>
          <a:prstGeom prst="flowChartAlternateProcess">
            <a:avLst/>
          </a:prstGeom>
          <a:gradFill flip="none" rotWithShape="1">
            <a:gsLst>
              <a:gs pos="62000">
                <a:schemeClr val="accent4">
                  <a:lumMod val="61031"/>
                </a:schemeClr>
              </a:gs>
              <a:gs pos="30000">
                <a:schemeClr val="accent4">
                  <a:lumMod val="61054"/>
                </a:schemeClr>
              </a:gs>
              <a:gs pos="99000">
                <a:schemeClr val="accent1">
                  <a:alpha val="0"/>
                </a:schemeClr>
              </a:gs>
              <a:gs pos="0">
                <a:schemeClr val="accent1">
                  <a:alpha val="0"/>
                </a:schemeClr>
              </a:gs>
            </a:gsLst>
            <a:lin ang="0" scaled="1"/>
            <a:tileRect/>
          </a:grad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20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The Smart Digital Reality</a:t>
            </a:r>
          </a:p>
        </p:txBody>
      </p:sp>
      <p:sp>
        <p:nvSpPr>
          <p:cNvPr id="64" name="Freeform 121">
            <a:extLst>
              <a:ext uri="{FF2B5EF4-FFF2-40B4-BE49-F238E27FC236}">
                <a16:creationId xmlns:a16="http://schemas.microsoft.com/office/drawing/2014/main" id="{6A551C97-C1A7-52D6-5EF0-8E6A53436883}"/>
              </a:ext>
            </a:extLst>
          </p:cNvPr>
          <p:cNvSpPr/>
          <p:nvPr/>
        </p:nvSpPr>
        <p:spPr>
          <a:xfrm rot="2795782">
            <a:off x="6244671" y="1490367"/>
            <a:ext cx="4160575" cy="4163416"/>
          </a:xfrm>
          <a:custGeom>
            <a:avLst/>
            <a:gdLst>
              <a:gd name="connsiteX0" fmla="*/ 3041945 w 6083890"/>
              <a:gd name="connsiteY0" fmla="*/ 0 h 6083890"/>
              <a:gd name="connsiteX1" fmla="*/ 6083890 w 6083890"/>
              <a:gd name="connsiteY1" fmla="*/ 3041945 h 6083890"/>
              <a:gd name="connsiteX2" fmla="*/ 3041945 w 6083890"/>
              <a:gd name="connsiteY2" fmla="*/ 6083890 h 6083890"/>
              <a:gd name="connsiteX3" fmla="*/ 0 w 6083890"/>
              <a:gd name="connsiteY3" fmla="*/ 3041945 h 6083890"/>
              <a:gd name="connsiteX4" fmla="*/ 3041945 w 6083890"/>
              <a:gd name="connsiteY4" fmla="*/ 0 h 6083890"/>
              <a:gd name="connsiteX5" fmla="*/ 3041945 w 6083890"/>
              <a:gd name="connsiteY5" fmla="*/ 72302 h 6083890"/>
              <a:gd name="connsiteX6" fmla="*/ 72976 w 6083890"/>
              <a:gd name="connsiteY6" fmla="*/ 3041945 h 6083890"/>
              <a:gd name="connsiteX7" fmla="*/ 3041945 w 6083890"/>
              <a:gd name="connsiteY7" fmla="*/ 6011588 h 6083890"/>
              <a:gd name="connsiteX8" fmla="*/ 6010914 w 6083890"/>
              <a:gd name="connsiteY8" fmla="*/ 3041945 h 6083890"/>
              <a:gd name="connsiteX9" fmla="*/ 3041945 w 6083890"/>
              <a:gd name="connsiteY9" fmla="*/ 72302 h 6083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83890" h="6083890">
                <a:moveTo>
                  <a:pt x="3041945" y="0"/>
                </a:moveTo>
                <a:cubicBezTo>
                  <a:pt x="4721965" y="0"/>
                  <a:pt x="6083890" y="1361925"/>
                  <a:pt x="6083890" y="3041945"/>
                </a:cubicBezTo>
                <a:cubicBezTo>
                  <a:pt x="6083890" y="4721965"/>
                  <a:pt x="4721965" y="6083890"/>
                  <a:pt x="3041945" y="6083890"/>
                </a:cubicBezTo>
                <a:cubicBezTo>
                  <a:pt x="1361925" y="6083890"/>
                  <a:pt x="0" y="4721965"/>
                  <a:pt x="0" y="3041945"/>
                </a:cubicBezTo>
                <a:cubicBezTo>
                  <a:pt x="0" y="1361925"/>
                  <a:pt x="1361925" y="0"/>
                  <a:pt x="3041945" y="0"/>
                </a:cubicBezTo>
                <a:close/>
                <a:moveTo>
                  <a:pt x="3041945" y="72302"/>
                </a:moveTo>
                <a:cubicBezTo>
                  <a:pt x="1402229" y="72302"/>
                  <a:pt x="72976" y="1401856"/>
                  <a:pt x="72976" y="3041945"/>
                </a:cubicBezTo>
                <a:cubicBezTo>
                  <a:pt x="72976" y="4682034"/>
                  <a:pt x="1402229" y="6011588"/>
                  <a:pt x="3041945" y="6011588"/>
                </a:cubicBezTo>
                <a:cubicBezTo>
                  <a:pt x="4681661" y="6011588"/>
                  <a:pt x="6010914" y="4682034"/>
                  <a:pt x="6010914" y="3041945"/>
                </a:cubicBezTo>
                <a:cubicBezTo>
                  <a:pt x="6010914" y="1401856"/>
                  <a:pt x="4681661" y="72302"/>
                  <a:pt x="3041945" y="72302"/>
                </a:cubicBezTo>
                <a:close/>
              </a:path>
            </a:pathLst>
          </a:custGeom>
          <a:gradFill flip="none" rotWithShape="1">
            <a:gsLst>
              <a:gs pos="22000">
                <a:schemeClr val="accent3">
                  <a:alpha val="57000"/>
                </a:schemeClr>
              </a:gs>
              <a:gs pos="97000">
                <a:schemeClr val="accent3">
                  <a:alpha val="8687"/>
                </a:schemeClr>
              </a:gs>
              <a:gs pos="70000">
                <a:schemeClr val="accent3">
                  <a:alpha val="38000"/>
                </a:schemeClr>
              </a:gs>
              <a:gs pos="39000">
                <a:schemeClr val="accent3">
                  <a:alpha val="11766"/>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65" name="TextBox 64">
            <a:extLst>
              <a:ext uri="{FF2B5EF4-FFF2-40B4-BE49-F238E27FC236}">
                <a16:creationId xmlns:a16="http://schemas.microsoft.com/office/drawing/2014/main" id="{FEC3D1C6-42D5-6FA8-D856-73943C126E0D}"/>
              </a:ext>
            </a:extLst>
          </p:cNvPr>
          <p:cNvSpPr txBox="1"/>
          <p:nvPr/>
        </p:nvSpPr>
        <p:spPr>
          <a:xfrm rot="1830704">
            <a:off x="6353357" y="4848724"/>
            <a:ext cx="2033959" cy="743506"/>
          </a:xfrm>
          <a:prstGeom prst="rect">
            <a:avLst/>
          </a:prstGeom>
          <a:noFill/>
        </p:spPr>
        <p:txBody>
          <a:bodyPr wrap="square" rtlCol="0">
            <a:prstTxWarp prst="textArchDown">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1" i="0" u="none" strike="noStrike" kern="1200" cap="none" spc="5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Physical activities</a:t>
            </a:r>
          </a:p>
        </p:txBody>
      </p:sp>
      <p:sp>
        <p:nvSpPr>
          <p:cNvPr id="66" name="TextBox 65">
            <a:extLst>
              <a:ext uri="{FF2B5EF4-FFF2-40B4-BE49-F238E27FC236}">
                <a16:creationId xmlns:a16="http://schemas.microsoft.com/office/drawing/2014/main" id="{259D5AAC-8CBD-3D3A-C6C3-5C12D2A65D4D}"/>
              </a:ext>
            </a:extLst>
          </p:cNvPr>
          <p:cNvSpPr txBox="1"/>
          <p:nvPr/>
        </p:nvSpPr>
        <p:spPr>
          <a:xfrm rot="19442174">
            <a:off x="8702855" y="4739705"/>
            <a:ext cx="1914007" cy="743506"/>
          </a:xfrm>
          <a:prstGeom prst="rect">
            <a:avLst/>
          </a:prstGeom>
          <a:noFill/>
        </p:spPr>
        <p:txBody>
          <a:bodyPr wrap="square" rtlCol="0">
            <a:prstTxWarp prst="textArchDown">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1" i="0" u="none" strike="noStrike" kern="1200" cap="none" spc="5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Define actions</a:t>
            </a:r>
          </a:p>
        </p:txBody>
      </p:sp>
      <p:sp>
        <p:nvSpPr>
          <p:cNvPr id="67" name="Freeform 119">
            <a:extLst>
              <a:ext uri="{FF2B5EF4-FFF2-40B4-BE49-F238E27FC236}">
                <a16:creationId xmlns:a16="http://schemas.microsoft.com/office/drawing/2014/main" id="{F7BE1AA9-321F-A281-0FBB-7A22790709AD}"/>
              </a:ext>
            </a:extLst>
          </p:cNvPr>
          <p:cNvSpPr/>
          <p:nvPr/>
        </p:nvSpPr>
        <p:spPr>
          <a:xfrm rot="13227487">
            <a:off x="6498424" y="1491991"/>
            <a:ext cx="4163416" cy="4163416"/>
          </a:xfrm>
          <a:custGeom>
            <a:avLst/>
            <a:gdLst>
              <a:gd name="connsiteX0" fmla="*/ 3041945 w 6083890"/>
              <a:gd name="connsiteY0" fmla="*/ 0 h 6083890"/>
              <a:gd name="connsiteX1" fmla="*/ 6083890 w 6083890"/>
              <a:gd name="connsiteY1" fmla="*/ 3041945 h 6083890"/>
              <a:gd name="connsiteX2" fmla="*/ 3041945 w 6083890"/>
              <a:gd name="connsiteY2" fmla="*/ 6083890 h 6083890"/>
              <a:gd name="connsiteX3" fmla="*/ 0 w 6083890"/>
              <a:gd name="connsiteY3" fmla="*/ 3041945 h 6083890"/>
              <a:gd name="connsiteX4" fmla="*/ 3041945 w 6083890"/>
              <a:gd name="connsiteY4" fmla="*/ 0 h 6083890"/>
              <a:gd name="connsiteX5" fmla="*/ 3041945 w 6083890"/>
              <a:gd name="connsiteY5" fmla="*/ 72302 h 6083890"/>
              <a:gd name="connsiteX6" fmla="*/ 72976 w 6083890"/>
              <a:gd name="connsiteY6" fmla="*/ 3041945 h 6083890"/>
              <a:gd name="connsiteX7" fmla="*/ 3041945 w 6083890"/>
              <a:gd name="connsiteY7" fmla="*/ 6011588 h 6083890"/>
              <a:gd name="connsiteX8" fmla="*/ 6010914 w 6083890"/>
              <a:gd name="connsiteY8" fmla="*/ 3041945 h 6083890"/>
              <a:gd name="connsiteX9" fmla="*/ 3041945 w 6083890"/>
              <a:gd name="connsiteY9" fmla="*/ 72302 h 6083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83890" h="6083890">
                <a:moveTo>
                  <a:pt x="3041945" y="0"/>
                </a:moveTo>
                <a:cubicBezTo>
                  <a:pt x="4721965" y="0"/>
                  <a:pt x="6083890" y="1361925"/>
                  <a:pt x="6083890" y="3041945"/>
                </a:cubicBezTo>
                <a:cubicBezTo>
                  <a:pt x="6083890" y="4721965"/>
                  <a:pt x="4721965" y="6083890"/>
                  <a:pt x="3041945" y="6083890"/>
                </a:cubicBezTo>
                <a:cubicBezTo>
                  <a:pt x="1361925" y="6083890"/>
                  <a:pt x="0" y="4721965"/>
                  <a:pt x="0" y="3041945"/>
                </a:cubicBezTo>
                <a:cubicBezTo>
                  <a:pt x="0" y="1361925"/>
                  <a:pt x="1361925" y="0"/>
                  <a:pt x="3041945" y="0"/>
                </a:cubicBezTo>
                <a:close/>
                <a:moveTo>
                  <a:pt x="3041945" y="72302"/>
                </a:moveTo>
                <a:cubicBezTo>
                  <a:pt x="1402229" y="72302"/>
                  <a:pt x="72976" y="1401856"/>
                  <a:pt x="72976" y="3041945"/>
                </a:cubicBezTo>
                <a:cubicBezTo>
                  <a:pt x="72976" y="4682034"/>
                  <a:pt x="1402229" y="6011588"/>
                  <a:pt x="3041945" y="6011588"/>
                </a:cubicBezTo>
                <a:cubicBezTo>
                  <a:pt x="4681661" y="6011588"/>
                  <a:pt x="6010914" y="4682034"/>
                  <a:pt x="6010914" y="3041945"/>
                </a:cubicBezTo>
                <a:cubicBezTo>
                  <a:pt x="6010914" y="1401856"/>
                  <a:pt x="4681661" y="72302"/>
                  <a:pt x="3041945" y="72302"/>
                </a:cubicBezTo>
                <a:close/>
              </a:path>
            </a:pathLst>
          </a:custGeom>
          <a:gradFill flip="none" rotWithShape="1">
            <a:gsLst>
              <a:gs pos="20000">
                <a:schemeClr val="accent1"/>
              </a:gs>
              <a:gs pos="97000">
                <a:schemeClr val="accent1">
                  <a:alpha val="10906"/>
                </a:schemeClr>
              </a:gs>
              <a:gs pos="69000">
                <a:schemeClr val="accent1"/>
              </a:gs>
              <a:gs pos="41000">
                <a:schemeClr val="accent1">
                  <a:alpha val="9547"/>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grpSp>
        <p:nvGrpSpPr>
          <p:cNvPr id="68" name="Group 67">
            <a:extLst>
              <a:ext uri="{FF2B5EF4-FFF2-40B4-BE49-F238E27FC236}">
                <a16:creationId xmlns:a16="http://schemas.microsoft.com/office/drawing/2014/main" id="{CB04732C-2B50-316C-DB81-AAB1B9FD789B}"/>
              </a:ext>
            </a:extLst>
          </p:cNvPr>
          <p:cNvGrpSpPr/>
          <p:nvPr/>
        </p:nvGrpSpPr>
        <p:grpSpPr>
          <a:xfrm>
            <a:off x="9537939" y="2468893"/>
            <a:ext cx="1270000" cy="2205738"/>
            <a:chOff x="7128372" y="2666345"/>
            <a:chExt cx="1270000" cy="2205738"/>
          </a:xfrm>
        </p:grpSpPr>
        <p:sp>
          <p:nvSpPr>
            <p:cNvPr id="69" name="TextBox 68">
              <a:extLst>
                <a:ext uri="{FF2B5EF4-FFF2-40B4-BE49-F238E27FC236}">
                  <a16:creationId xmlns:a16="http://schemas.microsoft.com/office/drawing/2014/main" id="{AB951FCD-5D16-7D74-E2BD-FEA5C4D9A50D}"/>
                </a:ext>
              </a:extLst>
            </p:cNvPr>
            <p:cNvSpPr txBox="1"/>
            <p:nvPr/>
          </p:nvSpPr>
          <p:spPr>
            <a:xfrm rot="5400000">
              <a:off x="6660503" y="3134214"/>
              <a:ext cx="2205738" cy="1270000"/>
            </a:xfrm>
            <a:prstGeom prst="rect">
              <a:avLst/>
            </a:prstGeom>
            <a:noFill/>
          </p:spPr>
          <p:txBody>
            <a:bodyPr wrap="square" rtlCol="0">
              <a:prstTxWarp prst="textArchUp">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0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Data</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0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Leverage</a:t>
              </a:r>
            </a:p>
          </p:txBody>
        </p:sp>
        <p:grpSp>
          <p:nvGrpSpPr>
            <p:cNvPr id="70" name="Group 69">
              <a:extLst>
                <a:ext uri="{FF2B5EF4-FFF2-40B4-BE49-F238E27FC236}">
                  <a16:creationId xmlns:a16="http://schemas.microsoft.com/office/drawing/2014/main" id="{E9EEA75E-2993-E583-F7C1-127A3FC690E4}"/>
                </a:ext>
              </a:extLst>
            </p:cNvPr>
            <p:cNvGrpSpPr/>
            <p:nvPr/>
          </p:nvGrpSpPr>
          <p:grpSpPr>
            <a:xfrm rot="5400000">
              <a:off x="8165096" y="3723507"/>
              <a:ext cx="128017" cy="91440"/>
              <a:chOff x="4665967" y="4179253"/>
              <a:chExt cx="371057" cy="271336"/>
            </a:xfrm>
          </p:grpSpPr>
          <p:sp>
            <p:nvSpPr>
              <p:cNvPr id="71" name="Freeform: Shape 65">
                <a:extLst>
                  <a:ext uri="{FF2B5EF4-FFF2-40B4-BE49-F238E27FC236}">
                    <a16:creationId xmlns:a16="http://schemas.microsoft.com/office/drawing/2014/main" id="{D42F8BEF-A0E4-DF18-63FE-C0B5EA2DD610}"/>
                  </a:ext>
                </a:extLst>
              </p:cNvPr>
              <p:cNvSpPr/>
              <p:nvPr/>
            </p:nvSpPr>
            <p:spPr>
              <a:xfrm flipH="1">
                <a:off x="4665967" y="4179253"/>
                <a:ext cx="191087" cy="270768"/>
              </a:xfrm>
              <a:custGeom>
                <a:avLst/>
                <a:gdLst>
                  <a:gd name="connsiteX0" fmla="*/ 130969 w 224313"/>
                  <a:gd name="connsiteY0" fmla="*/ 317849 h 317849"/>
                  <a:gd name="connsiteX1" fmla="*/ 224314 w 224313"/>
                  <a:gd name="connsiteY1" fmla="*/ 317659 h 317849"/>
                  <a:gd name="connsiteX2" fmla="*/ 93250 w 224313"/>
                  <a:gd name="connsiteY2" fmla="*/ 159258 h 317849"/>
                  <a:gd name="connsiteX3" fmla="*/ 223456 w 224313"/>
                  <a:gd name="connsiteY3" fmla="*/ 0 h 317849"/>
                  <a:gd name="connsiteX4" fmla="*/ 130111 w 224313"/>
                  <a:gd name="connsiteY4" fmla="*/ 286 h 317849"/>
                  <a:gd name="connsiteX5" fmla="*/ 0 w 224313"/>
                  <a:gd name="connsiteY5" fmla="*/ 159448 h 317849"/>
                  <a:gd name="connsiteX6" fmla="*/ 130969 w 224313"/>
                  <a:gd name="connsiteY6" fmla="*/ 317849 h 317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313" h="317849">
                    <a:moveTo>
                      <a:pt x="130969" y="317849"/>
                    </a:moveTo>
                    <a:lnTo>
                      <a:pt x="224314" y="317659"/>
                    </a:lnTo>
                    <a:lnTo>
                      <a:pt x="93250" y="159258"/>
                    </a:lnTo>
                    <a:lnTo>
                      <a:pt x="223456" y="0"/>
                    </a:lnTo>
                    <a:lnTo>
                      <a:pt x="130111" y="286"/>
                    </a:lnTo>
                    <a:lnTo>
                      <a:pt x="0" y="159448"/>
                    </a:lnTo>
                    <a:lnTo>
                      <a:pt x="130969" y="317849"/>
                    </a:lnTo>
                    <a:close/>
                  </a:path>
                </a:pathLst>
              </a:custGeom>
              <a:solidFill>
                <a:srgbClr val="85CDDB">
                  <a:alpha val="30000"/>
                </a:srgbClr>
              </a:solidFill>
              <a:ln w="9525" cap="flat">
                <a:noFill/>
                <a:prstDash val="solid"/>
                <a:miter/>
              </a:ln>
            </p:spPr>
            <p:txBody>
              <a:bodyPr rtlCol="0"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72" name="Freeform: Shape 66">
                <a:extLst>
                  <a:ext uri="{FF2B5EF4-FFF2-40B4-BE49-F238E27FC236}">
                    <a16:creationId xmlns:a16="http://schemas.microsoft.com/office/drawing/2014/main" id="{FBD9E11D-5A98-CCE7-6E98-CFFCA59B76BB}"/>
                  </a:ext>
                </a:extLst>
              </p:cNvPr>
              <p:cNvSpPr/>
              <p:nvPr/>
            </p:nvSpPr>
            <p:spPr>
              <a:xfrm flipH="1">
                <a:off x="4845856" y="4179740"/>
                <a:ext cx="191168" cy="270849"/>
              </a:xfrm>
              <a:custGeom>
                <a:avLst/>
                <a:gdLst>
                  <a:gd name="connsiteX0" fmla="*/ 131064 w 224408"/>
                  <a:gd name="connsiteY0" fmla="*/ 317945 h 317944"/>
                  <a:gd name="connsiteX1" fmla="*/ 224409 w 224408"/>
                  <a:gd name="connsiteY1" fmla="*/ 317659 h 317944"/>
                  <a:gd name="connsiteX2" fmla="*/ 93440 w 224408"/>
                  <a:gd name="connsiteY2" fmla="*/ 159258 h 317944"/>
                  <a:gd name="connsiteX3" fmla="*/ 223456 w 224408"/>
                  <a:gd name="connsiteY3" fmla="*/ 0 h 317944"/>
                  <a:gd name="connsiteX4" fmla="*/ 130111 w 224408"/>
                  <a:gd name="connsiteY4" fmla="*/ 286 h 317944"/>
                  <a:gd name="connsiteX5" fmla="*/ 0 w 224408"/>
                  <a:gd name="connsiteY5" fmla="*/ 159544 h 317944"/>
                  <a:gd name="connsiteX6" fmla="*/ 131064 w 224408"/>
                  <a:gd name="connsiteY6" fmla="*/ 317945 h 317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408" h="317944">
                    <a:moveTo>
                      <a:pt x="131064" y="317945"/>
                    </a:moveTo>
                    <a:lnTo>
                      <a:pt x="224409" y="317659"/>
                    </a:lnTo>
                    <a:lnTo>
                      <a:pt x="93440" y="159258"/>
                    </a:lnTo>
                    <a:lnTo>
                      <a:pt x="223456" y="0"/>
                    </a:lnTo>
                    <a:lnTo>
                      <a:pt x="130111" y="286"/>
                    </a:lnTo>
                    <a:lnTo>
                      <a:pt x="0" y="159544"/>
                    </a:lnTo>
                    <a:lnTo>
                      <a:pt x="131064" y="317945"/>
                    </a:lnTo>
                    <a:close/>
                  </a:path>
                </a:pathLst>
              </a:custGeom>
              <a:solidFill>
                <a:srgbClr val="85CDDB"/>
              </a:solidFill>
              <a:ln w="9525" cap="flat">
                <a:noFill/>
                <a:prstDash val="solid"/>
                <a:miter/>
              </a:ln>
            </p:spPr>
            <p:txBody>
              <a:bodyPr rtlCol="0"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grpSp>
      </p:grpSp>
    </p:spTree>
    <p:extLst>
      <p:ext uri="{BB962C8B-B14F-4D97-AF65-F5344CB8AC3E}">
        <p14:creationId xmlns:p14="http://schemas.microsoft.com/office/powerpoint/2010/main" val="314672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xit" presetSubtype="0" fill="hold" nodeType="withEffect">
                                  <p:stCondLst>
                                    <p:cond delay="750"/>
                                  </p:stCondLst>
                                  <p:childTnLst>
                                    <p:animEffect transition="out" filter="fade">
                                      <p:cBhvr>
                                        <p:cTn id="6" dur="1000"/>
                                        <p:tgtEl>
                                          <p:spTgt spid="49"/>
                                        </p:tgtEl>
                                      </p:cBhvr>
                                    </p:animEffect>
                                    <p:set>
                                      <p:cBhvr>
                                        <p:cTn id="7" dur="1" fill="hold">
                                          <p:stCondLst>
                                            <p:cond delay="999"/>
                                          </p:stCondLst>
                                        </p:cTn>
                                        <p:tgtEl>
                                          <p:spTgt spid="49"/>
                                        </p:tgtEl>
                                        <p:attrNameLst>
                                          <p:attrName>style.visibility</p:attrName>
                                        </p:attrNameLst>
                                      </p:cBhvr>
                                      <p:to>
                                        <p:strVal val="hidden"/>
                                      </p:to>
                                    </p:set>
                                  </p:childTnLst>
                                </p:cTn>
                              </p:par>
                              <p:par>
                                <p:cTn id="8" presetID="16" presetClass="entr" presetSubtype="37" fill="hold" grpId="0" nodeType="withEffect">
                                  <p:stCondLst>
                                    <p:cond delay="250"/>
                                  </p:stCondLst>
                                  <p:childTnLst>
                                    <p:set>
                                      <p:cBhvr>
                                        <p:cTn id="9" dur="1" fill="hold">
                                          <p:stCondLst>
                                            <p:cond delay="0"/>
                                          </p:stCondLst>
                                        </p:cTn>
                                        <p:tgtEl>
                                          <p:spTgt spid="63"/>
                                        </p:tgtEl>
                                        <p:attrNameLst>
                                          <p:attrName>style.visibility</p:attrName>
                                        </p:attrNameLst>
                                      </p:cBhvr>
                                      <p:to>
                                        <p:strVal val="visible"/>
                                      </p:to>
                                    </p:set>
                                    <p:animEffect transition="in" filter="barn(outVertical)">
                                      <p:cBhvr>
                                        <p:cTn id="10" dur="1000"/>
                                        <p:tgtEl>
                                          <p:spTgt spid="63"/>
                                        </p:tgtEl>
                                      </p:cBhvr>
                                    </p:animEffect>
                                  </p:childTnLst>
                                </p:cTn>
                              </p:par>
                            </p:childTnLst>
                          </p:cTn>
                        </p:par>
                        <p:par>
                          <p:cTn id="11" fill="hold">
                            <p:stCondLst>
                              <p:cond delay="1750"/>
                            </p:stCondLst>
                            <p:childTnLst>
                              <p:par>
                                <p:cTn id="12" presetID="10" presetClass="exit" presetSubtype="0" fill="hold" nodeType="afterEffect">
                                  <p:stCondLst>
                                    <p:cond delay="1000"/>
                                  </p:stCondLst>
                                  <p:childTnLst>
                                    <p:animEffect transition="out" filter="fade">
                                      <p:cBhvr>
                                        <p:cTn id="13" dur="1000"/>
                                        <p:tgtEl>
                                          <p:spTgt spid="48"/>
                                        </p:tgtEl>
                                      </p:cBhvr>
                                    </p:animEffect>
                                    <p:set>
                                      <p:cBhvr>
                                        <p:cTn id="14" dur="1" fill="hold">
                                          <p:stCondLst>
                                            <p:cond delay="999"/>
                                          </p:stCondLst>
                                        </p:cTn>
                                        <p:tgtEl>
                                          <p:spTgt spid="4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jdelijke aanduiding voor tekst 2">
            <a:extLst>
              <a:ext uri="{FF2B5EF4-FFF2-40B4-BE49-F238E27FC236}">
                <a16:creationId xmlns:a16="http://schemas.microsoft.com/office/drawing/2014/main" id="{D65523FD-CF4A-D97E-1DFF-7B20A3D853BC}"/>
              </a:ext>
            </a:extLst>
          </p:cNvPr>
          <p:cNvSpPr>
            <a:spLocks noGrp="1"/>
          </p:cNvSpPr>
          <p:nvPr>
            <p:ph type="body" sz="quarter" idx="23"/>
          </p:nvPr>
        </p:nvSpPr>
        <p:spPr/>
        <p:txBody>
          <a:bodyPr/>
          <a:lstStyle/>
          <a:p>
            <a:endParaRPr lang="nl-BE"/>
          </a:p>
        </p:txBody>
      </p:sp>
      <p:sp>
        <p:nvSpPr>
          <p:cNvPr id="5" name="Tijdelijke aanduiding voor tekst 4">
            <a:extLst>
              <a:ext uri="{FF2B5EF4-FFF2-40B4-BE49-F238E27FC236}">
                <a16:creationId xmlns:a16="http://schemas.microsoft.com/office/drawing/2014/main" id="{C168774B-C36D-8CBC-2206-B27AE12E8A93}"/>
              </a:ext>
            </a:extLst>
          </p:cNvPr>
          <p:cNvSpPr>
            <a:spLocks noGrp="1"/>
          </p:cNvSpPr>
          <p:nvPr>
            <p:ph type="body" sz="quarter" idx="24"/>
          </p:nvPr>
        </p:nvSpPr>
        <p:spPr/>
        <p:txBody>
          <a:bodyPr/>
          <a:lstStyle/>
          <a:p>
            <a:endParaRPr lang="nl-BE"/>
          </a:p>
        </p:txBody>
      </p:sp>
      <p:sp>
        <p:nvSpPr>
          <p:cNvPr id="6" name="Rectangle 75">
            <a:extLst>
              <a:ext uri="{FF2B5EF4-FFF2-40B4-BE49-F238E27FC236}">
                <a16:creationId xmlns:a16="http://schemas.microsoft.com/office/drawing/2014/main" id="{9A6F11FD-4AA7-084C-7865-29BD0DDC42CE}"/>
              </a:ext>
            </a:extLst>
          </p:cNvPr>
          <p:cNvSpPr/>
          <p:nvPr/>
        </p:nvSpPr>
        <p:spPr>
          <a:xfrm>
            <a:off x="181959" y="4568789"/>
            <a:ext cx="3884613" cy="2112960"/>
          </a:xfrm>
          <a:prstGeom prst="rect">
            <a:avLst/>
          </a:prstGeom>
          <a:solidFill>
            <a:schemeClr val="accent6">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base" latinLnBrk="0" hangingPunct="1">
              <a:lnSpc>
                <a:spcPct val="110000"/>
              </a:lnSpc>
              <a:spcBef>
                <a:spcPct val="0"/>
              </a:spcBef>
              <a:spcAft>
                <a:spcPct val="0"/>
              </a:spcAft>
              <a:buClrTx/>
              <a:buSzTx/>
              <a:buFontTx/>
              <a:buNone/>
              <a:tabLst/>
              <a:defRPr/>
            </a:pPr>
            <a:endParaRPr kumimoji="0" lang="en-CR" sz="16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7" name="Rectangle 2">
            <a:extLst>
              <a:ext uri="{FF2B5EF4-FFF2-40B4-BE49-F238E27FC236}">
                <a16:creationId xmlns:a16="http://schemas.microsoft.com/office/drawing/2014/main" id="{EE45660C-363A-FBDF-6677-617B41C89E31}"/>
              </a:ext>
            </a:extLst>
          </p:cNvPr>
          <p:cNvSpPr/>
          <p:nvPr/>
        </p:nvSpPr>
        <p:spPr>
          <a:xfrm>
            <a:off x="4137630" y="4571843"/>
            <a:ext cx="3884613" cy="211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base" latinLnBrk="0" hangingPunct="1">
              <a:lnSpc>
                <a:spcPct val="110000"/>
              </a:lnSpc>
              <a:spcBef>
                <a:spcPct val="0"/>
              </a:spcBef>
              <a:spcAft>
                <a:spcPct val="0"/>
              </a:spcAft>
              <a:buClrTx/>
              <a:buSzTx/>
              <a:buFontTx/>
              <a:buNone/>
              <a:tabLst/>
              <a:defRPr/>
            </a:pPr>
            <a:endParaRPr kumimoji="0" lang="en-CR" sz="16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8" name="Title 11">
            <a:extLst>
              <a:ext uri="{FF2B5EF4-FFF2-40B4-BE49-F238E27FC236}">
                <a16:creationId xmlns:a16="http://schemas.microsoft.com/office/drawing/2014/main" id="{05F95EFA-6A30-2C37-D0E5-23A24FC8F165}"/>
              </a:ext>
            </a:extLst>
          </p:cNvPr>
          <p:cNvSpPr>
            <a:spLocks noGrp="1"/>
          </p:cNvSpPr>
          <p:nvPr/>
        </p:nvSpPr>
        <p:spPr>
          <a:xfrm>
            <a:off x="503841" y="817814"/>
            <a:ext cx="3302000" cy="1717343"/>
          </a:xfrm>
          <a:prstGeom prst="rect">
            <a:avLst/>
          </a:prstGeom>
        </p:spPr>
        <p:txBody>
          <a:bodyPr vert="horz" lIns="0" tIns="0" rIns="0" bIns="0" rtlCol="0" anchor="t">
            <a:noAutofit/>
          </a:bodyPr>
          <a:lstStyle>
            <a:lvl1pPr algn="l" defTabSz="914400" rtl="0" eaLnBrk="1" latinLnBrk="0" hangingPunct="1">
              <a:lnSpc>
                <a:spcPct val="90000"/>
              </a:lnSpc>
              <a:spcBef>
                <a:spcPct val="0"/>
              </a:spcBef>
              <a:buNone/>
              <a:defRPr sz="2800" kern="1200">
                <a:solidFill>
                  <a:schemeClr val="tx1"/>
                </a:solidFill>
                <a:latin typeface="+mj-lt"/>
                <a:ea typeface="+mj-ea"/>
                <a:cs typeface="+mj-cs"/>
              </a:defRPr>
            </a:lvl1pPr>
          </a:lstStyle>
          <a:p>
            <a:pPr marL="0" marR="0" lvl="0" indent="0" algn="l" defTabSz="914400" rtl="0" eaLnBrk="1" fontAlgn="base" latinLnBrk="0" hangingPunct="1">
              <a:lnSpc>
                <a:spcPct val="90000"/>
              </a:lnSpc>
              <a:spcBef>
                <a:spcPct val="0"/>
              </a:spcBef>
              <a:spcAft>
                <a:spcPct val="0"/>
              </a:spcAft>
              <a:buClrTx/>
              <a:buSzTx/>
              <a:buFontTx/>
              <a:buNone/>
              <a:tabLst/>
              <a:defRPr/>
            </a:pPr>
            <a:r>
              <a:rPr kumimoji="0" lang="en-US" sz="2800" b="0" i="0" u="none" strike="noStrike" kern="1200" cap="none" spc="0" normalizeH="0" baseline="0" noProof="0" dirty="0">
                <a:ln>
                  <a:noFill/>
                </a:ln>
                <a:solidFill>
                  <a:srgbClr val="FFFFFF"/>
                </a:solidFill>
                <a:effectLst/>
                <a:uLnTx/>
                <a:uFillTx/>
                <a:latin typeface="Arial" panose="020B0604020202020204"/>
                <a:ea typeface="+mj-ea"/>
                <a:cs typeface="+mj-cs"/>
              </a:rPr>
              <a:t>Introduction</a:t>
            </a:r>
          </a:p>
          <a:p>
            <a:pPr marL="0" marR="0" lvl="0" indent="0" algn="l" defTabSz="914400" rtl="0" eaLnBrk="1" fontAlgn="base" latinLnBrk="0" hangingPunct="1">
              <a:lnSpc>
                <a:spcPct val="90000"/>
              </a:lnSpc>
              <a:spcBef>
                <a:spcPct val="0"/>
              </a:spcBef>
              <a:spcAft>
                <a:spcPct val="0"/>
              </a:spcAft>
              <a:buClrTx/>
              <a:buSzTx/>
              <a:buFontTx/>
              <a:buNone/>
              <a:tabLst/>
              <a:defRPr/>
            </a:pPr>
            <a:endParaRPr kumimoji="0" lang="en-GB" sz="2800" b="0" i="0" u="none" strike="noStrike" kern="1200" cap="none" spc="0" normalizeH="0" baseline="0" noProof="0" dirty="0">
              <a:ln>
                <a:noFill/>
              </a:ln>
              <a:solidFill>
                <a:srgbClr val="FFFFFF"/>
              </a:solidFill>
              <a:effectLst/>
              <a:uLnTx/>
              <a:uFillTx/>
              <a:latin typeface="Arial" panose="020B0604020202020204"/>
              <a:ea typeface="+mj-ea"/>
              <a:cs typeface="+mj-cs"/>
            </a:endParaRPr>
          </a:p>
        </p:txBody>
      </p:sp>
      <p:pic>
        <p:nvPicPr>
          <p:cNvPr id="9" name="Picture Placeholder 45">
            <a:extLst>
              <a:ext uri="{FF2B5EF4-FFF2-40B4-BE49-F238E27FC236}">
                <a16:creationId xmlns:a16="http://schemas.microsoft.com/office/drawing/2014/main" id="{8E647BCD-E94C-AB00-D893-BFE467F803B3}"/>
              </a:ext>
            </a:extLst>
          </p:cNvPr>
          <p:cNvPicPr>
            <a:picLocks noGrp="1" noChangeAspect="1"/>
          </p:cNvPicPr>
          <p:nvPr/>
        </p:nvPicPr>
        <p:blipFill>
          <a:blip r:embed="rId3"/>
          <a:srcRect t="1769" b="1769"/>
          <a:stretch>
            <a:fillRect/>
          </a:stretch>
        </p:blipFill>
        <p:spPr>
          <a:xfrm>
            <a:off x="4138554" y="173075"/>
            <a:ext cx="3894137" cy="2112963"/>
          </a:xfrm>
          <a:prstGeom prst="rect">
            <a:avLst/>
          </a:prstGeom>
          <a:solidFill>
            <a:schemeClr val="bg2"/>
          </a:solidFill>
        </p:spPr>
      </p:pic>
      <p:sp>
        <p:nvSpPr>
          <p:cNvPr id="10" name="Rectangle 40">
            <a:extLst>
              <a:ext uri="{FF2B5EF4-FFF2-40B4-BE49-F238E27FC236}">
                <a16:creationId xmlns:a16="http://schemas.microsoft.com/office/drawing/2014/main" id="{336FC999-FC4D-AA98-5AA1-48D4AFF05528}"/>
              </a:ext>
            </a:extLst>
          </p:cNvPr>
          <p:cNvSpPr/>
          <p:nvPr/>
        </p:nvSpPr>
        <p:spPr>
          <a:xfrm>
            <a:off x="8115384" y="172957"/>
            <a:ext cx="3893557" cy="211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base" latinLnBrk="0" hangingPunct="1">
              <a:lnSpc>
                <a:spcPct val="110000"/>
              </a:lnSpc>
              <a:spcBef>
                <a:spcPct val="0"/>
              </a:spcBef>
              <a:spcAft>
                <a:spcPct val="0"/>
              </a:spcAft>
              <a:buClrTx/>
              <a:buSzTx/>
              <a:buFontTx/>
              <a:buNone/>
              <a:tabLst/>
              <a:defRPr/>
            </a:pPr>
            <a:endParaRPr kumimoji="0" lang="en-CR" sz="16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11" name="Rectangle 34">
            <a:extLst>
              <a:ext uri="{FF2B5EF4-FFF2-40B4-BE49-F238E27FC236}">
                <a16:creationId xmlns:a16="http://schemas.microsoft.com/office/drawing/2014/main" id="{D3348A49-3B96-2ECB-1B73-0A4ADA33C3CD}"/>
              </a:ext>
            </a:extLst>
          </p:cNvPr>
          <p:cNvSpPr/>
          <p:nvPr/>
        </p:nvSpPr>
        <p:spPr>
          <a:xfrm>
            <a:off x="4137630" y="2369225"/>
            <a:ext cx="7872412" cy="21132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base" latinLnBrk="0" hangingPunct="1">
              <a:lnSpc>
                <a:spcPct val="110000"/>
              </a:lnSpc>
              <a:spcBef>
                <a:spcPct val="0"/>
              </a:spcBef>
              <a:spcAft>
                <a:spcPct val="0"/>
              </a:spcAft>
              <a:buClrTx/>
              <a:buSzTx/>
              <a:buFontTx/>
              <a:buNone/>
              <a:tabLst/>
              <a:defRPr/>
            </a:pPr>
            <a:endParaRPr kumimoji="0" lang="en-CR" sz="16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12" name="TextBox 15">
            <a:extLst>
              <a:ext uri="{FF2B5EF4-FFF2-40B4-BE49-F238E27FC236}">
                <a16:creationId xmlns:a16="http://schemas.microsoft.com/office/drawing/2014/main" id="{C9EEF03C-6FFA-9F6B-213D-D37CF6AC0CA7}"/>
              </a:ext>
            </a:extLst>
          </p:cNvPr>
          <p:cNvSpPr txBox="1"/>
          <p:nvPr/>
        </p:nvSpPr>
        <p:spPr>
          <a:xfrm>
            <a:off x="4380698" y="2895992"/>
            <a:ext cx="2077791" cy="1059425"/>
          </a:xfrm>
          <a:prstGeom prst="rect">
            <a:avLst/>
          </a:prstGeom>
          <a:noFill/>
        </p:spPr>
        <p:txBody>
          <a:bodyPr wrap="square" lIns="0" tIns="0" rIns="0" bIns="0"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00000"/>
              </a:lnSpc>
              <a:spcBef>
                <a:spcPts val="1200"/>
              </a:spcBef>
              <a:spcAft>
                <a:spcPct val="0"/>
              </a:spcAft>
              <a:buClrTx/>
              <a:buSzTx/>
              <a:buFontTx/>
              <a:buNone/>
              <a:tabLst/>
              <a:defRPr/>
            </a:pPr>
            <a:r>
              <a:rPr kumimoji="0" lang="de-CH" sz="3600" b="0" i="0" u="none" strike="noStrike" kern="1200" cap="none" spc="0" normalizeH="0" baseline="0" noProof="0" dirty="0" err="1">
                <a:ln>
                  <a:noFill/>
                </a:ln>
                <a:solidFill>
                  <a:srgbClr val="000000"/>
                </a:solidFill>
                <a:effectLst/>
                <a:uLnTx/>
                <a:uFillTx/>
                <a:latin typeface="Arial" panose="020B0604020202020204"/>
                <a:ea typeface="+mn-ea"/>
                <a:cs typeface="+mn-cs"/>
              </a:rPr>
              <a:t>Product</a:t>
            </a:r>
            <a:r>
              <a:rPr kumimoji="0" lang="de-CH" sz="3600" b="0" i="0" u="none" strike="noStrike" kern="1200" cap="none" spc="0" normalizeH="0" baseline="0" noProof="0" dirty="0">
                <a:ln>
                  <a:noFill/>
                </a:ln>
                <a:solidFill>
                  <a:srgbClr val="000000"/>
                </a:solidFill>
                <a:effectLst/>
                <a:uLnTx/>
                <a:uFillTx/>
                <a:latin typeface="Arial" panose="020B0604020202020204"/>
                <a:ea typeface="+mn-ea"/>
                <a:cs typeface="+mn-cs"/>
              </a:rPr>
              <a:t> </a:t>
            </a:r>
            <a:r>
              <a:rPr kumimoji="0" lang="de-CH" sz="3600" b="0" i="0" u="none" strike="noStrike" kern="1200" cap="none" spc="0" normalizeH="0" baseline="0" noProof="0" dirty="0" err="1">
                <a:ln>
                  <a:noFill/>
                </a:ln>
                <a:solidFill>
                  <a:srgbClr val="000000"/>
                </a:solidFill>
                <a:effectLst/>
                <a:uLnTx/>
                <a:uFillTx/>
                <a:latin typeface="Arial" panose="020B0604020202020204"/>
                <a:ea typeface="+mn-ea"/>
                <a:cs typeface="+mn-cs"/>
              </a:rPr>
              <a:t>brands</a:t>
            </a:r>
            <a:endParaRPr kumimoji="0" lang="en-CR" sz="3600" b="0" i="0" u="none" strike="noStrike" kern="1200" cap="none" spc="0" normalizeH="0" baseline="30000" noProof="0">
              <a:ln>
                <a:noFill/>
              </a:ln>
              <a:solidFill>
                <a:srgbClr val="000000"/>
              </a:solidFill>
              <a:effectLst/>
              <a:uLnTx/>
              <a:uFillTx/>
              <a:latin typeface="Arial" panose="020B0604020202020204"/>
              <a:ea typeface="+mn-ea"/>
              <a:cs typeface="+mn-cs"/>
            </a:endParaRPr>
          </a:p>
        </p:txBody>
      </p:sp>
      <p:cxnSp>
        <p:nvCxnSpPr>
          <p:cNvPr id="13" name="Straight Connector 21">
            <a:extLst>
              <a:ext uri="{FF2B5EF4-FFF2-40B4-BE49-F238E27FC236}">
                <a16:creationId xmlns:a16="http://schemas.microsoft.com/office/drawing/2014/main" id="{F6305E7C-8321-F055-E331-0E36DB35B6EA}"/>
              </a:ext>
            </a:extLst>
          </p:cNvPr>
          <p:cNvCxnSpPr/>
          <p:nvPr/>
        </p:nvCxnSpPr>
        <p:spPr>
          <a:xfrm>
            <a:off x="6701557" y="2571732"/>
            <a:ext cx="0" cy="1746199"/>
          </a:xfrm>
          <a:prstGeom prst="line">
            <a:avLst/>
          </a:prstGeom>
          <a:ln w="12700" cap="flat">
            <a:solidFill>
              <a:srgbClr val="B9B9BD"/>
            </a:solidFill>
          </a:ln>
          <a:effectLst/>
        </p:spPr>
        <p:style>
          <a:lnRef idx="2">
            <a:schemeClr val="accent1"/>
          </a:lnRef>
          <a:fillRef idx="0">
            <a:schemeClr val="accent1"/>
          </a:fillRef>
          <a:effectRef idx="1">
            <a:schemeClr val="accent1"/>
          </a:effectRef>
          <a:fontRef idx="minor">
            <a:schemeClr val="tx1"/>
          </a:fontRef>
        </p:style>
      </p:cxnSp>
      <p:cxnSp>
        <p:nvCxnSpPr>
          <p:cNvPr id="14" name="Straight Connector 22">
            <a:extLst>
              <a:ext uri="{FF2B5EF4-FFF2-40B4-BE49-F238E27FC236}">
                <a16:creationId xmlns:a16="http://schemas.microsoft.com/office/drawing/2014/main" id="{E572FB6C-39A0-CC35-6F2D-53CC641468B4}"/>
              </a:ext>
            </a:extLst>
          </p:cNvPr>
          <p:cNvCxnSpPr/>
          <p:nvPr/>
        </p:nvCxnSpPr>
        <p:spPr>
          <a:xfrm>
            <a:off x="9375056" y="2571732"/>
            <a:ext cx="0" cy="1746199"/>
          </a:xfrm>
          <a:prstGeom prst="line">
            <a:avLst/>
          </a:prstGeom>
          <a:ln w="12700" cap="flat">
            <a:solidFill>
              <a:srgbClr val="B9B9BD"/>
            </a:solidFill>
          </a:ln>
          <a:effectLst/>
        </p:spPr>
        <p:style>
          <a:lnRef idx="2">
            <a:schemeClr val="accent1"/>
          </a:lnRef>
          <a:fillRef idx="0">
            <a:schemeClr val="accent1"/>
          </a:fillRef>
          <a:effectRef idx="1">
            <a:schemeClr val="accent1"/>
          </a:effectRef>
          <a:fontRef idx="minor">
            <a:schemeClr val="tx1"/>
          </a:fontRef>
        </p:style>
      </p:cxnSp>
      <p:sp>
        <p:nvSpPr>
          <p:cNvPr id="15" name="TextBox 23">
            <a:extLst>
              <a:ext uri="{FF2B5EF4-FFF2-40B4-BE49-F238E27FC236}">
                <a16:creationId xmlns:a16="http://schemas.microsoft.com/office/drawing/2014/main" id="{3AAE8696-ED55-AC7D-4871-3F3972E58519}"/>
              </a:ext>
            </a:extLst>
          </p:cNvPr>
          <p:cNvSpPr txBox="1"/>
          <p:nvPr/>
        </p:nvSpPr>
        <p:spPr>
          <a:xfrm>
            <a:off x="9362927" y="204988"/>
            <a:ext cx="1377876" cy="768096"/>
          </a:xfrm>
          <a:prstGeom prst="rect">
            <a:avLst/>
          </a:prstGeom>
          <a:noFill/>
        </p:spPr>
        <p:txBody>
          <a:bodyPr wrap="square" lIns="0" tIns="0" rIns="0" bIns="0"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00000"/>
              </a:lnSpc>
              <a:spcBef>
                <a:spcPts val="1200"/>
              </a:spcBef>
              <a:spcAft>
                <a:spcPct val="0"/>
              </a:spcAft>
              <a:buClrTx/>
              <a:buSzTx/>
              <a:buFontTx/>
              <a:buNone/>
              <a:tabLst/>
              <a:defRPr/>
            </a:pPr>
            <a:r>
              <a:rPr kumimoji="0" lang="de-CH" sz="7200" b="0" i="0" u="none" strike="noStrike" kern="1200" cap="none" spc="0" normalizeH="0" baseline="0" noProof="0" dirty="0">
                <a:ln>
                  <a:noFill/>
                </a:ln>
                <a:solidFill>
                  <a:srgbClr val="000000"/>
                </a:solidFill>
                <a:effectLst/>
                <a:uLnTx/>
                <a:uFillTx/>
                <a:latin typeface="Arial" panose="020B0604020202020204"/>
                <a:ea typeface="+mn-ea"/>
                <a:cs typeface="+mn-cs"/>
              </a:rPr>
              <a:t>4</a:t>
            </a:r>
            <a:endParaRPr kumimoji="0" lang="en-CR" sz="7200" b="0" i="0" u="none" strike="noStrike" kern="1200" cap="none" spc="0" normalizeH="0" baseline="30000" noProof="0">
              <a:ln>
                <a:noFill/>
              </a:ln>
              <a:solidFill>
                <a:srgbClr val="000000"/>
              </a:solidFill>
              <a:effectLst/>
              <a:uLnTx/>
              <a:uFillTx/>
              <a:latin typeface="Arial" panose="020B0604020202020204"/>
              <a:ea typeface="+mn-ea"/>
              <a:cs typeface="+mn-cs"/>
            </a:endParaRPr>
          </a:p>
        </p:txBody>
      </p:sp>
      <p:sp>
        <p:nvSpPr>
          <p:cNvPr id="16" name="TextBox 24">
            <a:extLst>
              <a:ext uri="{FF2B5EF4-FFF2-40B4-BE49-F238E27FC236}">
                <a16:creationId xmlns:a16="http://schemas.microsoft.com/office/drawing/2014/main" id="{2CAA9A5B-DFFC-B49D-79FD-973483D7B3A6}"/>
              </a:ext>
            </a:extLst>
          </p:cNvPr>
          <p:cNvSpPr txBox="1"/>
          <p:nvPr/>
        </p:nvSpPr>
        <p:spPr>
          <a:xfrm>
            <a:off x="8697315" y="1379417"/>
            <a:ext cx="2719482" cy="299323"/>
          </a:xfrm>
          <a:prstGeom prst="rect">
            <a:avLst/>
          </a:prstGeom>
          <a:noFill/>
        </p:spPr>
        <p:txBody>
          <a:bodyPr wrap="square" lIns="0" tIns="0" rIns="0" bIns="0"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base" latinLnBrk="0" hangingPunct="1">
              <a:lnSpc>
                <a:spcPct val="100000"/>
              </a:lnSpc>
              <a:spcBef>
                <a:spcPts val="1200"/>
              </a:spcBef>
              <a:spcAft>
                <a:spcPct val="0"/>
              </a:spcAft>
              <a:buClrTx/>
              <a:buSzTx/>
              <a:buFontTx/>
              <a:buNone/>
              <a:tabLst/>
              <a:defRPr/>
            </a:pPr>
            <a:r>
              <a:rPr kumimoji="0" lang="en-US" sz="1300" b="1" i="0" u="none" strike="noStrike" kern="1200" cap="none" spc="0" normalizeH="0" baseline="0" noProof="0" dirty="0">
                <a:ln>
                  <a:noFill/>
                </a:ln>
                <a:solidFill>
                  <a:srgbClr val="000000"/>
                </a:solidFill>
                <a:effectLst/>
                <a:uLnTx/>
                <a:uFillTx/>
                <a:latin typeface="Arial" panose="020B0604020202020204"/>
                <a:ea typeface="+mn-ea"/>
                <a:cs typeface="+mn-cs"/>
              </a:rPr>
              <a:t>4 continents host our development centers, with our main location in Odense, Denmark.</a:t>
            </a:r>
          </a:p>
        </p:txBody>
      </p:sp>
      <p:grpSp>
        <p:nvGrpSpPr>
          <p:cNvPr id="17" name="Group 25">
            <a:extLst>
              <a:ext uri="{FF2B5EF4-FFF2-40B4-BE49-F238E27FC236}">
                <a16:creationId xmlns:a16="http://schemas.microsoft.com/office/drawing/2014/main" id="{003E8255-1171-1A38-BCA9-F0C7EE5B0572}"/>
              </a:ext>
            </a:extLst>
          </p:cNvPr>
          <p:cNvGrpSpPr/>
          <p:nvPr/>
        </p:nvGrpSpPr>
        <p:grpSpPr>
          <a:xfrm rot="16200000">
            <a:off x="10032447" y="-61819"/>
            <a:ext cx="1" cy="2628000"/>
            <a:chOff x="6318581" y="2458899"/>
            <a:chExt cx="1" cy="1492188"/>
          </a:xfrm>
        </p:grpSpPr>
        <p:cxnSp>
          <p:nvCxnSpPr>
            <p:cNvPr id="43" name="Straight Connector 26">
              <a:extLst>
                <a:ext uri="{FF2B5EF4-FFF2-40B4-BE49-F238E27FC236}">
                  <a16:creationId xmlns:a16="http://schemas.microsoft.com/office/drawing/2014/main" id="{5A51D793-F4F2-73BC-0962-F5D6B3BEB7BC}"/>
                </a:ext>
              </a:extLst>
            </p:cNvPr>
            <p:cNvCxnSpPr>
              <a:cxnSpLocks/>
            </p:cNvCxnSpPr>
            <p:nvPr/>
          </p:nvCxnSpPr>
          <p:spPr>
            <a:xfrm flipH="1" flipV="1">
              <a:off x="6318581" y="2793194"/>
              <a:ext cx="1" cy="1157893"/>
            </a:xfrm>
            <a:prstGeom prst="line">
              <a:avLst/>
            </a:prstGeom>
            <a:ln w="12700" cap="rnd">
              <a:solidFill>
                <a:srgbClr val="B9B9BD"/>
              </a:solidFill>
            </a:ln>
            <a:effectLst/>
          </p:spPr>
          <p:style>
            <a:lnRef idx="2">
              <a:schemeClr val="accent1"/>
            </a:lnRef>
            <a:fillRef idx="0">
              <a:schemeClr val="accent1"/>
            </a:fillRef>
            <a:effectRef idx="1">
              <a:schemeClr val="accent1"/>
            </a:effectRef>
            <a:fontRef idx="minor">
              <a:schemeClr val="tx1"/>
            </a:fontRef>
          </p:style>
        </p:cxnSp>
        <p:cxnSp>
          <p:nvCxnSpPr>
            <p:cNvPr id="44" name="Straight Connector 27">
              <a:extLst>
                <a:ext uri="{FF2B5EF4-FFF2-40B4-BE49-F238E27FC236}">
                  <a16:creationId xmlns:a16="http://schemas.microsoft.com/office/drawing/2014/main" id="{A1815C69-BC3D-4642-B90B-AE99FD31E7B5}"/>
                </a:ext>
              </a:extLst>
            </p:cNvPr>
            <p:cNvCxnSpPr>
              <a:cxnSpLocks/>
            </p:cNvCxnSpPr>
            <p:nvPr/>
          </p:nvCxnSpPr>
          <p:spPr>
            <a:xfrm rot="16200000">
              <a:off x="6094574" y="2682907"/>
              <a:ext cx="448015" cy="0"/>
            </a:xfrm>
            <a:prstGeom prst="line">
              <a:avLst/>
            </a:prstGeom>
            <a:noFill/>
            <a:ln w="38100" cap="rnd">
              <a:solidFill>
                <a:schemeClr val="accent1"/>
              </a:solidFill>
              <a:prstDash val="solid"/>
              <a:round/>
            </a:ln>
          </p:spPr>
        </p:cxnSp>
      </p:grpSp>
      <p:sp>
        <p:nvSpPr>
          <p:cNvPr id="18" name="TextBox 28">
            <a:extLst>
              <a:ext uri="{FF2B5EF4-FFF2-40B4-BE49-F238E27FC236}">
                <a16:creationId xmlns:a16="http://schemas.microsoft.com/office/drawing/2014/main" id="{A445DD7E-D9D5-A4ED-1CEA-8D86B5BC7278}"/>
              </a:ext>
            </a:extLst>
          </p:cNvPr>
          <p:cNvSpPr txBox="1"/>
          <p:nvPr/>
        </p:nvSpPr>
        <p:spPr>
          <a:xfrm>
            <a:off x="4719796" y="4761034"/>
            <a:ext cx="3194824" cy="741698"/>
          </a:xfrm>
          <a:prstGeom prst="rect">
            <a:avLst/>
          </a:prstGeom>
          <a:noFill/>
        </p:spPr>
        <p:txBody>
          <a:bodyPr wrap="square" lIns="0" tIns="0" rIns="0" bIns="0"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base" latinLnBrk="0" hangingPunct="1">
              <a:lnSpc>
                <a:spcPct val="100000"/>
              </a:lnSpc>
              <a:spcBef>
                <a:spcPts val="1200"/>
              </a:spcBef>
              <a:spcAft>
                <a:spcPct val="0"/>
              </a:spcAft>
              <a:buClrTx/>
              <a:buSzTx/>
              <a:buFontTx/>
              <a:buNone/>
              <a:tabLst/>
              <a:defRPr/>
            </a:pPr>
            <a:r>
              <a:rPr kumimoji="0" lang="de-CH" sz="3600" b="0" i="0" u="none" strike="noStrike" kern="1200" cap="none" spc="0" normalizeH="0" baseline="0" noProof="0" dirty="0">
                <a:ln>
                  <a:noFill/>
                </a:ln>
                <a:solidFill>
                  <a:srgbClr val="000000"/>
                </a:solidFill>
                <a:effectLst/>
                <a:uLnTx/>
                <a:uFillTx/>
                <a:latin typeface="Arial" panose="020B0604020202020204"/>
                <a:ea typeface="+mn-ea"/>
                <a:cs typeface="+mn-cs"/>
              </a:rPr>
              <a:t>Customers</a:t>
            </a:r>
            <a:endParaRPr kumimoji="0" lang="en-CR" sz="3600" b="0" i="0" u="none" strike="noStrike" kern="1200" cap="none" spc="0" normalizeH="0" baseline="30000" noProof="0">
              <a:ln>
                <a:noFill/>
              </a:ln>
              <a:solidFill>
                <a:srgbClr val="000000"/>
              </a:solidFill>
              <a:effectLst/>
              <a:uLnTx/>
              <a:uFillTx/>
              <a:latin typeface="Arial" panose="020B0604020202020204"/>
              <a:ea typeface="+mn-ea"/>
              <a:cs typeface="+mn-cs"/>
            </a:endParaRPr>
          </a:p>
        </p:txBody>
      </p:sp>
      <p:sp>
        <p:nvSpPr>
          <p:cNvPr id="19" name="TextBox 29">
            <a:extLst>
              <a:ext uri="{FF2B5EF4-FFF2-40B4-BE49-F238E27FC236}">
                <a16:creationId xmlns:a16="http://schemas.microsoft.com/office/drawing/2014/main" id="{88E3F337-1888-7176-459B-952C7F715366}"/>
              </a:ext>
            </a:extLst>
          </p:cNvPr>
          <p:cNvSpPr txBox="1"/>
          <p:nvPr/>
        </p:nvSpPr>
        <p:spPr>
          <a:xfrm>
            <a:off x="4719796" y="5588634"/>
            <a:ext cx="2719482" cy="901996"/>
          </a:xfrm>
          <a:prstGeom prst="rect">
            <a:avLst/>
          </a:prstGeom>
          <a:noFill/>
        </p:spPr>
        <p:txBody>
          <a:bodyPr wrap="square" lIns="0" tIns="0" rIns="0" bIns="0"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base" latinLnBrk="0" hangingPunct="1">
              <a:lnSpc>
                <a:spcPct val="100000"/>
              </a:lnSpc>
              <a:spcBef>
                <a:spcPts val="1200"/>
              </a:spcBef>
              <a:spcAft>
                <a:spcPct val="0"/>
              </a:spcAft>
              <a:buClrTx/>
              <a:buSzTx/>
              <a:buFontTx/>
              <a:buNone/>
              <a:tabLst/>
              <a:defRPr/>
            </a:pPr>
            <a:r>
              <a:rPr kumimoji="0" lang="en-US" sz="1300" b="1" i="0" u="none" strike="noStrike" kern="1200" cap="none" spc="0" normalizeH="0" baseline="0" noProof="0" dirty="0">
                <a:ln>
                  <a:noFill/>
                </a:ln>
                <a:solidFill>
                  <a:srgbClr val="000000"/>
                </a:solidFill>
                <a:effectLst/>
                <a:uLnTx/>
                <a:uFillTx/>
                <a:latin typeface="Arial" panose="020B0604020202020204"/>
                <a:ea typeface="+mn-ea"/>
                <a:cs typeface="+mn-cs"/>
              </a:rPr>
              <a:t>Tier 1 and SME contractors, equipment operators, OEMs and safety and site management professionals.</a:t>
            </a:r>
            <a:endParaRPr kumimoji="0" lang="en-CR" sz="1300" b="1" i="0" u="none" strike="noStrike" kern="1200" cap="none" spc="0" normalizeH="0" baseline="0" noProof="0">
              <a:ln>
                <a:noFill/>
              </a:ln>
              <a:solidFill>
                <a:srgbClr val="000000"/>
              </a:solidFill>
              <a:effectLst/>
              <a:uLnTx/>
              <a:uFillTx/>
              <a:latin typeface="Arial" panose="020B0604020202020204"/>
              <a:ea typeface="+mn-ea"/>
              <a:cs typeface="+mn-cs"/>
            </a:endParaRPr>
          </a:p>
        </p:txBody>
      </p:sp>
      <p:grpSp>
        <p:nvGrpSpPr>
          <p:cNvPr id="20" name="Group 37">
            <a:extLst>
              <a:ext uri="{FF2B5EF4-FFF2-40B4-BE49-F238E27FC236}">
                <a16:creationId xmlns:a16="http://schemas.microsoft.com/office/drawing/2014/main" id="{71E7CD27-4271-B366-9982-11A48F82524C}"/>
              </a:ext>
            </a:extLst>
          </p:cNvPr>
          <p:cNvGrpSpPr/>
          <p:nvPr/>
        </p:nvGrpSpPr>
        <p:grpSpPr>
          <a:xfrm rot="16200000">
            <a:off x="2123843" y="520957"/>
            <a:ext cx="4" cy="3240000"/>
            <a:chOff x="6318578" y="2460033"/>
            <a:chExt cx="4" cy="1839684"/>
          </a:xfrm>
        </p:grpSpPr>
        <p:cxnSp>
          <p:nvCxnSpPr>
            <p:cNvPr id="41" name="Straight Connector 38">
              <a:extLst>
                <a:ext uri="{FF2B5EF4-FFF2-40B4-BE49-F238E27FC236}">
                  <a16:creationId xmlns:a16="http://schemas.microsoft.com/office/drawing/2014/main" id="{2003F80E-7DA3-85D3-DCA1-21509B741F0C}"/>
                </a:ext>
              </a:extLst>
            </p:cNvPr>
            <p:cNvCxnSpPr>
              <a:cxnSpLocks/>
            </p:cNvCxnSpPr>
            <p:nvPr/>
          </p:nvCxnSpPr>
          <p:spPr>
            <a:xfrm rot="5400000" flipH="1" flipV="1">
              <a:off x="5398737" y="3379874"/>
              <a:ext cx="1839684" cy="1"/>
            </a:xfrm>
            <a:prstGeom prst="line">
              <a:avLst/>
            </a:prstGeom>
            <a:ln w="12700" cap="rnd">
              <a:solidFill>
                <a:srgbClr val="B9B9BD"/>
              </a:solidFill>
            </a:ln>
            <a:effectLst/>
          </p:spPr>
          <p:style>
            <a:lnRef idx="2">
              <a:schemeClr val="accent1"/>
            </a:lnRef>
            <a:fillRef idx="0">
              <a:schemeClr val="accent1"/>
            </a:fillRef>
            <a:effectRef idx="1">
              <a:schemeClr val="accent1"/>
            </a:effectRef>
            <a:fontRef idx="minor">
              <a:schemeClr val="tx1"/>
            </a:fontRef>
          </p:style>
        </p:cxnSp>
        <p:cxnSp>
          <p:nvCxnSpPr>
            <p:cNvPr id="42" name="Straight Connector 39">
              <a:extLst>
                <a:ext uri="{FF2B5EF4-FFF2-40B4-BE49-F238E27FC236}">
                  <a16:creationId xmlns:a16="http://schemas.microsoft.com/office/drawing/2014/main" id="{0D7A09BC-0939-8A49-A951-EDD6B7112101}"/>
                </a:ext>
              </a:extLst>
            </p:cNvPr>
            <p:cNvCxnSpPr>
              <a:cxnSpLocks/>
            </p:cNvCxnSpPr>
            <p:nvPr/>
          </p:nvCxnSpPr>
          <p:spPr>
            <a:xfrm rot="16200000">
              <a:off x="6094574" y="3377979"/>
              <a:ext cx="448015" cy="0"/>
            </a:xfrm>
            <a:prstGeom prst="line">
              <a:avLst/>
            </a:prstGeom>
            <a:noFill/>
            <a:ln w="38100" cap="rnd">
              <a:solidFill>
                <a:schemeClr val="accent1"/>
              </a:solidFill>
              <a:prstDash val="solid"/>
              <a:round/>
            </a:ln>
          </p:spPr>
        </p:cxnSp>
      </p:grpSp>
      <p:grpSp>
        <p:nvGrpSpPr>
          <p:cNvPr id="21" name="Group 42">
            <a:extLst>
              <a:ext uri="{FF2B5EF4-FFF2-40B4-BE49-F238E27FC236}">
                <a16:creationId xmlns:a16="http://schemas.microsoft.com/office/drawing/2014/main" id="{7A2BDEF7-9861-C0BD-CCA7-BAB8247286A9}"/>
              </a:ext>
            </a:extLst>
          </p:cNvPr>
          <p:cNvGrpSpPr/>
          <p:nvPr/>
        </p:nvGrpSpPr>
        <p:grpSpPr>
          <a:xfrm rot="16200000">
            <a:off x="6050678" y="4088825"/>
            <a:ext cx="1" cy="2628000"/>
            <a:chOff x="6318581" y="2458899"/>
            <a:chExt cx="1" cy="1492188"/>
          </a:xfrm>
        </p:grpSpPr>
        <p:cxnSp>
          <p:nvCxnSpPr>
            <p:cNvPr id="39" name="Straight Connector 43">
              <a:extLst>
                <a:ext uri="{FF2B5EF4-FFF2-40B4-BE49-F238E27FC236}">
                  <a16:creationId xmlns:a16="http://schemas.microsoft.com/office/drawing/2014/main" id="{8D150D58-A3A8-A153-DC62-AF12FEABC7CA}"/>
                </a:ext>
              </a:extLst>
            </p:cNvPr>
            <p:cNvCxnSpPr>
              <a:cxnSpLocks/>
            </p:cNvCxnSpPr>
            <p:nvPr/>
          </p:nvCxnSpPr>
          <p:spPr>
            <a:xfrm flipH="1" flipV="1">
              <a:off x="6318581" y="2793194"/>
              <a:ext cx="1" cy="1157893"/>
            </a:xfrm>
            <a:prstGeom prst="line">
              <a:avLst/>
            </a:prstGeom>
            <a:ln w="12700" cap="rnd">
              <a:solidFill>
                <a:srgbClr val="B9B9BD"/>
              </a:solidFill>
            </a:ln>
            <a:effectLst/>
          </p:spPr>
          <p:style>
            <a:lnRef idx="2">
              <a:schemeClr val="accent1"/>
            </a:lnRef>
            <a:fillRef idx="0">
              <a:schemeClr val="accent1"/>
            </a:fillRef>
            <a:effectRef idx="1">
              <a:schemeClr val="accent1"/>
            </a:effectRef>
            <a:fontRef idx="minor">
              <a:schemeClr val="tx1"/>
            </a:fontRef>
          </p:style>
        </p:cxnSp>
        <p:cxnSp>
          <p:nvCxnSpPr>
            <p:cNvPr id="40" name="Straight Connector 44">
              <a:extLst>
                <a:ext uri="{FF2B5EF4-FFF2-40B4-BE49-F238E27FC236}">
                  <a16:creationId xmlns:a16="http://schemas.microsoft.com/office/drawing/2014/main" id="{2A810E96-F4EC-2EE3-B7B8-35C1B470ABA6}"/>
                </a:ext>
              </a:extLst>
            </p:cNvPr>
            <p:cNvCxnSpPr>
              <a:cxnSpLocks/>
            </p:cNvCxnSpPr>
            <p:nvPr/>
          </p:nvCxnSpPr>
          <p:spPr>
            <a:xfrm rot="16200000">
              <a:off x="6094574" y="2682907"/>
              <a:ext cx="448015" cy="0"/>
            </a:xfrm>
            <a:prstGeom prst="line">
              <a:avLst/>
            </a:prstGeom>
            <a:noFill/>
            <a:ln w="38100" cap="rnd">
              <a:solidFill>
                <a:schemeClr val="accent1"/>
              </a:solidFill>
              <a:prstDash val="solid"/>
              <a:round/>
            </a:ln>
          </p:spPr>
        </p:cxnSp>
      </p:grpSp>
      <p:pic>
        <p:nvPicPr>
          <p:cNvPr id="22" name="Picture 51" descr="A red and white logo&#10;&#10;AI-generated content may be incorrect.">
            <a:extLst>
              <a:ext uri="{FF2B5EF4-FFF2-40B4-BE49-F238E27FC236}">
                <a16:creationId xmlns:a16="http://schemas.microsoft.com/office/drawing/2014/main" id="{1A99E503-CA48-E60F-4B14-E1240CB44A2B}"/>
              </a:ext>
            </a:extLst>
          </p:cNvPr>
          <p:cNvPicPr>
            <a:picLocks noChangeAspect="1"/>
          </p:cNvPicPr>
          <p:nvPr/>
        </p:nvPicPr>
        <p:blipFill>
          <a:blip r:embed="rId4"/>
          <a:stretch>
            <a:fillRect/>
          </a:stretch>
        </p:blipFill>
        <p:spPr>
          <a:xfrm>
            <a:off x="9551316" y="2662289"/>
            <a:ext cx="2204343" cy="1565083"/>
          </a:xfrm>
          <a:prstGeom prst="rect">
            <a:avLst/>
          </a:prstGeom>
        </p:spPr>
      </p:pic>
      <p:pic>
        <p:nvPicPr>
          <p:cNvPr id="23" name="Picture 53" descr="A black and red logo&#10;&#10;AI-generated content may be incorrect.">
            <a:extLst>
              <a:ext uri="{FF2B5EF4-FFF2-40B4-BE49-F238E27FC236}">
                <a16:creationId xmlns:a16="http://schemas.microsoft.com/office/drawing/2014/main" id="{0C62CF00-06CE-621B-E6C2-1945151625F8}"/>
              </a:ext>
            </a:extLst>
          </p:cNvPr>
          <p:cNvPicPr>
            <a:picLocks noChangeAspect="1"/>
          </p:cNvPicPr>
          <p:nvPr/>
        </p:nvPicPr>
        <p:blipFill>
          <a:blip r:embed="rId5"/>
          <a:stretch>
            <a:fillRect/>
          </a:stretch>
        </p:blipFill>
        <p:spPr>
          <a:xfrm>
            <a:off x="6849088" y="3109241"/>
            <a:ext cx="2346310" cy="999355"/>
          </a:xfrm>
          <a:prstGeom prst="rect">
            <a:avLst/>
          </a:prstGeom>
        </p:spPr>
      </p:pic>
      <p:pic>
        <p:nvPicPr>
          <p:cNvPr id="24" name="Picture Placeholder 57" descr="A person driving a construction vehicle&#10;&#10;AI-generated content may be incorrect.">
            <a:extLst>
              <a:ext uri="{FF2B5EF4-FFF2-40B4-BE49-F238E27FC236}">
                <a16:creationId xmlns:a16="http://schemas.microsoft.com/office/drawing/2014/main" id="{7505C710-7A75-373C-E3A9-08C92783BF0A}"/>
              </a:ext>
            </a:extLst>
          </p:cNvPr>
          <p:cNvPicPr>
            <a:picLocks noGrp="1" noChangeAspect="1"/>
          </p:cNvPicPr>
          <p:nvPr/>
        </p:nvPicPr>
        <p:blipFill>
          <a:blip r:embed="rId6"/>
          <a:srcRect t="9313" b="9313"/>
          <a:stretch>
            <a:fillRect/>
          </a:stretch>
        </p:blipFill>
        <p:spPr>
          <a:xfrm>
            <a:off x="8115904" y="4568786"/>
            <a:ext cx="3894137" cy="2112963"/>
          </a:xfrm>
          <a:prstGeom prst="rect">
            <a:avLst/>
          </a:prstGeom>
          <a:solidFill>
            <a:srgbClr val="E7E8E9"/>
          </a:solidFill>
        </p:spPr>
      </p:pic>
      <p:sp>
        <p:nvSpPr>
          <p:cNvPr id="25" name="Rectangle 58">
            <a:extLst>
              <a:ext uri="{FF2B5EF4-FFF2-40B4-BE49-F238E27FC236}">
                <a16:creationId xmlns:a16="http://schemas.microsoft.com/office/drawing/2014/main" id="{A637E07D-04ED-77C9-DCE0-3B964F7D0FDC}"/>
              </a:ext>
            </a:extLst>
          </p:cNvPr>
          <p:cNvSpPr/>
          <p:nvPr/>
        </p:nvSpPr>
        <p:spPr>
          <a:xfrm>
            <a:off x="181959" y="2369225"/>
            <a:ext cx="3884613" cy="211296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base" latinLnBrk="0" hangingPunct="1">
              <a:lnSpc>
                <a:spcPct val="110000"/>
              </a:lnSpc>
              <a:spcBef>
                <a:spcPct val="0"/>
              </a:spcBef>
              <a:spcAft>
                <a:spcPct val="0"/>
              </a:spcAft>
              <a:buClrTx/>
              <a:buSzTx/>
              <a:buFontTx/>
              <a:buNone/>
              <a:tabLst/>
              <a:defRPr/>
            </a:pPr>
            <a:endParaRPr kumimoji="0" lang="en-CR" sz="16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26" name="TextBox 59">
            <a:extLst>
              <a:ext uri="{FF2B5EF4-FFF2-40B4-BE49-F238E27FC236}">
                <a16:creationId xmlns:a16="http://schemas.microsoft.com/office/drawing/2014/main" id="{75CF19E9-7AA1-AA79-332F-43AEACA8F416}"/>
              </a:ext>
            </a:extLst>
          </p:cNvPr>
          <p:cNvSpPr txBox="1"/>
          <p:nvPr/>
        </p:nvSpPr>
        <p:spPr>
          <a:xfrm>
            <a:off x="764125" y="2558416"/>
            <a:ext cx="3194824" cy="741698"/>
          </a:xfrm>
          <a:prstGeom prst="rect">
            <a:avLst/>
          </a:prstGeom>
          <a:noFill/>
        </p:spPr>
        <p:txBody>
          <a:bodyPr wrap="square" lIns="0" tIns="0" rIns="0" bIns="0"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base" latinLnBrk="0" hangingPunct="1">
              <a:lnSpc>
                <a:spcPct val="100000"/>
              </a:lnSpc>
              <a:spcBef>
                <a:spcPts val="1200"/>
              </a:spcBef>
              <a:spcAft>
                <a:spcPct val="0"/>
              </a:spcAft>
              <a:buClrTx/>
              <a:buSzTx/>
              <a:buFontTx/>
              <a:buNone/>
              <a:tabLst/>
              <a:defRPr/>
            </a:pPr>
            <a:r>
              <a:rPr kumimoji="0" lang="de-CH" sz="3600" b="0" i="0" u="none" strike="noStrike" kern="1200" cap="none" spc="0" normalizeH="0" baseline="0" noProof="0" dirty="0">
                <a:ln>
                  <a:noFill/>
                </a:ln>
                <a:solidFill>
                  <a:srgbClr val="000000"/>
                </a:solidFill>
                <a:effectLst/>
                <a:uLnTx/>
                <a:uFillTx/>
                <a:latin typeface="Arial" panose="020B0604020202020204"/>
                <a:ea typeface="+mn-ea"/>
                <a:cs typeface="+mn-cs"/>
              </a:rPr>
              <a:t>Partners</a:t>
            </a:r>
            <a:endParaRPr kumimoji="0" lang="en-CR" sz="3600" b="0" i="0" u="none" strike="noStrike" kern="1200" cap="none" spc="0" normalizeH="0" baseline="30000" noProof="0">
              <a:ln>
                <a:noFill/>
              </a:ln>
              <a:solidFill>
                <a:srgbClr val="000000"/>
              </a:solidFill>
              <a:effectLst/>
              <a:uLnTx/>
              <a:uFillTx/>
              <a:latin typeface="Arial" panose="020B0604020202020204"/>
              <a:ea typeface="+mn-ea"/>
              <a:cs typeface="+mn-cs"/>
            </a:endParaRPr>
          </a:p>
        </p:txBody>
      </p:sp>
      <p:sp>
        <p:nvSpPr>
          <p:cNvPr id="27" name="TextBox 60">
            <a:extLst>
              <a:ext uri="{FF2B5EF4-FFF2-40B4-BE49-F238E27FC236}">
                <a16:creationId xmlns:a16="http://schemas.microsoft.com/office/drawing/2014/main" id="{AEDDD05F-FEA7-62CB-DC51-0F617A3745BC}"/>
              </a:ext>
            </a:extLst>
          </p:cNvPr>
          <p:cNvSpPr txBox="1"/>
          <p:nvPr/>
        </p:nvSpPr>
        <p:spPr>
          <a:xfrm>
            <a:off x="764125" y="3386016"/>
            <a:ext cx="2719482" cy="901996"/>
          </a:xfrm>
          <a:prstGeom prst="rect">
            <a:avLst/>
          </a:prstGeom>
          <a:noFill/>
        </p:spPr>
        <p:txBody>
          <a:bodyPr wrap="square" lIns="0" tIns="0" rIns="0" bIns="0"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base" latinLnBrk="0" hangingPunct="1">
              <a:lnSpc>
                <a:spcPct val="100000"/>
              </a:lnSpc>
              <a:spcBef>
                <a:spcPts val="1200"/>
              </a:spcBef>
              <a:spcAft>
                <a:spcPct val="0"/>
              </a:spcAft>
              <a:buClrTx/>
              <a:buSzTx/>
              <a:buFontTx/>
              <a:buNone/>
              <a:tabLst/>
              <a:defRPr/>
            </a:pPr>
            <a:r>
              <a:rPr kumimoji="0" lang="en-US" sz="1300" b="1" i="0" u="none" strike="noStrike" kern="1200" cap="none" spc="0" normalizeH="0" baseline="0" noProof="0" dirty="0">
                <a:ln>
                  <a:noFill/>
                </a:ln>
                <a:solidFill>
                  <a:srgbClr val="000000"/>
                </a:solidFill>
                <a:effectLst/>
                <a:uLnTx/>
                <a:uFillTx/>
                <a:latin typeface="Arial" panose="020B0604020202020204"/>
                <a:ea typeface="+mn-ea"/>
                <a:cs typeface="+mn-cs"/>
              </a:rPr>
              <a:t>We collaborate closely with leading OEMs to deliver integrated, interoperable solutions.</a:t>
            </a:r>
            <a:endParaRPr kumimoji="0" lang="en-CR" sz="1300" b="1" i="0" u="none" strike="noStrike" kern="1200" cap="none" spc="0" normalizeH="0" baseline="0" noProof="0">
              <a:ln>
                <a:noFill/>
              </a:ln>
              <a:solidFill>
                <a:srgbClr val="000000"/>
              </a:solidFill>
              <a:effectLst/>
              <a:uLnTx/>
              <a:uFillTx/>
              <a:latin typeface="Arial" panose="020B0604020202020204"/>
              <a:ea typeface="+mn-ea"/>
              <a:cs typeface="+mn-cs"/>
            </a:endParaRPr>
          </a:p>
        </p:txBody>
      </p:sp>
      <p:grpSp>
        <p:nvGrpSpPr>
          <p:cNvPr id="28" name="Group 61">
            <a:extLst>
              <a:ext uri="{FF2B5EF4-FFF2-40B4-BE49-F238E27FC236}">
                <a16:creationId xmlns:a16="http://schemas.microsoft.com/office/drawing/2014/main" id="{7D34ECA9-A4FE-3A05-2EF5-62AF14C62DD9}"/>
              </a:ext>
            </a:extLst>
          </p:cNvPr>
          <p:cNvGrpSpPr/>
          <p:nvPr/>
        </p:nvGrpSpPr>
        <p:grpSpPr>
          <a:xfrm rot="16200000">
            <a:off x="2095007" y="1886207"/>
            <a:ext cx="1" cy="2628000"/>
            <a:chOff x="6318581" y="2458899"/>
            <a:chExt cx="1" cy="1492188"/>
          </a:xfrm>
        </p:grpSpPr>
        <p:cxnSp>
          <p:nvCxnSpPr>
            <p:cNvPr id="37" name="Straight Connector 62">
              <a:extLst>
                <a:ext uri="{FF2B5EF4-FFF2-40B4-BE49-F238E27FC236}">
                  <a16:creationId xmlns:a16="http://schemas.microsoft.com/office/drawing/2014/main" id="{62977DB0-4342-A573-69D6-51CD39E7A557}"/>
                </a:ext>
              </a:extLst>
            </p:cNvPr>
            <p:cNvCxnSpPr>
              <a:cxnSpLocks/>
            </p:cNvCxnSpPr>
            <p:nvPr/>
          </p:nvCxnSpPr>
          <p:spPr>
            <a:xfrm flipH="1" flipV="1">
              <a:off x="6318581" y="2793194"/>
              <a:ext cx="1" cy="1157893"/>
            </a:xfrm>
            <a:prstGeom prst="line">
              <a:avLst/>
            </a:prstGeom>
            <a:ln w="12700" cap="rnd">
              <a:solidFill>
                <a:srgbClr val="B9B9BD"/>
              </a:solidFill>
            </a:ln>
            <a:effectLst/>
          </p:spPr>
          <p:style>
            <a:lnRef idx="2">
              <a:schemeClr val="accent1"/>
            </a:lnRef>
            <a:fillRef idx="0">
              <a:schemeClr val="accent1"/>
            </a:fillRef>
            <a:effectRef idx="1">
              <a:schemeClr val="accent1"/>
            </a:effectRef>
            <a:fontRef idx="minor">
              <a:schemeClr val="tx1"/>
            </a:fontRef>
          </p:style>
        </p:cxnSp>
        <p:cxnSp>
          <p:nvCxnSpPr>
            <p:cNvPr id="38" name="Straight Connector 63">
              <a:extLst>
                <a:ext uri="{FF2B5EF4-FFF2-40B4-BE49-F238E27FC236}">
                  <a16:creationId xmlns:a16="http://schemas.microsoft.com/office/drawing/2014/main" id="{840B4D24-0D02-0BB4-73DA-16FB5B932C58}"/>
                </a:ext>
              </a:extLst>
            </p:cNvPr>
            <p:cNvCxnSpPr>
              <a:cxnSpLocks/>
            </p:cNvCxnSpPr>
            <p:nvPr/>
          </p:nvCxnSpPr>
          <p:spPr>
            <a:xfrm rot="16200000">
              <a:off x="6094574" y="2682907"/>
              <a:ext cx="448015" cy="0"/>
            </a:xfrm>
            <a:prstGeom prst="line">
              <a:avLst/>
            </a:prstGeom>
            <a:noFill/>
            <a:ln w="38100" cap="rnd">
              <a:solidFill>
                <a:schemeClr val="accent1"/>
              </a:solidFill>
              <a:prstDash val="solid"/>
              <a:round/>
            </a:ln>
          </p:spPr>
        </p:cxnSp>
      </p:grpSp>
      <p:pic>
        <p:nvPicPr>
          <p:cNvPr id="29" name="Picture 2">
            <a:extLst>
              <a:ext uri="{FF2B5EF4-FFF2-40B4-BE49-F238E27FC236}">
                <a16:creationId xmlns:a16="http://schemas.microsoft.com/office/drawing/2014/main" id="{24CB571D-B706-2BA2-479E-D709414AD0CE}"/>
              </a:ext>
            </a:extLst>
          </p:cNvPr>
          <p:cNvPicPr>
            <a:picLocks noChangeAspect="1" noChangeArrowheads="1"/>
          </p:cNvPicPr>
          <p:nvPr/>
        </p:nvPicPr>
        <p:blipFill rotWithShape="1">
          <a:blip r:embed="rId7" cstate="screen">
            <a:extLst>
              <a:ext uri="{28A0092B-C50C-407E-A947-70E740481C1C}">
                <a14:useLocalDpi xmlns:a14="http://schemas.microsoft.com/office/drawing/2010/main"/>
              </a:ext>
            </a:extLst>
          </a:blip>
          <a:stretch>
            <a:fillRect/>
          </a:stretch>
        </p:blipFill>
        <p:spPr bwMode="auto">
          <a:xfrm>
            <a:off x="3084442" y="5719491"/>
            <a:ext cx="755503" cy="310481"/>
          </a:xfrm>
          <a:prstGeom prst="rect">
            <a:avLst/>
          </a:prstGeom>
          <a:noFill/>
          <a:extLst>
            <a:ext uri="{909E8E84-426E-40DD-AFC4-6F175D3DCCD1}">
              <a14:hiddenFill xmlns:a14="http://schemas.microsoft.com/office/drawing/2010/main">
                <a:solidFill>
                  <a:srgbClr val="FFFFFF"/>
                </a:solidFill>
              </a14:hiddenFill>
            </a:ext>
          </a:extLst>
        </p:spPr>
      </p:pic>
      <p:pic>
        <p:nvPicPr>
          <p:cNvPr id="30" name="Graphic 69">
            <a:extLst>
              <a:ext uri="{FF2B5EF4-FFF2-40B4-BE49-F238E27FC236}">
                <a16:creationId xmlns:a16="http://schemas.microsoft.com/office/drawing/2014/main" id="{D1AE70DE-0AD6-06B2-5B10-41978E798223}"/>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482457" y="5372995"/>
            <a:ext cx="1287227" cy="229862"/>
          </a:xfrm>
          <a:prstGeom prst="rect">
            <a:avLst/>
          </a:prstGeom>
        </p:spPr>
      </p:pic>
      <p:pic>
        <p:nvPicPr>
          <p:cNvPr id="31" name="Graphic 70">
            <a:extLst>
              <a:ext uri="{FF2B5EF4-FFF2-40B4-BE49-F238E27FC236}">
                <a16:creationId xmlns:a16="http://schemas.microsoft.com/office/drawing/2014/main" id="{9D1D9EEA-9F39-4986-DB38-435168F07B5B}"/>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490708" y="6202150"/>
            <a:ext cx="2077141" cy="260630"/>
          </a:xfrm>
          <a:prstGeom prst="rect">
            <a:avLst/>
          </a:prstGeom>
        </p:spPr>
      </p:pic>
      <p:pic>
        <p:nvPicPr>
          <p:cNvPr id="32" name="Graphic 71">
            <a:extLst>
              <a:ext uri="{FF2B5EF4-FFF2-40B4-BE49-F238E27FC236}">
                <a16:creationId xmlns:a16="http://schemas.microsoft.com/office/drawing/2014/main" id="{B55D7A3D-A253-7FAA-6D9B-3E9D6EDFDEAB}"/>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488541" y="5812780"/>
            <a:ext cx="1022080" cy="217192"/>
          </a:xfrm>
          <a:prstGeom prst="rect">
            <a:avLst/>
          </a:prstGeom>
        </p:spPr>
      </p:pic>
      <p:pic>
        <p:nvPicPr>
          <p:cNvPr id="33" name="Picture 2" descr="Liebherr Logo, symbol, meaning, history, PNG, brand">
            <a:extLst>
              <a:ext uri="{FF2B5EF4-FFF2-40B4-BE49-F238E27FC236}">
                <a16:creationId xmlns:a16="http://schemas.microsoft.com/office/drawing/2014/main" id="{528BA2C4-1EC3-9827-4395-B4CCA8C335E9}"/>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490708" y="4660362"/>
            <a:ext cx="1497547" cy="842370"/>
          </a:xfrm>
          <a:prstGeom prst="rect">
            <a:avLst/>
          </a:prstGeom>
          <a:noFill/>
          <a:extLst>
            <a:ext uri="{909E8E84-426E-40DD-AFC4-6F175D3DCCD1}">
              <a14:hiddenFill xmlns:a14="http://schemas.microsoft.com/office/drawing/2010/main">
                <a:solidFill>
                  <a:srgbClr val="FFFFFF"/>
                </a:solidFill>
              </a14:hiddenFill>
            </a:ext>
          </a:extLst>
        </p:spPr>
      </p:pic>
      <p:pic>
        <p:nvPicPr>
          <p:cNvPr id="35" name="Picture 4" descr="Banner logo for CNH.">
            <a:extLst>
              <a:ext uri="{FF2B5EF4-FFF2-40B4-BE49-F238E27FC236}">
                <a16:creationId xmlns:a16="http://schemas.microsoft.com/office/drawing/2014/main" id="{A7402059-C6A6-5C5E-AEE6-6309A8D0B1D4}"/>
              </a:ext>
            </a:extLst>
          </p:cNvPr>
          <p:cNvPicPr>
            <a:picLocks noChangeAspect="1" noChangeArrowheads="1"/>
          </p:cNvPicPr>
          <p:nvPr/>
        </p:nvPicPr>
        <p:blipFill rotWithShape="1">
          <a:blip r:embed="rId15" cstate="screen">
            <a:extLst>
              <a:ext uri="{28A0092B-C50C-407E-A947-70E740481C1C}">
                <a14:useLocalDpi xmlns:a14="http://schemas.microsoft.com/office/drawing/2010/main"/>
              </a:ext>
            </a:extLst>
          </a:blip>
          <a:stretch>
            <a:fillRect/>
          </a:stretch>
        </p:blipFill>
        <p:spPr bwMode="auto">
          <a:xfrm>
            <a:off x="3296664" y="5417708"/>
            <a:ext cx="516000" cy="180000"/>
          </a:xfrm>
          <a:prstGeom prst="rect">
            <a:avLst/>
          </a:prstGeom>
          <a:noFill/>
          <a:extLst>
            <a:ext uri="{909E8E84-426E-40DD-AFC4-6F175D3DCCD1}">
              <a14:hiddenFill xmlns:a14="http://schemas.microsoft.com/office/drawing/2010/main">
                <a:solidFill>
                  <a:srgbClr val="FFFFFF"/>
                </a:solidFill>
              </a14:hiddenFill>
            </a:ext>
          </a:extLst>
        </p:spPr>
      </p:pic>
      <p:pic>
        <p:nvPicPr>
          <p:cNvPr id="36" name="Graphic 74">
            <a:extLst>
              <a:ext uri="{FF2B5EF4-FFF2-40B4-BE49-F238E27FC236}">
                <a16:creationId xmlns:a16="http://schemas.microsoft.com/office/drawing/2014/main" id="{6EFE5278-A718-43E3-F713-F3E097483C1E}"/>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2826984" y="6250329"/>
            <a:ext cx="978857" cy="180000"/>
          </a:xfrm>
          <a:prstGeom prst="rect">
            <a:avLst/>
          </a:prstGeom>
        </p:spPr>
      </p:pic>
      <p:sp>
        <p:nvSpPr>
          <p:cNvPr id="45" name="Title 3">
            <a:extLst>
              <a:ext uri="{FF2B5EF4-FFF2-40B4-BE49-F238E27FC236}">
                <a16:creationId xmlns:a16="http://schemas.microsoft.com/office/drawing/2014/main" id="{20A7CDCE-BEB5-439E-FBB6-2EBD09AE3C73}"/>
              </a:ext>
            </a:extLst>
          </p:cNvPr>
          <p:cNvSpPr>
            <a:spLocks noGrp="1"/>
          </p:cNvSpPr>
          <p:nvPr>
            <p:ph type="title"/>
          </p:nvPr>
        </p:nvSpPr>
        <p:spPr>
          <a:xfrm>
            <a:off x="525247" y="1266252"/>
            <a:ext cx="10972800" cy="410233"/>
          </a:xfrm>
        </p:spPr>
        <p:txBody>
          <a:bodyPr/>
          <a:lstStyle/>
          <a:p>
            <a:r>
              <a:rPr lang="en-GB" sz="1050" dirty="0"/>
              <a:t>Hexagon’s Heavy Construction Solutions</a:t>
            </a:r>
          </a:p>
        </p:txBody>
      </p:sp>
    </p:spTree>
    <p:extLst>
      <p:ext uri="{BB962C8B-B14F-4D97-AF65-F5344CB8AC3E}">
        <p14:creationId xmlns:p14="http://schemas.microsoft.com/office/powerpoint/2010/main" val="12362147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759D61C0-0659-0716-C93D-056E89B7E52A}"/>
              </a:ext>
            </a:extLst>
          </p:cNvPr>
          <p:cNvSpPr>
            <a:spLocks noGrp="1"/>
          </p:cNvSpPr>
          <p:nvPr/>
        </p:nvSpPr>
        <p:spPr>
          <a:xfrm>
            <a:off x="450526" y="515785"/>
            <a:ext cx="3302000" cy="1717343"/>
          </a:xfrm>
          <a:prstGeom prst="rect">
            <a:avLst/>
          </a:prstGeom>
        </p:spPr>
        <p:txBody>
          <a:bodyPr vert="horz" lIns="0" tIns="0" rIns="0" bIns="0" rtlCol="0" anchor="t">
            <a:noAutofit/>
          </a:bodyPr>
          <a:lstStyle>
            <a:lvl1pPr algn="l" defTabSz="914400" rtl="0" eaLnBrk="1" latinLnBrk="0" hangingPunct="1">
              <a:lnSpc>
                <a:spcPct val="90000"/>
              </a:lnSpc>
              <a:spcBef>
                <a:spcPct val="0"/>
              </a:spcBef>
              <a:buNone/>
              <a:defRPr sz="2800" kern="1200">
                <a:solidFill>
                  <a:schemeClr val="tx1"/>
                </a:solidFill>
                <a:latin typeface="+mj-lt"/>
                <a:ea typeface="+mj-ea"/>
                <a:cs typeface="+mj-cs"/>
              </a:defRPr>
            </a:lvl1pPr>
          </a:lstStyle>
          <a:p>
            <a:pPr marL="0" marR="0" lvl="0" indent="0" algn="l" defTabSz="914400" rtl="0" eaLnBrk="1" fontAlgn="base" latinLnBrk="0" hangingPunct="1">
              <a:lnSpc>
                <a:spcPct val="90000"/>
              </a:lnSpc>
              <a:spcBef>
                <a:spcPct val="0"/>
              </a:spcBef>
              <a:spcAft>
                <a:spcPct val="0"/>
              </a:spcAft>
              <a:buClrTx/>
              <a:buSzTx/>
              <a:buFontTx/>
              <a:buNone/>
              <a:tabLst/>
              <a:defRPr/>
            </a:pPr>
            <a:r>
              <a:rPr kumimoji="0" lang="en-US" sz="2800" b="0" i="0" u="none" strike="noStrike" kern="1200" cap="none" spc="0" normalizeH="0" baseline="0" noProof="0" dirty="0">
                <a:ln>
                  <a:noFill/>
                </a:ln>
                <a:solidFill>
                  <a:srgbClr val="FFFFFF"/>
                </a:solidFill>
                <a:effectLst/>
                <a:uLnTx/>
                <a:uFillTx/>
                <a:latin typeface="Arial" panose="020B0604020202020204"/>
                <a:ea typeface="+mj-ea"/>
                <a:cs typeface="+mj-cs"/>
              </a:rPr>
              <a:t>Why contractors choose for MC?</a:t>
            </a:r>
            <a:endParaRPr kumimoji="0" lang="en-GB" sz="2800" b="0" i="0" u="none" strike="noStrike" kern="1200" cap="none" spc="0" normalizeH="0" baseline="0" noProof="0" dirty="0">
              <a:ln>
                <a:noFill/>
              </a:ln>
              <a:solidFill>
                <a:srgbClr val="FFFFFF"/>
              </a:solidFill>
              <a:effectLst/>
              <a:uLnTx/>
              <a:uFillTx/>
              <a:latin typeface="Arial" panose="020B0604020202020204"/>
              <a:ea typeface="+mj-ea"/>
              <a:cs typeface="+mj-cs"/>
            </a:endParaRPr>
          </a:p>
        </p:txBody>
      </p:sp>
      <p:sp>
        <p:nvSpPr>
          <p:cNvPr id="7" name="TextBox 4">
            <a:extLst>
              <a:ext uri="{FF2B5EF4-FFF2-40B4-BE49-F238E27FC236}">
                <a16:creationId xmlns:a16="http://schemas.microsoft.com/office/drawing/2014/main" id="{552F8534-70C5-35C1-48D3-95C17203357F}"/>
              </a:ext>
            </a:extLst>
          </p:cNvPr>
          <p:cNvSpPr txBox="1"/>
          <p:nvPr/>
        </p:nvSpPr>
        <p:spPr>
          <a:xfrm>
            <a:off x="375042" y="2214991"/>
            <a:ext cx="3393619" cy="3077766"/>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base" latinLnBrk="0" hangingPunct="1">
              <a:lnSpc>
                <a:spcPct val="100000"/>
              </a:lnSpc>
              <a:spcBef>
                <a:spcPct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panose="020B0604020202020204"/>
                <a:ea typeface="+mn-ea"/>
                <a:cs typeface="Arial" panose="020B0604020202020204" pitchFamily="34" charset="0"/>
              </a:rPr>
              <a:t>Before we introduced machine control, we spent a lot of time removing bedrock unnecessarily. Now we only remove what is necessary and that saves time, fuel and costs.</a:t>
            </a:r>
          </a:p>
          <a:p>
            <a:pPr marL="0" marR="0" lvl="0" indent="0" algn="l" defTabSz="914400" rtl="0" eaLnBrk="1" fontAlgn="base" latinLnBrk="0" hangingPunct="1">
              <a:lnSpc>
                <a:spcPct val="100000"/>
              </a:lnSpc>
              <a:spcBef>
                <a:spcPct val="0"/>
              </a:spcBef>
              <a:spcAft>
                <a:spcPts val="0"/>
              </a:spcAft>
              <a:buClrTx/>
              <a:buSzTx/>
              <a:buFontTx/>
              <a:buNone/>
              <a:tabLst/>
              <a:defRPr/>
            </a:pPr>
            <a:r>
              <a:rPr kumimoji="0" lang="en-US" sz="1400" b="0" i="0" u="none" strike="noStrike" kern="1200" cap="none" spc="0" normalizeH="0" baseline="0" noProof="0" dirty="0">
                <a:ln>
                  <a:noFill/>
                </a:ln>
                <a:solidFill>
                  <a:srgbClr val="FFFFFF"/>
                </a:solidFill>
                <a:effectLst/>
                <a:uLnTx/>
                <a:uFillTx/>
                <a:latin typeface="Arial" panose="020B0604020202020204"/>
                <a:ea typeface="+mn-ea"/>
                <a:cs typeface="Arial" panose="020B0604020202020204" pitchFamily="34" charset="0"/>
              </a:rPr>
              <a:t>​</a:t>
            </a:r>
          </a:p>
          <a:p>
            <a:pPr marL="0" marR="0" lvl="0" indent="0" algn="l" defTabSz="914400" rtl="0" eaLnBrk="1" fontAlgn="base" latinLnBrk="0" hangingPunct="1">
              <a:lnSpc>
                <a:spcPct val="100000"/>
              </a:lnSpc>
              <a:spcBef>
                <a:spcPct val="0"/>
              </a:spcBef>
              <a:spcAft>
                <a:spcPts val="0"/>
              </a:spcAft>
              <a:buClrTx/>
              <a:buSzTx/>
              <a:buFontTx/>
              <a:buNone/>
              <a:tabLst/>
              <a:defRPr/>
            </a:pPr>
            <a:r>
              <a:rPr kumimoji="0" lang="en-US" sz="1200" b="1" i="0" u="none" strike="noStrike" kern="1200" cap="none" spc="0" normalizeH="0" baseline="0" noProof="0" dirty="0">
                <a:ln>
                  <a:noFill/>
                </a:ln>
                <a:solidFill>
                  <a:srgbClr val="FFFFFF"/>
                </a:solidFill>
                <a:effectLst/>
                <a:uLnTx/>
                <a:uFillTx/>
                <a:latin typeface="Arial" panose="020B0604020202020204"/>
                <a:ea typeface="+mn-ea"/>
                <a:cs typeface="Arial" panose="020B0604020202020204" pitchFamily="34" charset="0"/>
              </a:rPr>
              <a:t>Johannes Hellisdal</a:t>
            </a:r>
            <a:br>
              <a:rPr kumimoji="0" lang="en-US" sz="1200" b="0" i="0" u="none" strike="noStrike" kern="1200" cap="none" spc="0" normalizeH="0" baseline="0" noProof="0" dirty="0">
                <a:ln>
                  <a:noFill/>
                </a:ln>
                <a:solidFill>
                  <a:srgbClr val="FFFFFF"/>
                </a:solidFill>
                <a:effectLst/>
                <a:uLnTx/>
                <a:uFillTx/>
                <a:latin typeface="Arial" panose="020B0604020202020204"/>
                <a:ea typeface="+mn-ea"/>
                <a:cs typeface="Arial" panose="020B0604020202020204" pitchFamily="34" charset="0"/>
              </a:rPr>
            </a:br>
            <a:r>
              <a:rPr kumimoji="0" lang="en-US" sz="1200" b="0" i="0" u="none" strike="noStrike" kern="1200" cap="none" spc="0" normalizeH="0" baseline="0" noProof="0" dirty="0">
                <a:ln>
                  <a:noFill/>
                </a:ln>
                <a:solidFill>
                  <a:srgbClr val="FFFFFF"/>
                </a:solidFill>
                <a:effectLst/>
                <a:uLnTx/>
                <a:uFillTx/>
                <a:latin typeface="Arial" panose="020B0604020202020204"/>
                <a:ea typeface="+mn-ea"/>
                <a:cs typeface="Arial" panose="020B0604020202020204" pitchFamily="34" charset="0"/>
              </a:rPr>
              <a:t>Plan </a:t>
            </a:r>
            <a:r>
              <a:rPr kumimoji="0" lang="en-US" sz="1200" b="0" i="0" u="none" strike="noStrike" kern="1200" cap="none" spc="0" normalizeH="0" baseline="0" noProof="0" dirty="0" err="1">
                <a:ln>
                  <a:noFill/>
                </a:ln>
                <a:solidFill>
                  <a:srgbClr val="FFFFFF"/>
                </a:solidFill>
                <a:effectLst/>
                <a:uLnTx/>
                <a:uFillTx/>
                <a:latin typeface="Arial" panose="020B0604020202020204"/>
                <a:ea typeface="+mn-ea"/>
                <a:cs typeface="Arial" panose="020B0604020202020204" pitchFamily="34" charset="0"/>
              </a:rPr>
              <a:t>Sp</a:t>
            </a:r>
            <a:r>
              <a:rPr kumimoji="0" lang="en-US" sz="1200" b="0" i="0" u="none" strike="noStrike" kern="1200" cap="none" spc="0" normalizeH="0" baseline="0" noProof="0" dirty="0">
                <a:ln>
                  <a:noFill/>
                </a:ln>
                <a:solidFill>
                  <a:srgbClr val="FFFFFF"/>
                </a:solidFill>
                <a:effectLst/>
                <a:uLnTx/>
                <a:uFillTx/>
                <a:latin typeface="Arial" panose="020B0604020202020204"/>
                <a:ea typeface="+mn-ea"/>
                <a:cs typeface="Arial" panose="020B0604020202020204" pitchFamily="34" charset="0"/>
              </a:rPr>
              <a:t>/f, Faroe Islands</a:t>
            </a:r>
            <a:br>
              <a:rPr kumimoji="0" lang="en-US" sz="1200" b="0" i="1" u="none" strike="noStrike" kern="1200" cap="none" spc="0" normalizeH="0" baseline="0" noProof="0" dirty="0">
                <a:ln>
                  <a:noFill/>
                </a:ln>
                <a:solidFill>
                  <a:srgbClr val="FFFFFF"/>
                </a:solidFill>
                <a:effectLst/>
                <a:uLnTx/>
                <a:uFillTx/>
                <a:latin typeface="Arial" panose="020B0604020202020204"/>
                <a:ea typeface="+mn-ea"/>
                <a:cs typeface="Arial" panose="020B0604020202020204" pitchFamily="34" charset="0"/>
              </a:rPr>
            </a:br>
            <a:br>
              <a:rPr kumimoji="0" lang="en-US" sz="1200" b="0" i="1" u="none" strike="noStrike" kern="1200" cap="none" spc="0" normalizeH="0" baseline="0" noProof="0" dirty="0">
                <a:ln>
                  <a:noFill/>
                </a:ln>
                <a:solidFill>
                  <a:srgbClr val="FFFFFF"/>
                </a:solidFill>
                <a:effectLst/>
                <a:uLnTx/>
                <a:uFillTx/>
                <a:latin typeface="Arial" panose="020B0604020202020204"/>
                <a:ea typeface="+mn-ea"/>
                <a:cs typeface="Arial" panose="020B0604020202020204" pitchFamily="34" charset="0"/>
              </a:rPr>
            </a:br>
            <a:r>
              <a:rPr kumimoji="0" lang="en-US" sz="1200" b="0" i="1" u="none" strike="noStrike" kern="1200" cap="none" spc="0" normalizeH="0" baseline="0" noProof="0" dirty="0">
                <a:ln>
                  <a:noFill/>
                </a:ln>
                <a:solidFill>
                  <a:srgbClr val="FFFFFF"/>
                </a:solidFill>
                <a:effectLst/>
                <a:uLnTx/>
                <a:uFillTx/>
                <a:latin typeface="Arial" panose="020B0604020202020204"/>
                <a:ea typeface="+mn-ea"/>
                <a:cs typeface="Arial" panose="020B0604020202020204" pitchFamily="34" charset="0"/>
              </a:rPr>
              <a:t>Contractor using Leica 3D Machine Control solution on Komatsu Hybrid Excavator</a:t>
            </a:r>
          </a:p>
          <a:p>
            <a:pPr marL="0" marR="0" lvl="0" indent="0" algn="l" defTabSz="914400" rtl="0" eaLnBrk="1" fontAlgn="base" latinLnBrk="0" hangingPunct="1">
              <a:lnSpc>
                <a:spcPct val="100000"/>
              </a:lnSpc>
              <a:spcBef>
                <a:spcPct val="0"/>
              </a:spcBef>
              <a:spcAft>
                <a:spcPts val="0"/>
              </a:spcAft>
              <a:buClrTx/>
              <a:buSzTx/>
              <a:buFontTx/>
              <a:buNone/>
              <a:tabLst/>
              <a:defRPr/>
            </a:pPr>
            <a:endParaRPr kumimoji="0" lang="en-US" sz="1200" b="0" i="0" u="none" strike="noStrike" kern="1200" cap="none" spc="0" normalizeH="0" baseline="0" noProof="0" dirty="0">
              <a:ln>
                <a:noFill/>
              </a:ln>
              <a:solidFill>
                <a:srgbClr val="FFFFFF"/>
              </a:solidFill>
              <a:effectLst/>
              <a:uLnTx/>
              <a:uFillTx/>
              <a:latin typeface="Arial" panose="020B0604020202020204"/>
              <a:ea typeface="+mn-ea"/>
              <a:cs typeface="Arial" panose="020B0604020202020204" pitchFamily="34" charset="0"/>
            </a:endParaRPr>
          </a:p>
        </p:txBody>
      </p:sp>
      <p:sp>
        <p:nvSpPr>
          <p:cNvPr id="8" name="TextBox 5">
            <a:extLst>
              <a:ext uri="{FF2B5EF4-FFF2-40B4-BE49-F238E27FC236}">
                <a16:creationId xmlns:a16="http://schemas.microsoft.com/office/drawing/2014/main" id="{09F632C9-59E3-5BFA-0643-323A19C51617}"/>
              </a:ext>
            </a:extLst>
          </p:cNvPr>
          <p:cNvSpPr txBox="1"/>
          <p:nvPr/>
        </p:nvSpPr>
        <p:spPr>
          <a:xfrm>
            <a:off x="357647" y="1524346"/>
            <a:ext cx="1434662" cy="1323439"/>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0" b="1" i="0" u="none" strike="noStrike" kern="1200" cap="none" spc="0" normalizeH="0" baseline="0" noProof="0" dirty="0">
                <a:ln>
                  <a:noFill/>
                </a:ln>
                <a:solidFill>
                  <a:srgbClr val="01ADFF"/>
                </a:solidFill>
                <a:effectLst/>
                <a:uLnTx/>
                <a:uFillTx/>
                <a:latin typeface="Arial"/>
                <a:ea typeface="+mn-ea"/>
                <a:cs typeface="Arial" panose="020B0604020202020204" pitchFamily="34" charset="0"/>
              </a:rPr>
              <a:t>“</a:t>
            </a:r>
            <a:endParaRPr kumimoji="0" lang="en-US" sz="8000" b="0" i="0" u="none" strike="noStrike" kern="1200" cap="none" spc="0" normalizeH="0" baseline="0" noProof="0" dirty="0">
              <a:ln>
                <a:noFill/>
              </a:ln>
              <a:solidFill>
                <a:srgbClr val="01ADFF"/>
              </a:solidFill>
              <a:effectLst/>
              <a:uLnTx/>
              <a:uFillTx/>
              <a:latin typeface="Arial"/>
              <a:ea typeface="+mn-ea"/>
              <a:cs typeface="+mn-cs"/>
            </a:endParaRPr>
          </a:p>
        </p:txBody>
      </p:sp>
      <p:grpSp>
        <p:nvGrpSpPr>
          <p:cNvPr id="9" name="Group 23">
            <a:extLst>
              <a:ext uri="{FF2B5EF4-FFF2-40B4-BE49-F238E27FC236}">
                <a16:creationId xmlns:a16="http://schemas.microsoft.com/office/drawing/2014/main" id="{035932FF-622F-C2EF-A77C-905A286864CD}"/>
              </a:ext>
            </a:extLst>
          </p:cNvPr>
          <p:cNvGrpSpPr/>
          <p:nvPr/>
        </p:nvGrpSpPr>
        <p:grpSpPr>
          <a:xfrm>
            <a:off x="3807922" y="737998"/>
            <a:ext cx="1798005" cy="5402230"/>
            <a:chOff x="4440599" y="852016"/>
            <a:chExt cx="1798005" cy="5402230"/>
          </a:xfrm>
        </p:grpSpPr>
        <p:sp>
          <p:nvSpPr>
            <p:cNvPr id="24" name="TextBox 60">
              <a:extLst>
                <a:ext uri="{FF2B5EF4-FFF2-40B4-BE49-F238E27FC236}">
                  <a16:creationId xmlns:a16="http://schemas.microsoft.com/office/drawing/2014/main" id="{DA6EF205-3B1E-3EE2-9FCE-85017C0854DA}"/>
                </a:ext>
              </a:extLst>
            </p:cNvPr>
            <p:cNvSpPr txBox="1"/>
            <p:nvPr/>
          </p:nvSpPr>
          <p:spPr>
            <a:xfrm>
              <a:off x="4551995" y="4038255"/>
              <a:ext cx="1686609" cy="2215991"/>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dirty="0">
                  <a:ln>
                    <a:noFill/>
                  </a:ln>
                  <a:solidFill>
                    <a:srgbClr val="01ADFF"/>
                  </a:solidFill>
                  <a:effectLst/>
                  <a:uLnTx/>
                  <a:uFillTx/>
                  <a:latin typeface="Arial" panose="020B0604020202020204"/>
                  <a:ea typeface="+mn-ea"/>
                  <a:cs typeface="+mn-cs"/>
                </a:rPr>
                <a:t>Higher output with any operator</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200" b="1" i="0" u="none" strike="noStrike" kern="1200" cap="none" spc="0" normalizeH="0" baseline="0" noProof="0" dirty="0">
                <a:ln>
                  <a:noFill/>
                </a:ln>
                <a:solidFill>
                  <a:srgbClr val="01ADFF"/>
                </a:solidFill>
                <a:effectLst/>
                <a:uLnTx/>
                <a:uFillTx/>
                <a:latin typeface="Arial" panose="020B0604020202020204"/>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FFFFFF"/>
                  </a:solidFill>
                  <a:effectLst/>
                  <a:uLnTx/>
                  <a:uFillTx/>
                  <a:latin typeface="Arial" panose="020B0604020202020204"/>
                  <a:ea typeface="+mn-ea"/>
                  <a:cs typeface="+mn-cs"/>
                </a:rPr>
                <a:t>In a field test, a low-experience operator with MC produced 935 m²/h vs 762 m²/h for an experienced manual operator, 20% more area completed per hour.</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dirty="0">
                <a:ln>
                  <a:noFill/>
                </a:ln>
                <a:solidFill>
                  <a:srgbClr val="FFFFFF"/>
                </a:solidFill>
                <a:effectLst/>
                <a:uLnTx/>
                <a:uFillTx/>
                <a:latin typeface="Arial" panose="020B0604020202020204"/>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pic>
          <p:nvPicPr>
            <p:cNvPr id="25" name="Picture 83">
              <a:extLst>
                <a:ext uri="{FF2B5EF4-FFF2-40B4-BE49-F238E27FC236}">
                  <a16:creationId xmlns:a16="http://schemas.microsoft.com/office/drawing/2014/main" id="{78FB5A7E-B3EB-FB60-FE0F-337D15FFECFA}"/>
                </a:ext>
              </a:extLst>
            </p:cNvPr>
            <p:cNvPicPr>
              <a:picLocks noChangeAspect="1"/>
            </p:cNvPicPr>
            <p:nvPr/>
          </p:nvPicPr>
          <p:blipFill>
            <a:blip r:embed="rId3" cstate="screen">
              <a:extLst>
                <a:ext uri="{28A0092B-C50C-407E-A947-70E740481C1C}">
                  <a14:useLocalDpi xmlns:a14="http://schemas.microsoft.com/office/drawing/2010/main"/>
                </a:ext>
              </a:extLst>
            </a:blip>
            <a:srcRect/>
            <a:stretch/>
          </p:blipFill>
          <p:spPr>
            <a:xfrm rot="10800000" flipH="1" flipV="1">
              <a:off x="4548034" y="1871141"/>
              <a:ext cx="1690570" cy="1839401"/>
            </a:xfrm>
            <a:prstGeom prst="snipRoundRect">
              <a:avLst>
                <a:gd name="adj1" fmla="val 7724"/>
                <a:gd name="adj2" fmla="val 30395"/>
              </a:avLst>
            </a:prstGeom>
          </p:spPr>
        </p:pic>
        <p:sp>
          <p:nvSpPr>
            <p:cNvPr id="26" name="TextBox 11">
              <a:extLst>
                <a:ext uri="{FF2B5EF4-FFF2-40B4-BE49-F238E27FC236}">
                  <a16:creationId xmlns:a16="http://schemas.microsoft.com/office/drawing/2014/main" id="{354C234D-162B-59D6-710C-95BB8F95FE93}"/>
                </a:ext>
              </a:extLst>
            </p:cNvPr>
            <p:cNvSpPr txBox="1"/>
            <p:nvPr/>
          </p:nvSpPr>
          <p:spPr>
            <a:xfrm>
              <a:off x="4440599" y="852016"/>
              <a:ext cx="1798005" cy="830997"/>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a:ln>
                    <a:noFill/>
                  </a:ln>
                  <a:solidFill>
                    <a:srgbClr val="01ADFF"/>
                  </a:solidFill>
                  <a:effectLst/>
                  <a:uLnTx/>
                  <a:uFillTx/>
                  <a:latin typeface="Arial" panose="020B0604020202020204"/>
                  <a:ea typeface="+mn-ea"/>
                  <a:cs typeface="Arial" panose="020B0604020202020204" pitchFamily="34" charset="0"/>
                </a:rPr>
                <a:t>+20%</a:t>
              </a:r>
              <a:br>
                <a:rPr kumimoji="0" lang="en-US" sz="1800" b="0" i="0" u="none" strike="noStrike" kern="0" cap="none" spc="0" normalizeH="0" baseline="0" noProof="0">
                  <a:ln>
                    <a:noFill/>
                  </a:ln>
                  <a:solidFill>
                    <a:srgbClr val="FFFFFF"/>
                  </a:solidFill>
                  <a:effectLst/>
                  <a:uLnTx/>
                  <a:uFillTx/>
                  <a:latin typeface="Calibri" panose="020F0502020204030204" pitchFamily="34" charset="0"/>
                  <a:ea typeface="+mn-ea"/>
                  <a:cs typeface="+mn-cs"/>
                </a:rPr>
              </a:br>
              <a:r>
                <a:rPr kumimoji="0" lang="en-US" sz="1200" b="0" i="0" u="none" strike="noStrike" kern="0" cap="none" spc="0" normalizeH="0" baseline="0" noProof="0">
                  <a:ln>
                    <a:noFill/>
                  </a:ln>
                  <a:solidFill>
                    <a:srgbClr val="FFFFFF"/>
                  </a:solidFill>
                  <a:effectLst/>
                  <a:uLnTx/>
                  <a:uFillTx/>
                  <a:latin typeface="Arial" panose="020B0604020202020204"/>
                  <a:ea typeface="+mn-ea"/>
                  <a:cs typeface="+mn-cs"/>
                </a:rPr>
                <a:t>P</a:t>
              </a:r>
              <a:r>
                <a:rPr kumimoji="0" lang="en-US" sz="1200" b="0" i="0" u="none" strike="noStrike" kern="0" cap="none" spc="0" normalizeH="0" baseline="0" noProof="0" err="1">
                  <a:ln>
                    <a:noFill/>
                  </a:ln>
                  <a:solidFill>
                    <a:srgbClr val="FFFFFF"/>
                  </a:solidFill>
                  <a:effectLst/>
                  <a:uLnTx/>
                  <a:uFillTx/>
                  <a:latin typeface="Arial" panose="020B0604020202020204"/>
                  <a:ea typeface="+mn-ea"/>
                  <a:cs typeface="+mn-cs"/>
                </a:rPr>
                <a:t>roductivity</a:t>
              </a:r>
              <a:r>
                <a:rPr kumimoji="0" lang="en-US" sz="1200" b="0" i="0" u="none" strike="noStrike" kern="0" cap="none" spc="0" normalizeH="0" baseline="0" noProof="0">
                  <a:ln>
                    <a:noFill/>
                  </a:ln>
                  <a:solidFill>
                    <a:srgbClr val="FFFFFF"/>
                  </a:solidFill>
                  <a:effectLst/>
                  <a:uLnTx/>
                  <a:uFillTx/>
                  <a:latin typeface="Arial" panose="020B0604020202020204"/>
                  <a:ea typeface="+mn-ea"/>
                  <a:cs typeface="+mn-cs"/>
                </a:rPr>
                <a:t> gain</a:t>
              </a:r>
            </a:p>
          </p:txBody>
        </p:sp>
      </p:grpSp>
      <p:sp>
        <p:nvSpPr>
          <p:cNvPr id="10" name="TextBox 13">
            <a:extLst>
              <a:ext uri="{FF2B5EF4-FFF2-40B4-BE49-F238E27FC236}">
                <a16:creationId xmlns:a16="http://schemas.microsoft.com/office/drawing/2014/main" id="{B73ABDCD-AAE3-7472-BCE9-9D85218B6A7B}"/>
              </a:ext>
            </a:extLst>
          </p:cNvPr>
          <p:cNvSpPr txBox="1"/>
          <p:nvPr/>
        </p:nvSpPr>
        <p:spPr>
          <a:xfrm>
            <a:off x="2703232" y="6111383"/>
            <a:ext cx="8419022" cy="230832"/>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900" b="0" i="0" u="none" strike="noStrike" kern="1200" cap="none" spc="0" normalizeH="0" baseline="0" noProof="0" dirty="0">
                <a:ln>
                  <a:noFill/>
                </a:ln>
                <a:solidFill>
                  <a:srgbClr val="FFFFFF"/>
                </a:solidFill>
                <a:effectLst/>
                <a:uLnTx/>
                <a:uFillTx/>
                <a:latin typeface="Arial" panose="020B0604020202020204" pitchFamily="34" charset="0"/>
                <a:ea typeface="Calibri" pitchFamily="34" charset="-122"/>
                <a:cs typeface="Arial" panose="020B0604020202020204" pitchFamily="34" charset="0"/>
              </a:rPr>
              <a:t>Sources: Leica I&amp;G  MC1 Romanian Motorway (2025); 2D Semi-Auto excavator study (2024); </a:t>
            </a:r>
            <a:r>
              <a:rPr kumimoji="0" lang="en-US" sz="900" b="0" i="0" u="none" strike="noStrike" kern="1200" cap="none" spc="0" normalizeH="0" baseline="0" noProof="0" dirty="0" err="1">
                <a:ln>
                  <a:noFill/>
                </a:ln>
                <a:solidFill>
                  <a:srgbClr val="FFFFFF"/>
                </a:solidFill>
                <a:effectLst/>
                <a:uLnTx/>
                <a:uFillTx/>
                <a:latin typeface="Arial" panose="020B0604020202020204" pitchFamily="34" charset="0"/>
                <a:ea typeface="Calibri" pitchFamily="34" charset="-122"/>
                <a:cs typeface="Arial" panose="020B0604020202020204" pitchFamily="34" charset="0"/>
              </a:rPr>
              <a:t>GuideTech</a:t>
            </a:r>
            <a:r>
              <a:rPr kumimoji="0" lang="en-US" sz="900" b="0" i="0" u="none" strike="noStrike" kern="1200" cap="none" spc="0" normalizeH="0" baseline="0" noProof="0" dirty="0">
                <a:ln>
                  <a:noFill/>
                </a:ln>
                <a:solidFill>
                  <a:srgbClr val="FFFFFF"/>
                </a:solidFill>
                <a:effectLst/>
                <a:uLnTx/>
                <a:uFillTx/>
                <a:latin typeface="Arial" panose="020B0604020202020204" pitchFamily="34" charset="0"/>
                <a:ea typeface="Calibri" pitchFamily="34" charset="-122"/>
                <a:cs typeface="Arial" panose="020B0604020202020204" pitchFamily="34" charset="0"/>
              </a:rPr>
              <a:t> field test data — WBCSD-compliant</a:t>
            </a:r>
            <a:endParaRPr kumimoji="0" lang="en-US" sz="9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grpSp>
        <p:nvGrpSpPr>
          <p:cNvPr id="11" name="Group 22">
            <a:extLst>
              <a:ext uri="{FF2B5EF4-FFF2-40B4-BE49-F238E27FC236}">
                <a16:creationId xmlns:a16="http://schemas.microsoft.com/office/drawing/2014/main" id="{4D8F26F2-80F1-2734-AED8-F9095217ADE0}"/>
              </a:ext>
            </a:extLst>
          </p:cNvPr>
          <p:cNvGrpSpPr/>
          <p:nvPr/>
        </p:nvGrpSpPr>
        <p:grpSpPr>
          <a:xfrm>
            <a:off x="5712744" y="746617"/>
            <a:ext cx="1908986" cy="5580544"/>
            <a:chOff x="6318131" y="860635"/>
            <a:chExt cx="1908986" cy="5580544"/>
          </a:xfrm>
        </p:grpSpPr>
        <p:pic>
          <p:nvPicPr>
            <p:cNvPr id="21" name="Picture 88">
              <a:extLst>
                <a:ext uri="{FF2B5EF4-FFF2-40B4-BE49-F238E27FC236}">
                  <a16:creationId xmlns:a16="http://schemas.microsoft.com/office/drawing/2014/main" id="{C32FDBDF-B715-6642-21F9-E7DB0EAF9B6B}"/>
                </a:ext>
              </a:extLst>
            </p:cNvPr>
            <p:cNvPicPr>
              <a:picLocks noChangeAspect="1"/>
            </p:cNvPicPr>
            <p:nvPr/>
          </p:nvPicPr>
          <p:blipFill>
            <a:blip r:embed="rId4" cstate="screen">
              <a:extLst>
                <a:ext uri="{28A0092B-C50C-407E-A947-70E740481C1C}">
                  <a14:useLocalDpi xmlns:a14="http://schemas.microsoft.com/office/drawing/2010/main"/>
                </a:ext>
              </a:extLst>
            </a:blip>
            <a:srcRect/>
            <a:stretch/>
          </p:blipFill>
          <p:spPr>
            <a:xfrm rot="10800000" flipH="1" flipV="1">
              <a:off x="6425566" y="1871141"/>
              <a:ext cx="1690570" cy="1839401"/>
            </a:xfrm>
            <a:prstGeom prst="snipRoundRect">
              <a:avLst>
                <a:gd name="adj1" fmla="val 7724"/>
                <a:gd name="adj2" fmla="val 30395"/>
              </a:avLst>
            </a:prstGeom>
          </p:spPr>
        </p:pic>
        <p:sp>
          <p:nvSpPr>
            <p:cNvPr id="22" name="TextBox 14">
              <a:extLst>
                <a:ext uri="{FF2B5EF4-FFF2-40B4-BE49-F238E27FC236}">
                  <a16:creationId xmlns:a16="http://schemas.microsoft.com/office/drawing/2014/main" id="{FD15F43C-F430-507D-B562-E134BE3F8800}"/>
                </a:ext>
              </a:extLst>
            </p:cNvPr>
            <p:cNvSpPr txBox="1"/>
            <p:nvPr/>
          </p:nvSpPr>
          <p:spPr>
            <a:xfrm>
              <a:off x="6318131" y="860635"/>
              <a:ext cx="1908986" cy="830997"/>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a:ln>
                    <a:noFill/>
                  </a:ln>
                  <a:solidFill>
                    <a:srgbClr val="01ADFF"/>
                  </a:solidFill>
                  <a:effectLst/>
                  <a:uLnTx/>
                  <a:uFillTx/>
                  <a:latin typeface="Arial" panose="020B0604020202020204"/>
                  <a:ea typeface="+mn-ea"/>
                  <a:cs typeface="Arial" panose="020B0604020202020204" pitchFamily="34" charset="0"/>
                </a:rPr>
                <a:t>75%</a:t>
              </a:r>
              <a:r>
                <a:rPr kumimoji="0" lang="en-US" sz="2400" b="1" i="0" u="none" strike="noStrike" kern="0" cap="none" spc="0" normalizeH="0" baseline="0" noProof="0">
                  <a:ln>
                    <a:noFill/>
                  </a:ln>
                  <a:solidFill>
                    <a:srgbClr val="01ADFF"/>
                  </a:solidFill>
                  <a:effectLst/>
                  <a:uLnTx/>
                  <a:uFillTx/>
                  <a:latin typeface="Arial" panose="020B0604020202020204"/>
                  <a:ea typeface="+mn-ea"/>
                  <a:cs typeface="Arial" panose="020B0604020202020204" pitchFamily="34" charset="0"/>
                </a:rPr>
                <a:t>→</a:t>
              </a:r>
              <a:r>
                <a:rPr kumimoji="0" lang="en-US" sz="3600" b="1" i="0" u="none" strike="noStrike" kern="0" cap="none" spc="0" normalizeH="0" baseline="0" noProof="0">
                  <a:ln>
                    <a:noFill/>
                  </a:ln>
                  <a:solidFill>
                    <a:srgbClr val="01ADFF"/>
                  </a:solidFill>
                  <a:effectLst/>
                  <a:uLnTx/>
                  <a:uFillTx/>
                  <a:latin typeface="Arial" panose="020B0604020202020204"/>
                  <a:ea typeface="+mn-ea"/>
                  <a:cs typeface="Arial" panose="020B0604020202020204" pitchFamily="34" charset="0"/>
                </a:rPr>
                <a:t>0</a:t>
              </a:r>
              <a:br>
                <a:rPr kumimoji="0" lang="en-US" sz="1800" b="0" i="0" u="none" strike="noStrike" kern="0" cap="none" spc="0" normalizeH="0" baseline="0" noProof="0">
                  <a:ln>
                    <a:noFill/>
                  </a:ln>
                  <a:solidFill>
                    <a:srgbClr val="FFFFFF"/>
                  </a:solidFill>
                  <a:effectLst/>
                  <a:uLnTx/>
                  <a:uFillTx/>
                  <a:latin typeface="Calibri" panose="020F0502020204030204" pitchFamily="34" charset="0"/>
                  <a:ea typeface="+mn-ea"/>
                  <a:cs typeface="+mn-cs"/>
                </a:rPr>
              </a:br>
              <a:r>
                <a:rPr kumimoji="0" lang="en-US" sz="1200" b="0" i="0" u="none" strike="noStrike" kern="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Rework eliminated</a:t>
              </a:r>
            </a:p>
          </p:txBody>
        </p:sp>
        <p:sp>
          <p:nvSpPr>
            <p:cNvPr id="23" name="TextBox 15">
              <a:extLst>
                <a:ext uri="{FF2B5EF4-FFF2-40B4-BE49-F238E27FC236}">
                  <a16:creationId xmlns:a16="http://schemas.microsoft.com/office/drawing/2014/main" id="{66CFDDC3-AB23-3F4E-9A8F-10058F495A14}"/>
                </a:ext>
              </a:extLst>
            </p:cNvPr>
            <p:cNvSpPr txBox="1"/>
            <p:nvPr/>
          </p:nvSpPr>
          <p:spPr>
            <a:xfrm>
              <a:off x="6427545" y="4040522"/>
              <a:ext cx="1686609" cy="2400657"/>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dirty="0">
                  <a:ln>
                    <a:noFill/>
                  </a:ln>
                  <a:solidFill>
                    <a:srgbClr val="01ADFF"/>
                  </a:solidFill>
                  <a:effectLst/>
                  <a:uLnTx/>
                  <a:uFillTx/>
                  <a:latin typeface="Arial" panose="020B0604020202020204"/>
                  <a:ea typeface="+mn-ea"/>
                  <a:cs typeface="+mn-cs"/>
                </a:rPr>
                <a:t>Precision on first pass</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dirty="0">
                <a:ln>
                  <a:noFill/>
                </a:ln>
                <a:solidFill>
                  <a:srgbClr val="FFFFFF"/>
                </a:solidFill>
                <a:effectLst/>
                <a:uLnTx/>
                <a:uFillTx/>
                <a:latin typeface="Arial" panose="020B0604020202020204"/>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br>
                <a:rPr kumimoji="0" lang="en-US" sz="1200" b="0" i="0" u="none" strike="noStrike" kern="1200" cap="none" spc="0" normalizeH="0" baseline="0" noProof="0" dirty="0">
                  <a:ln>
                    <a:noFill/>
                  </a:ln>
                  <a:solidFill>
                    <a:srgbClr val="FFFFFF"/>
                  </a:solidFill>
                  <a:effectLst/>
                  <a:uLnTx/>
                  <a:uFillTx/>
                  <a:latin typeface="Arial" panose="020B0604020202020204"/>
                  <a:ea typeface="+mn-ea"/>
                  <a:cs typeface="+mn-cs"/>
                </a:rPr>
              </a:br>
              <a:r>
                <a:rPr kumimoji="0" lang="en-US" sz="1200" b="0" i="0" u="none" strike="noStrike" kern="1200" cap="none" spc="0" normalizeH="0" baseline="0" noProof="0" dirty="0">
                  <a:ln>
                    <a:noFill/>
                  </a:ln>
                  <a:solidFill>
                    <a:srgbClr val="FFFFFF"/>
                  </a:solidFill>
                  <a:effectLst/>
                  <a:uLnTx/>
                  <a:uFillTx/>
                  <a:latin typeface="Arial" panose="020B0604020202020204"/>
                  <a:ea typeface="+mn-ea"/>
                  <a:cs typeface="+mn-cs"/>
                </a:rPr>
                <a:t>GPS-guided blade control hits the exact design grade every time. Rework drops from 75% of the surface to zero, eliminating wasted machine passes entirely.</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dirty="0">
                <a:ln>
                  <a:noFill/>
                </a:ln>
                <a:solidFill>
                  <a:srgbClr val="FFFFFF"/>
                </a:solidFill>
                <a:effectLst/>
                <a:uLnTx/>
                <a:uFillTx/>
                <a:latin typeface="Arial" panose="020B0604020202020204"/>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dirty="0">
                <a:ln>
                  <a:noFill/>
                </a:ln>
                <a:solidFill>
                  <a:srgbClr val="FFFFFF"/>
                </a:solidFill>
                <a:effectLst/>
                <a:uLnTx/>
                <a:uFillTx/>
                <a:latin typeface="Arial" panose="020B0604020202020204"/>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grpSp>
      <p:grpSp>
        <p:nvGrpSpPr>
          <p:cNvPr id="12" name="Group 21">
            <a:extLst>
              <a:ext uri="{FF2B5EF4-FFF2-40B4-BE49-F238E27FC236}">
                <a16:creationId xmlns:a16="http://schemas.microsoft.com/office/drawing/2014/main" id="{7A66533C-EDCB-7312-8723-C7130AB671DB}"/>
              </a:ext>
            </a:extLst>
          </p:cNvPr>
          <p:cNvGrpSpPr/>
          <p:nvPr/>
        </p:nvGrpSpPr>
        <p:grpSpPr>
          <a:xfrm>
            <a:off x="7728547" y="734369"/>
            <a:ext cx="1760221" cy="5576464"/>
            <a:chOff x="8153505" y="848387"/>
            <a:chExt cx="1760221" cy="5576464"/>
          </a:xfrm>
        </p:grpSpPr>
        <p:pic>
          <p:nvPicPr>
            <p:cNvPr id="18" name="Picture 95">
              <a:extLst>
                <a:ext uri="{FF2B5EF4-FFF2-40B4-BE49-F238E27FC236}">
                  <a16:creationId xmlns:a16="http://schemas.microsoft.com/office/drawing/2014/main" id="{67AD6AF8-37EA-AD24-1728-443490E4030C}"/>
                </a:ext>
              </a:extLst>
            </p:cNvPr>
            <p:cNvPicPr>
              <a:picLocks noChangeAspect="1"/>
            </p:cNvPicPr>
            <p:nvPr/>
          </p:nvPicPr>
          <p:blipFill>
            <a:blip r:embed="rId5" cstate="screen">
              <a:extLst>
                <a:ext uri="{28A0092B-C50C-407E-A947-70E740481C1C}">
                  <a14:useLocalDpi xmlns:a14="http://schemas.microsoft.com/office/drawing/2010/main"/>
                </a:ext>
              </a:extLst>
            </a:blip>
            <a:srcRect/>
            <a:stretch/>
          </p:blipFill>
          <p:spPr>
            <a:xfrm rot="10800000" flipH="1" flipV="1">
              <a:off x="8207342" y="1871140"/>
              <a:ext cx="1690333" cy="1839401"/>
            </a:xfrm>
            <a:prstGeom prst="snipRoundRect">
              <a:avLst>
                <a:gd name="adj1" fmla="val 7724"/>
                <a:gd name="adj2" fmla="val 30395"/>
              </a:avLst>
            </a:prstGeom>
          </p:spPr>
        </p:pic>
        <p:sp>
          <p:nvSpPr>
            <p:cNvPr id="19" name="TextBox 16">
              <a:extLst>
                <a:ext uri="{FF2B5EF4-FFF2-40B4-BE49-F238E27FC236}">
                  <a16:creationId xmlns:a16="http://schemas.microsoft.com/office/drawing/2014/main" id="{D5C81E21-9E1D-E0A4-FE9E-A42C9F3798F7}"/>
                </a:ext>
              </a:extLst>
            </p:cNvPr>
            <p:cNvSpPr txBox="1"/>
            <p:nvPr/>
          </p:nvSpPr>
          <p:spPr>
            <a:xfrm>
              <a:off x="8227117" y="4024194"/>
              <a:ext cx="1686609" cy="2400657"/>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dirty="0">
                  <a:ln>
                    <a:noFill/>
                  </a:ln>
                  <a:solidFill>
                    <a:srgbClr val="01ADFF"/>
                  </a:solidFill>
                  <a:effectLst/>
                  <a:uLnTx/>
                  <a:uFillTx/>
                  <a:latin typeface="Arial" panose="020B0604020202020204"/>
                  <a:ea typeface="+mn-ea"/>
                  <a:cs typeface="+mn-cs"/>
                </a:rPr>
                <a:t>Fuel &amp; carbon savings</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200" b="1" i="0" u="none" strike="noStrike" kern="1200" cap="none" spc="0" normalizeH="0" baseline="0" noProof="0" dirty="0">
                <a:ln>
                  <a:noFill/>
                </a:ln>
                <a:solidFill>
                  <a:srgbClr val="01ADFF"/>
                </a:solidFill>
                <a:effectLst/>
                <a:uLnTx/>
                <a:uFillTx/>
                <a:latin typeface="Arial" panose="020B0604020202020204"/>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200" b="1" i="0" u="none" strike="noStrike" kern="1200" cap="none" spc="0" normalizeH="0" baseline="0" noProof="0" dirty="0">
                <a:ln>
                  <a:noFill/>
                </a:ln>
                <a:solidFill>
                  <a:srgbClr val="01ADFF"/>
                </a:solidFill>
                <a:effectLst/>
                <a:uLnTx/>
                <a:uFillTx/>
                <a:latin typeface="Arial" panose="020B0604020202020204"/>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FFFFFF"/>
                  </a:solidFill>
                  <a:effectLst/>
                  <a:uLnTx/>
                  <a:uFillTx/>
                  <a:latin typeface="Arial" panose="020B0604020202020204"/>
                  <a:ea typeface="+mn-ea"/>
                  <a:cs typeface="+mn-cs"/>
                </a:rPr>
                <a:t>Fewer passes and </a:t>
              </a:r>
              <a:r>
                <a:rPr kumimoji="0" lang="en-US" sz="1200" b="0" i="0" u="none" strike="noStrike" kern="1200" cap="none" spc="0" normalizeH="0" baseline="0" noProof="0" dirty="0" err="1">
                  <a:ln>
                    <a:noFill/>
                  </a:ln>
                  <a:solidFill>
                    <a:srgbClr val="FFFFFF"/>
                  </a:solidFill>
                  <a:effectLst/>
                  <a:uLnTx/>
                  <a:uFillTx/>
                  <a:latin typeface="Arial" panose="020B0604020202020204"/>
                  <a:ea typeface="+mn-ea"/>
                  <a:cs typeface="+mn-cs"/>
                </a:rPr>
                <a:t>optimised</a:t>
              </a:r>
              <a:r>
                <a:rPr kumimoji="0" lang="en-US" sz="1200" b="0" i="0" u="none" strike="noStrike" kern="1200" cap="none" spc="0" normalizeH="0" baseline="0" noProof="0" dirty="0">
                  <a:ln>
                    <a:noFill/>
                  </a:ln>
                  <a:solidFill>
                    <a:srgbClr val="FFFFFF"/>
                  </a:solidFill>
                  <a:effectLst/>
                  <a:uLnTx/>
                  <a:uFillTx/>
                  <a:latin typeface="Arial" panose="020B0604020202020204"/>
                  <a:ea typeface="+mn-ea"/>
                  <a:cs typeface="+mn-cs"/>
                </a:rPr>
                <a:t> movement cut fuel consumption by up to 36% during grading directly reducing diesel spend and CO₂ emissions per project.</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dirty="0">
                <a:ln>
                  <a:noFill/>
                </a:ln>
                <a:solidFill>
                  <a:srgbClr val="FFFFFF"/>
                </a:solidFill>
                <a:effectLst/>
                <a:uLnTx/>
                <a:uFillTx/>
                <a:latin typeface="Arial" panose="020B0604020202020204"/>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dirty="0">
                <a:ln>
                  <a:noFill/>
                </a:ln>
                <a:solidFill>
                  <a:srgbClr val="FFFFFF"/>
                </a:solidFill>
                <a:effectLst/>
                <a:uLnTx/>
                <a:uFillTx/>
                <a:latin typeface="Arial" panose="020B0604020202020204"/>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20" name="TextBox 17">
              <a:extLst>
                <a:ext uri="{FF2B5EF4-FFF2-40B4-BE49-F238E27FC236}">
                  <a16:creationId xmlns:a16="http://schemas.microsoft.com/office/drawing/2014/main" id="{3E610F49-4912-61B8-8220-012E7FDFD674}"/>
                </a:ext>
              </a:extLst>
            </p:cNvPr>
            <p:cNvSpPr txBox="1"/>
            <p:nvPr/>
          </p:nvSpPr>
          <p:spPr>
            <a:xfrm>
              <a:off x="8153505" y="848387"/>
              <a:ext cx="1467819" cy="830997"/>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a:ln>
                    <a:noFill/>
                  </a:ln>
                  <a:solidFill>
                    <a:srgbClr val="01ADFF"/>
                  </a:solidFill>
                  <a:effectLst/>
                  <a:uLnTx/>
                  <a:uFillTx/>
                  <a:latin typeface="Arial" panose="020B0604020202020204"/>
                  <a:ea typeface="+mn-ea"/>
                  <a:cs typeface="Arial" panose="020B0604020202020204" pitchFamily="34" charset="0"/>
                </a:rPr>
                <a:t>36%</a:t>
              </a:r>
              <a:br>
                <a:rPr kumimoji="0" lang="en-US" sz="1800" b="0" i="0" u="none" strike="noStrike" kern="0" cap="none" spc="0" normalizeH="0" baseline="0" noProof="0">
                  <a:ln>
                    <a:noFill/>
                  </a:ln>
                  <a:solidFill>
                    <a:srgbClr val="FFFFFF"/>
                  </a:solidFill>
                  <a:effectLst/>
                  <a:uLnTx/>
                  <a:uFillTx/>
                  <a:latin typeface="Calibri" panose="020F0502020204030204" pitchFamily="34" charset="0"/>
                  <a:ea typeface="+mn-ea"/>
                  <a:cs typeface="+mn-cs"/>
                </a:rPr>
              </a:br>
              <a:r>
                <a:rPr kumimoji="0" lang="en-US" sz="1200" b="0" i="0" u="none" strike="noStrike" kern="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Less fuel</a:t>
              </a:r>
            </a:p>
          </p:txBody>
        </p:sp>
      </p:grpSp>
      <p:grpSp>
        <p:nvGrpSpPr>
          <p:cNvPr id="13" name="Group 20">
            <a:extLst>
              <a:ext uri="{FF2B5EF4-FFF2-40B4-BE49-F238E27FC236}">
                <a16:creationId xmlns:a16="http://schemas.microsoft.com/office/drawing/2014/main" id="{A91492CA-77FC-7DAA-55BC-4705E00F0E12}"/>
              </a:ext>
            </a:extLst>
          </p:cNvPr>
          <p:cNvGrpSpPr/>
          <p:nvPr/>
        </p:nvGrpSpPr>
        <p:grpSpPr>
          <a:xfrm>
            <a:off x="9798187" y="693349"/>
            <a:ext cx="1798005" cy="5421475"/>
            <a:chOff x="10031037" y="818710"/>
            <a:chExt cx="1798005" cy="5421475"/>
          </a:xfrm>
        </p:grpSpPr>
        <p:sp>
          <p:nvSpPr>
            <p:cNvPr id="15" name="TextBox 75">
              <a:extLst>
                <a:ext uri="{FF2B5EF4-FFF2-40B4-BE49-F238E27FC236}">
                  <a16:creationId xmlns:a16="http://schemas.microsoft.com/office/drawing/2014/main" id="{3114C0EF-E15D-A327-90DF-FB47A3263D7B}"/>
                </a:ext>
              </a:extLst>
            </p:cNvPr>
            <p:cNvSpPr txBox="1"/>
            <p:nvPr/>
          </p:nvSpPr>
          <p:spPr>
            <a:xfrm>
              <a:off x="10084874" y="4024194"/>
              <a:ext cx="1619003" cy="2215991"/>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a:ln>
                    <a:noFill/>
                  </a:ln>
                  <a:solidFill>
                    <a:srgbClr val="01ADFF"/>
                  </a:solidFill>
                  <a:effectLst/>
                  <a:uLnTx/>
                  <a:uFillTx/>
                  <a:latin typeface="Arial" panose="020B0604020202020204"/>
                  <a:ea typeface="+mn-ea"/>
                  <a:cs typeface="+mn-cs"/>
                </a:rPr>
                <a:t>Worker safety built in</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Arial" panose="020B0604020202020204"/>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br>
                <a:rPr kumimoji="0" lang="en-US" sz="1200" b="0" i="0" u="none" strike="noStrike" kern="1200" cap="none" spc="0" normalizeH="0" baseline="0" noProof="0">
                  <a:ln>
                    <a:noFill/>
                  </a:ln>
                  <a:solidFill>
                    <a:srgbClr val="FFFFFF"/>
                  </a:solidFill>
                  <a:effectLst/>
                  <a:uLnTx/>
                  <a:uFillTx/>
                  <a:latin typeface="Arial" panose="020B0604020202020204"/>
                  <a:ea typeface="+mn-ea"/>
                  <a:cs typeface="+mn-cs"/>
                </a:rPr>
              </a:br>
              <a:r>
                <a:rPr kumimoji="0" lang="en-US" sz="1200" b="0" i="0" u="none" strike="noStrike" kern="1200" cap="none" spc="0" normalizeH="0" baseline="0" noProof="0">
                  <a:ln>
                    <a:noFill/>
                  </a:ln>
                  <a:solidFill>
                    <a:srgbClr val="FFFFFF"/>
                  </a:solidFill>
                  <a:effectLst/>
                  <a:uLnTx/>
                  <a:uFillTx/>
                  <a:latin typeface="Arial" panose="020B0604020202020204"/>
                  <a:ea typeface="+mn-ea"/>
                  <a:cs typeface="+mn-cs"/>
                </a:rPr>
                <a:t>Integrated safety awareness: 360° AI detection, 3D avoidance zones, and proximity alerts  protects ground workers from being struck by moving plant.</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Arial" panose="020B0604020202020204"/>
                <a:ea typeface="+mn-ea"/>
                <a:cs typeface="+mn-cs"/>
              </a:endParaRPr>
            </a:p>
          </p:txBody>
        </p:sp>
        <p:pic>
          <p:nvPicPr>
            <p:cNvPr id="16" name="Picture 96">
              <a:extLst>
                <a:ext uri="{FF2B5EF4-FFF2-40B4-BE49-F238E27FC236}">
                  <a16:creationId xmlns:a16="http://schemas.microsoft.com/office/drawing/2014/main" id="{6A507419-4653-E285-7912-B16C521B1AA8}"/>
                </a:ext>
              </a:extLst>
            </p:cNvPr>
            <p:cNvPicPr>
              <a:picLocks noChangeAspect="1"/>
            </p:cNvPicPr>
            <p:nvPr/>
          </p:nvPicPr>
          <p:blipFill>
            <a:blip r:embed="rId6" cstate="screen">
              <a:extLst>
                <a:ext uri="{28A0092B-C50C-407E-A947-70E740481C1C}">
                  <a14:useLocalDpi xmlns:a14="http://schemas.microsoft.com/office/drawing/2010/main"/>
                </a:ext>
              </a:extLst>
            </a:blip>
            <a:srcRect/>
            <a:stretch/>
          </p:blipFill>
          <p:spPr>
            <a:xfrm rot="10800000" flipH="1" flipV="1">
              <a:off x="10084874" y="1871141"/>
              <a:ext cx="1690333" cy="1839401"/>
            </a:xfrm>
            <a:prstGeom prst="snipRoundRect">
              <a:avLst>
                <a:gd name="adj1" fmla="val 7724"/>
                <a:gd name="adj2" fmla="val 30395"/>
              </a:avLst>
            </a:prstGeom>
          </p:spPr>
        </p:pic>
        <p:sp>
          <p:nvSpPr>
            <p:cNvPr id="17" name="TextBox 18">
              <a:extLst>
                <a:ext uri="{FF2B5EF4-FFF2-40B4-BE49-F238E27FC236}">
                  <a16:creationId xmlns:a16="http://schemas.microsoft.com/office/drawing/2014/main" id="{EA79AB56-AE4D-1948-7D76-688FF39C6750}"/>
                </a:ext>
              </a:extLst>
            </p:cNvPr>
            <p:cNvSpPr txBox="1"/>
            <p:nvPr/>
          </p:nvSpPr>
          <p:spPr>
            <a:xfrm>
              <a:off x="10031037" y="818710"/>
              <a:ext cx="1798005" cy="830997"/>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a:ln>
                    <a:noFill/>
                  </a:ln>
                  <a:solidFill>
                    <a:srgbClr val="01ADFF"/>
                  </a:solidFill>
                  <a:effectLst/>
                  <a:uLnTx/>
                  <a:uFillTx/>
                  <a:latin typeface="Arial" panose="020B0604020202020204"/>
                  <a:ea typeface="+mn-ea"/>
                  <a:cs typeface="Arial" panose="020B0604020202020204" pitchFamily="34" charset="0"/>
                </a:rPr>
                <a:t>360°</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Awareness coverage</a:t>
              </a:r>
            </a:p>
          </p:txBody>
        </p:sp>
      </p:grpSp>
    </p:spTree>
    <p:extLst>
      <p:ext uri="{BB962C8B-B14F-4D97-AF65-F5344CB8AC3E}">
        <p14:creationId xmlns:p14="http://schemas.microsoft.com/office/powerpoint/2010/main" val="1017393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HC_overview_video_2021">
            <a:hlinkClick r:id="" action="ppaction://media"/>
            <a:extLst>
              <a:ext uri="{FF2B5EF4-FFF2-40B4-BE49-F238E27FC236}">
                <a16:creationId xmlns:a16="http://schemas.microsoft.com/office/drawing/2014/main" id="{AAB2C5F9-0D25-C2E7-399D-0635AA1B9647}"/>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337659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853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 3">
            <a:extLst>
              <a:ext uri="{FF2B5EF4-FFF2-40B4-BE49-F238E27FC236}">
                <a16:creationId xmlns:a16="http://schemas.microsoft.com/office/drawing/2014/main" id="{778F1D20-D347-7ABC-F0F5-1189363B58BF}"/>
              </a:ext>
            </a:extLst>
          </p:cNvPr>
          <p:cNvSpPr>
            <a:spLocks noGrp="1"/>
          </p:cNvSpPr>
          <p:nvPr>
            <p:ph type="title"/>
          </p:nvPr>
        </p:nvSpPr>
        <p:spPr/>
        <p:txBody>
          <a:bodyPr/>
          <a:lstStyle/>
          <a:p>
            <a:r>
              <a:rPr lang="nl-BE" dirty="0" err="1"/>
              <a:t>Key</a:t>
            </a:r>
            <a:r>
              <a:rPr lang="nl-BE" dirty="0"/>
              <a:t> </a:t>
            </a:r>
            <a:r>
              <a:rPr lang="nl-BE" dirty="0" err="1"/>
              <a:t>Components</a:t>
            </a:r>
            <a:r>
              <a:rPr lang="nl-BE" dirty="0"/>
              <a:t> – 3D solution on </a:t>
            </a:r>
            <a:r>
              <a:rPr lang="nl-BE" dirty="0" err="1"/>
              <a:t>Excavator</a:t>
            </a:r>
            <a:r>
              <a:rPr lang="nl-BE" dirty="0"/>
              <a:t> </a:t>
            </a:r>
          </a:p>
        </p:txBody>
      </p:sp>
      <p:pic>
        <p:nvPicPr>
          <p:cNvPr id="10" name="Afbeelding 9">
            <a:extLst>
              <a:ext uri="{FF2B5EF4-FFF2-40B4-BE49-F238E27FC236}">
                <a16:creationId xmlns:a16="http://schemas.microsoft.com/office/drawing/2014/main" id="{3588A4B4-F1F1-B29A-48F2-A73ABFAC0E47}"/>
              </a:ext>
            </a:extLst>
          </p:cNvPr>
          <p:cNvPicPr>
            <a:picLocks noChangeAspect="1"/>
          </p:cNvPicPr>
          <p:nvPr/>
        </p:nvPicPr>
        <p:blipFill>
          <a:blip r:embed="rId3"/>
          <a:stretch>
            <a:fillRect/>
          </a:stretch>
        </p:blipFill>
        <p:spPr>
          <a:xfrm>
            <a:off x="2358190" y="1193497"/>
            <a:ext cx="6559885" cy="4843081"/>
          </a:xfrm>
          <a:prstGeom prst="rect">
            <a:avLst/>
          </a:prstGeom>
        </p:spPr>
      </p:pic>
    </p:spTree>
    <p:extLst>
      <p:ext uri="{BB962C8B-B14F-4D97-AF65-F5344CB8AC3E}">
        <p14:creationId xmlns:p14="http://schemas.microsoft.com/office/powerpoint/2010/main" val="9225830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CD2C6C-0039-35F3-1F45-85FC8A421764}"/>
            </a:ext>
          </a:extLst>
        </p:cNvPr>
        <p:cNvGrpSpPr/>
        <p:nvPr/>
      </p:nvGrpSpPr>
      <p:grpSpPr>
        <a:xfrm>
          <a:off x="0" y="0"/>
          <a:ext cx="0" cy="0"/>
          <a:chOff x="0" y="0"/>
          <a:chExt cx="0" cy="0"/>
        </a:xfrm>
      </p:grpSpPr>
      <p:grpSp>
        <p:nvGrpSpPr>
          <p:cNvPr id="2" name="Group 1">
            <a:extLst>
              <a:ext uri="{FF2B5EF4-FFF2-40B4-BE49-F238E27FC236}">
                <a16:creationId xmlns:a16="http://schemas.microsoft.com/office/drawing/2014/main" id="{874AD55E-0BB2-1578-66F1-FF9A750EF829}"/>
              </a:ext>
            </a:extLst>
          </p:cNvPr>
          <p:cNvGrpSpPr/>
          <p:nvPr/>
        </p:nvGrpSpPr>
        <p:grpSpPr>
          <a:xfrm>
            <a:off x="12348205" y="-1"/>
            <a:ext cx="2093811" cy="4858604"/>
            <a:chOff x="8124431" y="-3"/>
            <a:chExt cx="2093811" cy="4858604"/>
          </a:xfrm>
        </p:grpSpPr>
        <p:sp>
          <p:nvSpPr>
            <p:cNvPr id="7" name="Rectangle 6">
              <a:extLst>
                <a:ext uri="{FF2B5EF4-FFF2-40B4-BE49-F238E27FC236}">
                  <a16:creationId xmlns:a16="http://schemas.microsoft.com/office/drawing/2014/main" id="{2204ECC5-E54A-1B4C-70EE-0C659302E895}"/>
                </a:ext>
              </a:extLst>
            </p:cNvPr>
            <p:cNvSpPr/>
            <p:nvPr/>
          </p:nvSpPr>
          <p:spPr>
            <a:xfrm>
              <a:off x="8124431" y="-3"/>
              <a:ext cx="2093811" cy="4858604"/>
            </a:xfrm>
            <a:prstGeom prst="rect">
              <a:avLst/>
            </a:prstGeom>
            <a:solidFill>
              <a:srgbClr val="000000"/>
            </a:solidFill>
            <a:ln w="12700" cap="flat" cmpd="sng" algn="ctr">
              <a:noFill/>
              <a:prstDash val="solid"/>
              <a:miter lim="800000"/>
            </a:ln>
            <a:effectLst/>
          </p:spPr>
          <p:txBody>
            <a:bodyPr wrap="square" tIns="91440" rtlCol="0" anchor="t"/>
            <a:lstStyle/>
            <a:p>
              <a:pPr marL="0" marR="0" lvl="0" indent="0" algn="l" defTabSz="914400" rtl="0" eaLnBrk="0" fontAlgn="auto" latinLnBrk="0" hangingPunct="0">
                <a:lnSpc>
                  <a:spcPct val="100000"/>
                </a:lnSpc>
                <a:spcBef>
                  <a:spcPts val="1200"/>
                </a:spcBef>
                <a:spcAft>
                  <a:spcPts val="0"/>
                </a:spcAft>
                <a:buClrTx/>
                <a:buSzTx/>
                <a:buFontTx/>
                <a:buNone/>
                <a:tabLst/>
                <a:defRPr/>
              </a:pPr>
              <a:r>
                <a:rPr kumimoji="0" lang="en-GB" sz="1000" b="1" i="0" u="none" strike="noStrike" kern="1200" cap="all" spc="0" normalizeH="0" baseline="0" noProof="0" dirty="0">
                  <a:ln>
                    <a:noFill/>
                  </a:ln>
                  <a:solidFill>
                    <a:srgbClr val="FFFFFF"/>
                  </a:solidFill>
                  <a:effectLst/>
                  <a:uLnTx/>
                  <a:uFillTx/>
                  <a:latin typeface="Arial" panose="020B0604020202020204" pitchFamily="34" charset="0"/>
                  <a:ea typeface="+mn-ea"/>
                  <a:cs typeface="+mn-cs"/>
                </a:rPr>
                <a:t>Use List Levels </a:t>
              </a:r>
              <a:br>
                <a:rPr kumimoji="0" lang="en-GB" sz="1000" b="1" i="0" u="none" strike="noStrike" kern="1200" cap="all" spc="0" normalizeH="0" baseline="0" noProof="0" dirty="0">
                  <a:ln>
                    <a:noFill/>
                  </a:ln>
                  <a:solidFill>
                    <a:srgbClr val="FFFFFF"/>
                  </a:solidFill>
                  <a:effectLst/>
                  <a:uLnTx/>
                  <a:uFillTx/>
                  <a:latin typeface="Arial" panose="020B0604020202020204" pitchFamily="34" charset="0"/>
                  <a:ea typeface="+mn-ea"/>
                  <a:cs typeface="+mn-cs"/>
                </a:rPr>
              </a:br>
              <a:r>
                <a:rPr kumimoji="0" lang="en-GB" sz="1000" b="1" i="0" u="none" strike="noStrike" kern="1200" cap="all" spc="0" normalizeH="0" baseline="0" noProof="0" dirty="0">
                  <a:ln>
                    <a:noFill/>
                  </a:ln>
                  <a:solidFill>
                    <a:srgbClr val="FFFFFF"/>
                  </a:solidFill>
                  <a:effectLst/>
                  <a:uLnTx/>
                  <a:uFillTx/>
                  <a:latin typeface="Arial" panose="020B0604020202020204" pitchFamily="34" charset="0"/>
                  <a:ea typeface="+mn-ea"/>
                  <a:cs typeface="+mn-cs"/>
                </a:rPr>
                <a:t>for dates &amp; topics</a:t>
              </a:r>
            </a:p>
            <a:p>
              <a:pPr marL="0" marR="0" lvl="0" indent="0" algn="l" defTabSz="914400" rtl="0" eaLnBrk="0" fontAlgn="auto" latinLnBrk="0" hangingPunct="0">
                <a:lnSpc>
                  <a:spcPct val="100000"/>
                </a:lnSpc>
                <a:spcBef>
                  <a:spcPts val="1200"/>
                </a:spcBef>
                <a:spcAft>
                  <a:spcPts val="0"/>
                </a:spcAft>
                <a:buClrTx/>
                <a:buSzTx/>
                <a:buFontTx/>
                <a:buNone/>
                <a:tabLst/>
                <a:defRPr/>
              </a:pP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To move text ahead or back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one list level:</a:t>
              </a:r>
            </a:p>
            <a:p>
              <a:pPr marL="228600" marR="0" lvl="0" indent="-228600" algn="l" defTabSz="914400" rtl="0" eaLnBrk="0" fontAlgn="auto" latinLnBrk="0" hangingPunct="0">
                <a:lnSpc>
                  <a:spcPct val="100000"/>
                </a:lnSpc>
                <a:spcBef>
                  <a:spcPts val="1200"/>
                </a:spcBef>
                <a:spcAft>
                  <a:spcPts val="0"/>
                </a:spcAft>
                <a:buClrTx/>
                <a:buSzTx/>
                <a:buFontTx/>
                <a:buAutoNum type="arabicPeriod"/>
                <a:tabLst/>
                <a:defRPr/>
              </a:pP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Select text</a:t>
              </a:r>
            </a:p>
            <a:p>
              <a:pPr marL="228600" marR="0" lvl="0" indent="-228600" algn="l" defTabSz="914400" rtl="0" eaLnBrk="0" fontAlgn="auto" latinLnBrk="0" hangingPunct="0">
                <a:lnSpc>
                  <a:spcPct val="100000"/>
                </a:lnSpc>
                <a:spcBef>
                  <a:spcPts val="1200"/>
                </a:spcBef>
                <a:spcAft>
                  <a:spcPts val="0"/>
                </a:spcAft>
                <a:buClrTx/>
                <a:buSzTx/>
                <a:buFontTx/>
                <a:buAutoNum type="arabicPeriod"/>
                <a:tabLst/>
                <a:defRPr/>
              </a:pP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From the Home Tab,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in the Paragraph group,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1" i="0" u="none" strike="noStrike" kern="0" cap="none" spc="0" normalizeH="0" baseline="0" noProof="0" dirty="0">
                  <a:ln>
                    <a:noFill/>
                  </a:ln>
                  <a:solidFill>
                    <a:srgbClr val="FFFFFF"/>
                  </a:solidFill>
                  <a:effectLst/>
                  <a:uLnTx/>
                  <a:uFillTx/>
                  <a:latin typeface="Arial" panose="020B0604020202020204" pitchFamily="34" charset="0"/>
                  <a:ea typeface="+mn-ea"/>
                  <a:cs typeface="+mn-cs"/>
                </a:rPr>
                <a:t>Click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“Increase List Level” or “Decrease List Level”</a:t>
              </a:r>
            </a:p>
            <a:p>
              <a:pPr marL="228600" marR="0" lvl="0" indent="-228600" algn="l" defTabSz="914400" rtl="0" eaLnBrk="0" fontAlgn="auto" latinLnBrk="0" hangingPunct="0">
                <a:lnSpc>
                  <a:spcPct val="100000"/>
                </a:lnSpc>
                <a:spcBef>
                  <a:spcPts val="1200"/>
                </a:spcBef>
                <a:spcAft>
                  <a:spcPts val="0"/>
                </a:spcAft>
                <a:buClrTx/>
                <a:buSzTx/>
                <a:buFontTx/>
                <a:buAutoNum type="arabicPeriod"/>
                <a:tabLst/>
                <a:defRPr/>
              </a:pP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Agenda title lines use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an “invisible bullet.”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To maintain functionality, don’t use the bullet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button, use the tab key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or the Increase/ Decrease List Level buttons.</a:t>
              </a:r>
            </a:p>
            <a:p>
              <a:pPr marL="228600" marR="0" lvl="0" indent="-228600" algn="l" defTabSz="914400" rtl="0" eaLnBrk="0" fontAlgn="auto" latinLnBrk="0" hangingPunct="0">
                <a:lnSpc>
                  <a:spcPct val="100000"/>
                </a:lnSpc>
                <a:spcBef>
                  <a:spcPts val="1200"/>
                </a:spcBef>
                <a:spcAft>
                  <a:spcPts val="0"/>
                </a:spcAft>
                <a:buClrTx/>
                <a:buSzTx/>
                <a:buFontTx/>
                <a:buAutoNum type="arabicPeriod"/>
                <a:tabLst/>
                <a:defRPr/>
              </a:pPr>
              <a:endPar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endParaRPr>
            </a:p>
          </p:txBody>
        </p:sp>
        <p:grpSp>
          <p:nvGrpSpPr>
            <p:cNvPr id="8" name="Group 7">
              <a:extLst>
                <a:ext uri="{FF2B5EF4-FFF2-40B4-BE49-F238E27FC236}">
                  <a16:creationId xmlns:a16="http://schemas.microsoft.com/office/drawing/2014/main" id="{18F1650A-D158-3580-FD76-34E6BAA801D2}"/>
                </a:ext>
              </a:extLst>
            </p:cNvPr>
            <p:cNvGrpSpPr/>
            <p:nvPr/>
          </p:nvGrpSpPr>
          <p:grpSpPr>
            <a:xfrm>
              <a:off x="8199422" y="3485544"/>
              <a:ext cx="1906034" cy="1241659"/>
              <a:chOff x="12368231" y="506151"/>
              <a:chExt cx="1906034" cy="1241659"/>
            </a:xfrm>
          </p:grpSpPr>
          <p:sp>
            <p:nvSpPr>
              <p:cNvPr id="9" name="Rectangle 8">
                <a:extLst>
                  <a:ext uri="{FF2B5EF4-FFF2-40B4-BE49-F238E27FC236}">
                    <a16:creationId xmlns:a16="http://schemas.microsoft.com/office/drawing/2014/main" id="{85141C11-BD79-44D2-678E-8FE44ECDDE38}"/>
                  </a:ext>
                </a:extLst>
              </p:cNvPr>
              <p:cNvSpPr/>
              <p:nvPr/>
            </p:nvSpPr>
            <p:spPr>
              <a:xfrm>
                <a:off x="12368231" y="506151"/>
                <a:ext cx="1906034" cy="1241659"/>
              </a:xfrm>
              <a:prstGeom prst="rect">
                <a:avLst/>
              </a:prstGeom>
              <a:solidFill>
                <a:srgbClr val="FFFFFF"/>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white"/>
                  </a:solidFill>
                  <a:effectLst/>
                  <a:uLnTx/>
                  <a:uFillTx/>
                  <a:latin typeface="Arial" panose="020B0604020202020204" pitchFamily="34" charset="0"/>
                  <a:ea typeface="+mn-ea"/>
                  <a:cs typeface="+mn-cs"/>
                </a:endParaRPr>
              </a:p>
            </p:txBody>
          </p:sp>
          <p:pic>
            <p:nvPicPr>
              <p:cNvPr id="10" name="Picture 9">
                <a:extLst>
                  <a:ext uri="{FF2B5EF4-FFF2-40B4-BE49-F238E27FC236}">
                    <a16:creationId xmlns:a16="http://schemas.microsoft.com/office/drawing/2014/main" id="{1ABCEBF3-7812-15D7-446A-B990157EA399}"/>
                  </a:ext>
                </a:extLst>
              </p:cNvPr>
              <p:cNvPicPr>
                <a:picLocks noChangeAspect="1"/>
              </p:cNvPicPr>
              <p:nvPr/>
            </p:nvPicPr>
            <p:blipFill rotWithShape="1">
              <a:blip r:embed="rId3"/>
              <a:srcRect r="23737"/>
              <a:stretch/>
            </p:blipFill>
            <p:spPr>
              <a:xfrm>
                <a:off x="12488636" y="739852"/>
                <a:ext cx="1674369" cy="957269"/>
              </a:xfrm>
              <a:prstGeom prst="rect">
                <a:avLst/>
              </a:prstGeom>
            </p:spPr>
          </p:pic>
          <p:pic>
            <p:nvPicPr>
              <p:cNvPr id="11" name="Picture 10">
                <a:extLst>
                  <a:ext uri="{FF2B5EF4-FFF2-40B4-BE49-F238E27FC236}">
                    <a16:creationId xmlns:a16="http://schemas.microsoft.com/office/drawing/2014/main" id="{0B455E4B-4607-2123-24C4-DEE48405BFE0}"/>
                  </a:ext>
                </a:extLst>
              </p:cNvPr>
              <p:cNvPicPr>
                <a:picLocks noChangeAspect="1"/>
              </p:cNvPicPr>
              <p:nvPr/>
            </p:nvPicPr>
            <p:blipFill>
              <a:blip r:embed="rId4"/>
              <a:stretch>
                <a:fillRect/>
              </a:stretch>
            </p:blipFill>
            <p:spPr>
              <a:xfrm>
                <a:off x="12488636" y="529675"/>
                <a:ext cx="476401" cy="210177"/>
              </a:xfrm>
              <a:prstGeom prst="rect">
                <a:avLst/>
              </a:prstGeom>
            </p:spPr>
          </p:pic>
          <p:sp>
            <p:nvSpPr>
              <p:cNvPr id="12" name="Rectangle 11">
                <a:extLst>
                  <a:ext uri="{FF2B5EF4-FFF2-40B4-BE49-F238E27FC236}">
                    <a16:creationId xmlns:a16="http://schemas.microsoft.com/office/drawing/2014/main" id="{4A690BA5-CD37-D600-F270-C4882B6B5B6B}"/>
                  </a:ext>
                </a:extLst>
              </p:cNvPr>
              <p:cNvSpPr/>
              <p:nvPr/>
            </p:nvSpPr>
            <p:spPr>
              <a:xfrm>
                <a:off x="13330163" y="855574"/>
                <a:ext cx="484271" cy="221623"/>
              </a:xfrm>
              <a:prstGeom prst="rect">
                <a:avLst/>
              </a:prstGeom>
              <a:noFill/>
              <a:ln w="57150" cap="flat" cmpd="sng" algn="ctr">
                <a:solidFill>
                  <a:srgbClr val="FF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white"/>
                  </a:solidFill>
                  <a:effectLst/>
                  <a:uLnTx/>
                  <a:uFillTx/>
                  <a:latin typeface="Arial" panose="020B0604020202020204" pitchFamily="34" charset="0"/>
                  <a:ea typeface="+mn-ea"/>
                  <a:cs typeface="+mn-cs"/>
                </a:endParaRPr>
              </a:p>
            </p:txBody>
          </p:sp>
        </p:grpSp>
      </p:grpSp>
      <p:sp>
        <p:nvSpPr>
          <p:cNvPr id="3" name="Title 2">
            <a:extLst>
              <a:ext uri="{FF2B5EF4-FFF2-40B4-BE49-F238E27FC236}">
                <a16:creationId xmlns:a16="http://schemas.microsoft.com/office/drawing/2014/main" id="{4D24449A-521B-B769-9938-06D20409BF1A}"/>
              </a:ext>
            </a:extLst>
          </p:cNvPr>
          <p:cNvSpPr>
            <a:spLocks noGrp="1"/>
          </p:cNvSpPr>
          <p:nvPr>
            <p:ph type="title"/>
          </p:nvPr>
        </p:nvSpPr>
        <p:spPr>
          <a:xfrm>
            <a:off x="609600" y="609600"/>
            <a:ext cx="10972800" cy="410233"/>
          </a:xfrm>
        </p:spPr>
        <p:txBody>
          <a:bodyPr/>
          <a:lstStyle/>
          <a:p>
            <a:r>
              <a:rPr lang="en-US" sz="2400" dirty="0"/>
              <a:t>Key Components – </a:t>
            </a:r>
            <a:r>
              <a:rPr lang="en-US" dirty="0"/>
              <a:t>3D </a:t>
            </a:r>
            <a:r>
              <a:rPr lang="en-US" sz="2400" dirty="0"/>
              <a:t>Machine control panel &amp; software</a:t>
            </a:r>
            <a:endParaRPr lang="en-GB" dirty="0"/>
          </a:p>
        </p:txBody>
      </p:sp>
      <p:pic>
        <p:nvPicPr>
          <p:cNvPr id="4" name="object 7">
            <a:extLst>
              <a:ext uri="{FF2B5EF4-FFF2-40B4-BE49-F238E27FC236}">
                <a16:creationId xmlns:a16="http://schemas.microsoft.com/office/drawing/2014/main" id="{773E5851-5A44-C560-1D6D-330B32529E9E}"/>
              </a:ext>
            </a:extLst>
          </p:cNvPr>
          <p:cNvPicPr/>
          <p:nvPr/>
        </p:nvPicPr>
        <p:blipFill>
          <a:blip r:embed="rId5" cstate="print"/>
          <a:stretch>
            <a:fillRect/>
          </a:stretch>
        </p:blipFill>
        <p:spPr>
          <a:xfrm>
            <a:off x="607683" y="1172307"/>
            <a:ext cx="4386262" cy="2926080"/>
          </a:xfrm>
          <a:prstGeom prst="rect">
            <a:avLst/>
          </a:prstGeom>
          <a:ln>
            <a:noFill/>
          </a:ln>
          <a:effectLst>
            <a:outerShdw blurRad="292100" dist="139700" dir="2700000" algn="tl" rotWithShape="0">
              <a:srgbClr val="333333">
                <a:alpha val="65000"/>
              </a:srgbClr>
            </a:outerShdw>
          </a:effectLst>
        </p:spPr>
      </p:pic>
      <p:graphicFrame>
        <p:nvGraphicFramePr>
          <p:cNvPr id="5" name="object 14">
            <a:extLst>
              <a:ext uri="{FF2B5EF4-FFF2-40B4-BE49-F238E27FC236}">
                <a16:creationId xmlns:a16="http://schemas.microsoft.com/office/drawing/2014/main" id="{571A762A-921E-43A5-C50E-604DC0906B8E}"/>
              </a:ext>
            </a:extLst>
          </p:cNvPr>
          <p:cNvGraphicFramePr>
            <a:graphicFrameLocks noGrp="1"/>
          </p:cNvGraphicFramePr>
          <p:nvPr/>
        </p:nvGraphicFramePr>
        <p:xfrm>
          <a:off x="836970" y="4963538"/>
          <a:ext cx="3246754" cy="247650"/>
        </p:xfrm>
        <a:graphic>
          <a:graphicData uri="http://schemas.openxmlformats.org/drawingml/2006/table">
            <a:tbl>
              <a:tblPr firstRow="1" bandRow="1">
                <a:tableStyleId>{2D5ABB26-0587-4C30-8999-92F81FD0307C}</a:tableStyleId>
              </a:tblPr>
              <a:tblGrid>
                <a:gridCol w="657860">
                  <a:extLst>
                    <a:ext uri="{9D8B030D-6E8A-4147-A177-3AD203B41FA5}">
                      <a16:colId xmlns:a16="http://schemas.microsoft.com/office/drawing/2014/main" val="20000"/>
                    </a:ext>
                  </a:extLst>
                </a:gridCol>
                <a:gridCol w="591820">
                  <a:extLst>
                    <a:ext uri="{9D8B030D-6E8A-4147-A177-3AD203B41FA5}">
                      <a16:colId xmlns:a16="http://schemas.microsoft.com/office/drawing/2014/main" val="20001"/>
                    </a:ext>
                  </a:extLst>
                </a:gridCol>
                <a:gridCol w="671194">
                  <a:extLst>
                    <a:ext uri="{9D8B030D-6E8A-4147-A177-3AD203B41FA5}">
                      <a16:colId xmlns:a16="http://schemas.microsoft.com/office/drawing/2014/main" val="20002"/>
                    </a:ext>
                  </a:extLst>
                </a:gridCol>
                <a:gridCol w="652780">
                  <a:extLst>
                    <a:ext uri="{9D8B030D-6E8A-4147-A177-3AD203B41FA5}">
                      <a16:colId xmlns:a16="http://schemas.microsoft.com/office/drawing/2014/main" val="20003"/>
                    </a:ext>
                  </a:extLst>
                </a:gridCol>
                <a:gridCol w="673100">
                  <a:extLst>
                    <a:ext uri="{9D8B030D-6E8A-4147-A177-3AD203B41FA5}">
                      <a16:colId xmlns:a16="http://schemas.microsoft.com/office/drawing/2014/main" val="20004"/>
                    </a:ext>
                  </a:extLst>
                </a:gridCol>
              </a:tblGrid>
              <a:tr h="123825">
                <a:tc>
                  <a:txBody>
                    <a:bodyPr/>
                    <a:lstStyle/>
                    <a:p>
                      <a:pPr marL="31750">
                        <a:lnSpc>
                          <a:spcPts val="875"/>
                        </a:lnSpc>
                      </a:pPr>
                      <a:r>
                        <a:rPr sz="800" b="1" spc="-10" dirty="0">
                          <a:solidFill>
                            <a:schemeClr val="tx1"/>
                          </a:solidFill>
                          <a:latin typeface="+mj-lt"/>
                          <a:cs typeface="SignaColumn-Bold"/>
                        </a:rPr>
                        <a:t>Excavator</a:t>
                      </a:r>
                      <a:r>
                        <a:rPr lang="en-US" sz="800" b="1" spc="-10" dirty="0">
                          <a:solidFill>
                            <a:schemeClr val="tx1"/>
                          </a:solidFill>
                          <a:latin typeface="+mj-lt"/>
                          <a:cs typeface="SignaColumn-Bold"/>
                        </a:rPr>
                        <a:t>s</a:t>
                      </a:r>
                      <a:endParaRPr sz="800" dirty="0">
                        <a:solidFill>
                          <a:schemeClr val="tx1"/>
                        </a:solidFill>
                        <a:latin typeface="+mj-lt"/>
                        <a:cs typeface="SignaColumn-Bold"/>
                      </a:endParaRPr>
                    </a:p>
                  </a:txBody>
                  <a:tcPr marL="0" marR="0" marT="0" marB="0"/>
                </a:tc>
                <a:tc>
                  <a:txBody>
                    <a:bodyPr/>
                    <a:lstStyle/>
                    <a:p>
                      <a:pPr marL="128270">
                        <a:lnSpc>
                          <a:spcPts val="875"/>
                        </a:lnSpc>
                      </a:pPr>
                      <a:r>
                        <a:rPr sz="800" b="1" spc="-10" dirty="0">
                          <a:solidFill>
                            <a:schemeClr val="tx1"/>
                          </a:solidFill>
                          <a:latin typeface="+mj-lt"/>
                          <a:cs typeface="SignaColumn-Bold"/>
                        </a:rPr>
                        <a:t>Dozer</a:t>
                      </a:r>
                      <a:r>
                        <a:rPr lang="en-US" sz="800" b="1" spc="-10" dirty="0">
                          <a:solidFill>
                            <a:schemeClr val="tx1"/>
                          </a:solidFill>
                          <a:latin typeface="+mj-lt"/>
                          <a:cs typeface="SignaColumn-Bold"/>
                        </a:rPr>
                        <a:t>s</a:t>
                      </a:r>
                      <a:endParaRPr sz="800" dirty="0">
                        <a:solidFill>
                          <a:schemeClr val="tx1"/>
                        </a:solidFill>
                        <a:latin typeface="+mj-lt"/>
                        <a:cs typeface="SignaColumn-Bold"/>
                      </a:endParaRPr>
                    </a:p>
                  </a:txBody>
                  <a:tcPr marL="0" marR="0" marT="0" marB="0"/>
                </a:tc>
                <a:tc>
                  <a:txBody>
                    <a:bodyPr/>
                    <a:lstStyle/>
                    <a:p>
                      <a:pPr marL="166370">
                        <a:lnSpc>
                          <a:spcPts val="875"/>
                        </a:lnSpc>
                      </a:pPr>
                      <a:r>
                        <a:rPr sz="800" b="1" spc="-10" dirty="0">
                          <a:solidFill>
                            <a:schemeClr val="tx1"/>
                          </a:solidFill>
                          <a:latin typeface="+mj-lt"/>
                          <a:cs typeface="SignaColumn-Bold"/>
                        </a:rPr>
                        <a:t>Grader</a:t>
                      </a:r>
                      <a:r>
                        <a:rPr lang="en-US" sz="800" b="1" spc="-10" dirty="0">
                          <a:solidFill>
                            <a:schemeClr val="tx1"/>
                          </a:solidFill>
                          <a:latin typeface="+mj-lt"/>
                          <a:cs typeface="SignaColumn-Bold"/>
                        </a:rPr>
                        <a:t>s</a:t>
                      </a:r>
                      <a:endParaRPr sz="800" dirty="0">
                        <a:solidFill>
                          <a:schemeClr val="tx1"/>
                        </a:solidFill>
                        <a:latin typeface="+mj-lt"/>
                        <a:cs typeface="SignaColumn-Bold"/>
                      </a:endParaRPr>
                    </a:p>
                  </a:txBody>
                  <a:tcPr marL="0" marR="0" marT="0" marB="0"/>
                </a:tc>
                <a:tc>
                  <a:txBody>
                    <a:bodyPr/>
                    <a:lstStyle/>
                    <a:p>
                      <a:pPr algn="ctr">
                        <a:lnSpc>
                          <a:spcPts val="875"/>
                        </a:lnSpc>
                      </a:pPr>
                      <a:r>
                        <a:rPr sz="800" b="1" spc="-10" dirty="0">
                          <a:solidFill>
                            <a:schemeClr val="tx1"/>
                          </a:solidFill>
                          <a:latin typeface="+mj-lt"/>
                          <a:cs typeface="SignaColumn-Bold"/>
                        </a:rPr>
                        <a:t>Wheel</a:t>
                      </a:r>
                      <a:endParaRPr sz="800" dirty="0">
                        <a:solidFill>
                          <a:schemeClr val="tx1"/>
                        </a:solidFill>
                        <a:latin typeface="+mj-lt"/>
                        <a:cs typeface="SignaColumn-Bold"/>
                      </a:endParaRPr>
                    </a:p>
                  </a:txBody>
                  <a:tcPr marL="0" marR="0" marT="0" marB="0"/>
                </a:tc>
                <a:tc>
                  <a:txBody>
                    <a:bodyPr/>
                    <a:lstStyle/>
                    <a:p>
                      <a:pPr marL="165735">
                        <a:lnSpc>
                          <a:spcPts val="875"/>
                        </a:lnSpc>
                      </a:pPr>
                      <a:r>
                        <a:rPr sz="800" b="1" spc="-10" dirty="0">
                          <a:solidFill>
                            <a:schemeClr val="tx1"/>
                          </a:solidFill>
                          <a:latin typeface="+mj-lt"/>
                          <a:cs typeface="SignaColumn-Bold"/>
                        </a:rPr>
                        <a:t>Driller</a:t>
                      </a:r>
                      <a:r>
                        <a:rPr lang="en-US" sz="800" b="1" spc="-10" dirty="0">
                          <a:solidFill>
                            <a:schemeClr val="tx1"/>
                          </a:solidFill>
                          <a:latin typeface="+mj-lt"/>
                          <a:cs typeface="SignaColumn-Bold"/>
                        </a:rPr>
                        <a:t>s</a:t>
                      </a:r>
                      <a:endParaRPr sz="800" dirty="0">
                        <a:solidFill>
                          <a:schemeClr val="tx1"/>
                        </a:solidFill>
                        <a:latin typeface="+mj-lt"/>
                        <a:cs typeface="SignaColumn-Bold"/>
                      </a:endParaRPr>
                    </a:p>
                  </a:txBody>
                  <a:tcPr marL="0" marR="0" marT="0" marB="0"/>
                </a:tc>
                <a:extLst>
                  <a:ext uri="{0D108BD9-81ED-4DB2-BD59-A6C34878D82A}">
                    <a16:rowId xmlns:a16="http://schemas.microsoft.com/office/drawing/2014/main" val="10000"/>
                  </a:ext>
                </a:extLst>
              </a:tr>
              <a:tr h="123825">
                <a:tc>
                  <a:txBody>
                    <a:bodyPr/>
                    <a:lstStyle/>
                    <a:p>
                      <a:pPr>
                        <a:lnSpc>
                          <a:spcPct val="100000"/>
                        </a:lnSpc>
                      </a:pPr>
                      <a:endParaRPr sz="600">
                        <a:solidFill>
                          <a:schemeClr val="bg1"/>
                        </a:solidFill>
                        <a:latin typeface="+mj-lt"/>
                        <a:cs typeface="Times New Roman"/>
                      </a:endParaRPr>
                    </a:p>
                  </a:txBody>
                  <a:tcPr marL="0" marR="0" marT="0" marB="0"/>
                </a:tc>
                <a:tc>
                  <a:txBody>
                    <a:bodyPr/>
                    <a:lstStyle/>
                    <a:p>
                      <a:pPr>
                        <a:lnSpc>
                          <a:spcPct val="100000"/>
                        </a:lnSpc>
                      </a:pPr>
                      <a:endParaRPr sz="600">
                        <a:solidFill>
                          <a:schemeClr val="bg1"/>
                        </a:solidFill>
                        <a:latin typeface="+mj-lt"/>
                        <a:cs typeface="Times New Roman"/>
                      </a:endParaRPr>
                    </a:p>
                  </a:txBody>
                  <a:tcPr marL="0" marR="0" marT="0" marB="0"/>
                </a:tc>
                <a:tc>
                  <a:txBody>
                    <a:bodyPr/>
                    <a:lstStyle/>
                    <a:p>
                      <a:pPr>
                        <a:lnSpc>
                          <a:spcPct val="100000"/>
                        </a:lnSpc>
                      </a:pPr>
                      <a:endParaRPr sz="600">
                        <a:solidFill>
                          <a:schemeClr val="bg1"/>
                        </a:solidFill>
                        <a:latin typeface="+mj-lt"/>
                        <a:cs typeface="Times New Roman"/>
                      </a:endParaRPr>
                    </a:p>
                  </a:txBody>
                  <a:tcPr marL="0" marR="0" marT="0" marB="0"/>
                </a:tc>
                <a:tc>
                  <a:txBody>
                    <a:bodyPr/>
                    <a:lstStyle/>
                    <a:p>
                      <a:pPr algn="ctr">
                        <a:lnSpc>
                          <a:spcPts val="869"/>
                        </a:lnSpc>
                      </a:pPr>
                      <a:r>
                        <a:rPr lang="en-GB" sz="800" b="1" spc="-10" dirty="0">
                          <a:solidFill>
                            <a:schemeClr val="tx1"/>
                          </a:solidFill>
                          <a:latin typeface="+mj-lt"/>
                          <a:cs typeface="SignaColumn-Bold"/>
                        </a:rPr>
                        <a:t>L</a:t>
                      </a:r>
                      <a:r>
                        <a:rPr sz="800" b="1" spc="-10" dirty="0" err="1">
                          <a:solidFill>
                            <a:schemeClr val="tx1"/>
                          </a:solidFill>
                          <a:latin typeface="+mj-lt"/>
                          <a:cs typeface="SignaColumn-Bold"/>
                        </a:rPr>
                        <a:t>oader</a:t>
                      </a:r>
                      <a:r>
                        <a:rPr lang="en-US" sz="800" b="1" spc="-10" dirty="0" err="1">
                          <a:solidFill>
                            <a:schemeClr val="tx1"/>
                          </a:solidFill>
                          <a:latin typeface="+mj-lt"/>
                          <a:cs typeface="SignaColumn-Bold"/>
                        </a:rPr>
                        <a:t>s</a:t>
                      </a:r>
                      <a:endParaRPr sz="800" dirty="0">
                        <a:solidFill>
                          <a:schemeClr val="tx1"/>
                        </a:solidFill>
                        <a:latin typeface="+mj-lt"/>
                        <a:cs typeface="SignaColumn-Bold"/>
                      </a:endParaRPr>
                    </a:p>
                  </a:txBody>
                  <a:tcPr marL="0" marR="0" marT="0" marB="0"/>
                </a:tc>
                <a:tc>
                  <a:txBody>
                    <a:bodyPr/>
                    <a:lstStyle/>
                    <a:p>
                      <a:pPr>
                        <a:lnSpc>
                          <a:spcPct val="100000"/>
                        </a:lnSpc>
                      </a:pPr>
                      <a:endParaRPr sz="600" dirty="0">
                        <a:solidFill>
                          <a:schemeClr val="tx1"/>
                        </a:solidFill>
                        <a:latin typeface="+mj-lt"/>
                        <a:cs typeface="Times New Roman"/>
                      </a:endParaRPr>
                    </a:p>
                  </a:txBody>
                  <a:tcPr marL="0" marR="0" marT="0" marB="0"/>
                </a:tc>
                <a:extLst>
                  <a:ext uri="{0D108BD9-81ED-4DB2-BD59-A6C34878D82A}">
                    <a16:rowId xmlns:a16="http://schemas.microsoft.com/office/drawing/2014/main" val="10001"/>
                  </a:ext>
                </a:extLst>
              </a:tr>
            </a:tbl>
          </a:graphicData>
        </a:graphic>
      </p:graphicFrame>
      <p:sp>
        <p:nvSpPr>
          <p:cNvPr id="6" name="object 15">
            <a:extLst>
              <a:ext uri="{FF2B5EF4-FFF2-40B4-BE49-F238E27FC236}">
                <a16:creationId xmlns:a16="http://schemas.microsoft.com/office/drawing/2014/main" id="{E1C8A854-9083-C88C-674F-BB97C98E7C4E}"/>
              </a:ext>
            </a:extLst>
          </p:cNvPr>
          <p:cNvSpPr txBox="1"/>
          <p:nvPr/>
        </p:nvSpPr>
        <p:spPr>
          <a:xfrm>
            <a:off x="836970" y="4250861"/>
            <a:ext cx="2078082" cy="151323"/>
          </a:xfrm>
          <a:prstGeom prst="rect">
            <a:avLst/>
          </a:prstGeom>
        </p:spPr>
        <p:txBody>
          <a:bodyPr vert="horz" wrap="square" lIns="0" tIns="12700" rIns="0" bIns="0" rtlCol="0">
            <a:spAutoFit/>
          </a:bodyPr>
          <a:lstStyle/>
          <a:p>
            <a:pPr marL="12700" marR="0" lvl="0" indent="0" algn="l" defTabSz="914400" rtl="0" eaLnBrk="0" fontAlgn="base" latinLnBrk="0" hangingPunct="0">
              <a:lnSpc>
                <a:spcPct val="100000"/>
              </a:lnSpc>
              <a:spcBef>
                <a:spcPts val="100"/>
              </a:spcBef>
              <a:spcAft>
                <a:spcPct val="0"/>
              </a:spcAft>
              <a:buClrTx/>
              <a:buSzTx/>
              <a:buFontTx/>
              <a:buNone/>
              <a:tabLst/>
              <a:defRPr/>
            </a:pPr>
            <a:r>
              <a:rPr kumimoji="0" lang="en-US" sz="900" b="1" i="0" u="none" strike="noStrike" kern="1200" cap="none" spc="-10" normalizeH="0" baseline="0" noProof="0" dirty="0">
                <a:ln>
                  <a:noFill/>
                </a:ln>
                <a:solidFill>
                  <a:srgbClr val="FFFFFF"/>
                </a:solidFill>
                <a:effectLst/>
                <a:uLnTx/>
                <a:uFillTx/>
                <a:latin typeface="Arial" panose="020B0604020202020204"/>
                <a:ea typeface="+mn-ea"/>
                <a:cs typeface="SignaColumn-Bold"/>
              </a:rPr>
              <a:t>The Leica MC1 solution</a:t>
            </a:r>
            <a:r>
              <a:rPr kumimoji="0" sz="900" b="1" i="0" u="none" strike="noStrike" kern="1200" cap="none" spc="-50" normalizeH="0" baseline="0" noProof="0" dirty="0">
                <a:ln>
                  <a:noFill/>
                </a:ln>
                <a:solidFill>
                  <a:srgbClr val="FFFFFF"/>
                </a:solidFill>
                <a:effectLst/>
                <a:uLnTx/>
                <a:uFillTx/>
                <a:latin typeface="Arial" panose="020B0604020202020204"/>
                <a:ea typeface="+mn-ea"/>
                <a:cs typeface="SignaColumn-Bold"/>
              </a:rPr>
              <a:t> </a:t>
            </a:r>
            <a:r>
              <a:rPr kumimoji="0" sz="900" b="1" i="0" u="none" strike="noStrike" kern="1200" cap="none" spc="0" normalizeH="0" baseline="0" noProof="0" dirty="0">
                <a:ln>
                  <a:noFill/>
                </a:ln>
                <a:solidFill>
                  <a:srgbClr val="FFFFFF"/>
                </a:solidFill>
                <a:effectLst/>
                <a:uLnTx/>
                <a:uFillTx/>
                <a:latin typeface="Arial" panose="020B0604020202020204"/>
                <a:ea typeface="+mn-ea"/>
                <a:cs typeface="SignaColumn-Bold"/>
              </a:rPr>
              <a:t>is</a:t>
            </a:r>
            <a:r>
              <a:rPr kumimoji="0" sz="900" b="1" i="0" u="none" strike="noStrike" kern="1200" cap="none" spc="-50" normalizeH="0" baseline="0" noProof="0" dirty="0">
                <a:ln>
                  <a:noFill/>
                </a:ln>
                <a:solidFill>
                  <a:srgbClr val="FFFFFF"/>
                </a:solidFill>
                <a:effectLst/>
                <a:uLnTx/>
                <a:uFillTx/>
                <a:latin typeface="Arial" panose="020B0604020202020204"/>
                <a:ea typeface="+mn-ea"/>
                <a:cs typeface="SignaColumn-Bold"/>
              </a:rPr>
              <a:t> </a:t>
            </a:r>
            <a:r>
              <a:rPr kumimoji="0" sz="900" b="1" i="0" u="none" strike="noStrike" kern="1200" cap="none" spc="-25" normalizeH="0" baseline="0" noProof="0" dirty="0">
                <a:ln>
                  <a:noFill/>
                </a:ln>
                <a:solidFill>
                  <a:srgbClr val="FFFFFF"/>
                </a:solidFill>
                <a:effectLst/>
                <a:uLnTx/>
                <a:uFillTx/>
                <a:latin typeface="Arial" panose="020B0604020202020204"/>
                <a:ea typeface="+mn-ea"/>
                <a:cs typeface="SignaColumn-Bold"/>
              </a:rPr>
              <a:t>available</a:t>
            </a:r>
            <a:r>
              <a:rPr kumimoji="0" sz="900" b="1" i="0" u="none" strike="noStrike" kern="1200" cap="none" spc="-50" normalizeH="0" baseline="0" noProof="0" dirty="0">
                <a:ln>
                  <a:noFill/>
                </a:ln>
                <a:solidFill>
                  <a:srgbClr val="FFFFFF"/>
                </a:solidFill>
                <a:effectLst/>
                <a:uLnTx/>
                <a:uFillTx/>
                <a:latin typeface="Arial" panose="020B0604020202020204"/>
                <a:ea typeface="+mn-ea"/>
                <a:cs typeface="SignaColumn-Bold"/>
              </a:rPr>
              <a:t> </a:t>
            </a:r>
            <a:r>
              <a:rPr kumimoji="0" sz="900" b="1" i="0" u="none" strike="noStrike" kern="1200" cap="none" spc="-20" normalizeH="0" baseline="0" noProof="0" dirty="0">
                <a:ln>
                  <a:noFill/>
                </a:ln>
                <a:solidFill>
                  <a:srgbClr val="FFFFFF"/>
                </a:solidFill>
                <a:effectLst/>
                <a:uLnTx/>
                <a:uFillTx/>
                <a:latin typeface="Arial" panose="020B0604020202020204"/>
                <a:ea typeface="+mn-ea"/>
                <a:cs typeface="SignaColumn-Bold"/>
              </a:rPr>
              <a:t>for:</a:t>
            </a:r>
            <a:endParaRPr kumimoji="0" sz="900" b="0" i="0" u="none" strike="noStrike" kern="1200" cap="none" spc="0" normalizeH="0" baseline="0" noProof="0" dirty="0">
              <a:ln>
                <a:noFill/>
              </a:ln>
              <a:solidFill>
                <a:srgbClr val="FFFFFF"/>
              </a:solidFill>
              <a:effectLst/>
              <a:uLnTx/>
              <a:uFillTx/>
              <a:latin typeface="Arial" panose="020B0604020202020204"/>
              <a:ea typeface="+mn-ea"/>
              <a:cs typeface="SignaColumn-Bold"/>
            </a:endParaRPr>
          </a:p>
        </p:txBody>
      </p:sp>
      <p:sp>
        <p:nvSpPr>
          <p:cNvPr id="13" name="TextBox 12">
            <a:extLst>
              <a:ext uri="{FF2B5EF4-FFF2-40B4-BE49-F238E27FC236}">
                <a16:creationId xmlns:a16="http://schemas.microsoft.com/office/drawing/2014/main" id="{00E0D8A5-D4C1-31B3-1F22-2AAA633CEF60}"/>
              </a:ext>
            </a:extLst>
          </p:cNvPr>
          <p:cNvSpPr txBox="1"/>
          <p:nvPr/>
        </p:nvSpPr>
        <p:spPr>
          <a:xfrm>
            <a:off x="5702841" y="1333978"/>
            <a:ext cx="5370699" cy="1855764"/>
          </a:xfrm>
          <a:prstGeom prst="rect">
            <a:avLst/>
          </a:prstGeom>
          <a:noFill/>
        </p:spPr>
        <p:txBody>
          <a:bodyPr wrap="square" rtlCol="0">
            <a:spAutoFit/>
          </a:bodyPr>
          <a:lstStyle>
            <a:defPPr>
              <a:defRPr lang="en-US"/>
            </a:defPPr>
            <a:lvl1pPr>
              <a:defRPr sz="1600">
                <a:solidFill>
                  <a:schemeClr val="bg1"/>
                </a:solidFill>
                <a:cs typeface="Arial" panose="020B0604020202020204" pitchFamily="34" charset="0"/>
              </a:defRPr>
            </a:lvl1pPr>
          </a:lstStyle>
          <a:p>
            <a:pPr marL="0" marR="0" lvl="0" indent="0" algn="l" defTabSz="914400" rtl="0" eaLnBrk="0" fontAlgn="base" latinLnBrk="0" hangingPunct="0">
              <a:lnSpc>
                <a:spcPct val="150000"/>
              </a:lnSpc>
              <a:spcBef>
                <a:spcPct val="0"/>
              </a:spcBef>
              <a:spcAft>
                <a:spcPct val="0"/>
              </a:spcAft>
              <a:buClrTx/>
              <a:buSzTx/>
              <a:buFontTx/>
              <a:buNone/>
              <a:tabLst/>
              <a:defRPr/>
            </a:pPr>
            <a:r>
              <a:rPr kumimoji="0" lang="en-US" sz="13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Leica Geosystems delivers an intelligent and intuitive hardware and software combination for the heavy construction industry – the all-in-one machine control platform consisting of the Leica MCP80 panel, a docking station and the Leica MC1 software, which supports multiple machines and applications.</a:t>
            </a:r>
          </a:p>
          <a:p>
            <a:pPr marL="0" marR="0" lvl="0" indent="0" algn="l" defTabSz="914400" rtl="0" eaLnBrk="0" fontAlgn="base" latinLnBrk="0" hangingPunct="0">
              <a:lnSpc>
                <a:spcPct val="150000"/>
              </a:lnSpc>
              <a:spcBef>
                <a:spcPct val="0"/>
              </a:spcBef>
              <a:spcAft>
                <a:spcPct val="0"/>
              </a:spcAft>
              <a:buClrTx/>
              <a:buSzTx/>
              <a:buFontTx/>
              <a:buNone/>
              <a:tabLst/>
              <a:defRPr/>
            </a:pPr>
            <a:endParaRPr kumimoji="0" lang="en-US" sz="13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15" name="Picture 14" descr="A white silhouette of a tractor&#10;&#10;Description automatically generated">
            <a:extLst>
              <a:ext uri="{FF2B5EF4-FFF2-40B4-BE49-F238E27FC236}">
                <a16:creationId xmlns:a16="http://schemas.microsoft.com/office/drawing/2014/main" id="{CB84CBE9-FD61-4FF0-6A13-569A98B7A777}"/>
              </a:ext>
            </a:extLst>
          </p:cNvPr>
          <p:cNvPicPr>
            <a:picLocks noChangeAspect="1"/>
          </p:cNvPicPr>
          <p:nvPr/>
        </p:nvPicPr>
        <p:blipFill>
          <a:blip r:embed="rId6"/>
          <a:stretch>
            <a:fillRect/>
          </a:stretch>
        </p:blipFill>
        <p:spPr>
          <a:xfrm>
            <a:off x="1612425" y="5244114"/>
            <a:ext cx="436304" cy="436304"/>
          </a:xfrm>
          <a:prstGeom prst="rect">
            <a:avLst/>
          </a:prstGeom>
        </p:spPr>
      </p:pic>
      <p:pic>
        <p:nvPicPr>
          <p:cNvPr id="16" name="Picture 15" descr="A white silhouette of a tractor&#10;&#10;Description automatically generated">
            <a:extLst>
              <a:ext uri="{FF2B5EF4-FFF2-40B4-BE49-F238E27FC236}">
                <a16:creationId xmlns:a16="http://schemas.microsoft.com/office/drawing/2014/main" id="{1F8898F0-B150-1554-CE17-402036AECD3B}"/>
              </a:ext>
            </a:extLst>
          </p:cNvPr>
          <p:cNvPicPr>
            <a:picLocks noChangeAspect="1"/>
          </p:cNvPicPr>
          <p:nvPr/>
        </p:nvPicPr>
        <p:blipFill>
          <a:blip r:embed="rId7"/>
          <a:stretch>
            <a:fillRect/>
          </a:stretch>
        </p:blipFill>
        <p:spPr>
          <a:xfrm>
            <a:off x="3538884" y="5215758"/>
            <a:ext cx="436304" cy="436304"/>
          </a:xfrm>
          <a:prstGeom prst="rect">
            <a:avLst/>
          </a:prstGeom>
        </p:spPr>
      </p:pic>
      <p:pic>
        <p:nvPicPr>
          <p:cNvPr id="17" name="Picture 16" descr="A white bulldozer in a circle&#10;&#10;Description automatically generated">
            <a:extLst>
              <a:ext uri="{FF2B5EF4-FFF2-40B4-BE49-F238E27FC236}">
                <a16:creationId xmlns:a16="http://schemas.microsoft.com/office/drawing/2014/main" id="{4134B139-7737-E17F-B4F6-E86BEC688FF8}"/>
              </a:ext>
            </a:extLst>
          </p:cNvPr>
          <p:cNvPicPr>
            <a:picLocks noChangeAspect="1"/>
          </p:cNvPicPr>
          <p:nvPr/>
        </p:nvPicPr>
        <p:blipFill>
          <a:blip r:embed="rId8"/>
          <a:stretch>
            <a:fillRect/>
          </a:stretch>
        </p:blipFill>
        <p:spPr>
          <a:xfrm>
            <a:off x="1554252" y="4494308"/>
            <a:ext cx="436304" cy="436304"/>
          </a:xfrm>
          <a:prstGeom prst="rect">
            <a:avLst/>
          </a:prstGeom>
        </p:spPr>
      </p:pic>
      <p:pic>
        <p:nvPicPr>
          <p:cNvPr id="18" name="Picture 17" descr="A white silhouette of a construction vehicle&#10;&#10;Description automatically generated">
            <a:extLst>
              <a:ext uri="{FF2B5EF4-FFF2-40B4-BE49-F238E27FC236}">
                <a16:creationId xmlns:a16="http://schemas.microsoft.com/office/drawing/2014/main" id="{14C27386-2342-BBC6-EE36-9177FFA09CFE}"/>
              </a:ext>
            </a:extLst>
          </p:cNvPr>
          <p:cNvPicPr>
            <a:picLocks noChangeAspect="1"/>
          </p:cNvPicPr>
          <p:nvPr/>
        </p:nvPicPr>
        <p:blipFill>
          <a:blip r:embed="rId9"/>
          <a:stretch>
            <a:fillRect/>
          </a:stretch>
        </p:blipFill>
        <p:spPr>
          <a:xfrm>
            <a:off x="3497590" y="4494308"/>
            <a:ext cx="436304" cy="436304"/>
          </a:xfrm>
          <a:prstGeom prst="rect">
            <a:avLst/>
          </a:prstGeom>
        </p:spPr>
      </p:pic>
      <p:pic>
        <p:nvPicPr>
          <p:cNvPr id="19" name="Picture 18" descr="A white construction vehicle with a black background&#10;&#10;Description automatically generated">
            <a:extLst>
              <a:ext uri="{FF2B5EF4-FFF2-40B4-BE49-F238E27FC236}">
                <a16:creationId xmlns:a16="http://schemas.microsoft.com/office/drawing/2014/main" id="{B8404B76-C78B-2446-262C-367740F0645C}"/>
              </a:ext>
            </a:extLst>
          </p:cNvPr>
          <p:cNvPicPr>
            <a:picLocks noChangeAspect="1"/>
          </p:cNvPicPr>
          <p:nvPr/>
        </p:nvPicPr>
        <p:blipFill>
          <a:blip r:embed="rId10"/>
          <a:stretch>
            <a:fillRect/>
          </a:stretch>
        </p:blipFill>
        <p:spPr>
          <a:xfrm>
            <a:off x="942488" y="4494308"/>
            <a:ext cx="436304" cy="436304"/>
          </a:xfrm>
          <a:prstGeom prst="rect">
            <a:avLst/>
          </a:prstGeom>
        </p:spPr>
      </p:pic>
      <p:pic>
        <p:nvPicPr>
          <p:cNvPr id="20" name="Picture 19" descr="A white silhouette of a bulldozer&#10;&#10;Description automatically generated">
            <a:extLst>
              <a:ext uri="{FF2B5EF4-FFF2-40B4-BE49-F238E27FC236}">
                <a16:creationId xmlns:a16="http://schemas.microsoft.com/office/drawing/2014/main" id="{4D1F245A-C606-043F-B75A-799D239BCCD5}"/>
              </a:ext>
            </a:extLst>
          </p:cNvPr>
          <p:cNvPicPr>
            <a:picLocks noChangeAspect="1"/>
          </p:cNvPicPr>
          <p:nvPr/>
        </p:nvPicPr>
        <p:blipFill>
          <a:blip r:embed="rId11"/>
          <a:stretch>
            <a:fillRect/>
          </a:stretch>
        </p:blipFill>
        <p:spPr>
          <a:xfrm>
            <a:off x="2241068" y="4494308"/>
            <a:ext cx="436304" cy="436304"/>
          </a:xfrm>
          <a:prstGeom prst="rect">
            <a:avLst/>
          </a:prstGeom>
        </p:spPr>
      </p:pic>
      <p:pic>
        <p:nvPicPr>
          <p:cNvPr id="21" name="Picture 20" descr="A white silhouette of a bulldozer&#10;&#10;Description automatically generated">
            <a:extLst>
              <a:ext uri="{FF2B5EF4-FFF2-40B4-BE49-F238E27FC236}">
                <a16:creationId xmlns:a16="http://schemas.microsoft.com/office/drawing/2014/main" id="{1925D9E4-4D0D-81F2-7D6F-958D5C77736C}"/>
              </a:ext>
            </a:extLst>
          </p:cNvPr>
          <p:cNvPicPr>
            <a:picLocks noChangeAspect="1"/>
          </p:cNvPicPr>
          <p:nvPr/>
        </p:nvPicPr>
        <p:blipFill>
          <a:blip r:embed="rId12"/>
          <a:stretch>
            <a:fillRect/>
          </a:stretch>
        </p:blipFill>
        <p:spPr>
          <a:xfrm>
            <a:off x="2902705" y="5226028"/>
            <a:ext cx="436304" cy="436304"/>
          </a:xfrm>
          <a:prstGeom prst="rect">
            <a:avLst/>
          </a:prstGeom>
        </p:spPr>
      </p:pic>
      <p:pic>
        <p:nvPicPr>
          <p:cNvPr id="22" name="Picture 21" descr="A white silhouette of a tractor&#10;&#10;Description automatically generated">
            <a:extLst>
              <a:ext uri="{FF2B5EF4-FFF2-40B4-BE49-F238E27FC236}">
                <a16:creationId xmlns:a16="http://schemas.microsoft.com/office/drawing/2014/main" id="{88377CFC-B8F7-BB84-A012-69598B60A8CD}"/>
              </a:ext>
            </a:extLst>
          </p:cNvPr>
          <p:cNvPicPr>
            <a:picLocks noChangeAspect="1"/>
          </p:cNvPicPr>
          <p:nvPr/>
        </p:nvPicPr>
        <p:blipFill>
          <a:blip r:embed="rId13"/>
          <a:stretch>
            <a:fillRect/>
          </a:stretch>
        </p:blipFill>
        <p:spPr>
          <a:xfrm>
            <a:off x="2274062" y="5226028"/>
            <a:ext cx="436304" cy="436304"/>
          </a:xfrm>
          <a:prstGeom prst="rect">
            <a:avLst/>
          </a:prstGeom>
        </p:spPr>
      </p:pic>
      <p:pic>
        <p:nvPicPr>
          <p:cNvPr id="23" name="Picture 22" descr="A white silhouette of a construction vehicle&#10;&#10;Description automatically generated">
            <a:extLst>
              <a:ext uri="{FF2B5EF4-FFF2-40B4-BE49-F238E27FC236}">
                <a16:creationId xmlns:a16="http://schemas.microsoft.com/office/drawing/2014/main" id="{30152F20-C5DD-FA07-CD77-4184BFDA2528}"/>
              </a:ext>
            </a:extLst>
          </p:cNvPr>
          <p:cNvPicPr>
            <a:picLocks noChangeAspect="1"/>
          </p:cNvPicPr>
          <p:nvPr/>
        </p:nvPicPr>
        <p:blipFill>
          <a:blip r:embed="rId14"/>
          <a:stretch>
            <a:fillRect/>
          </a:stretch>
        </p:blipFill>
        <p:spPr>
          <a:xfrm>
            <a:off x="942488" y="5244114"/>
            <a:ext cx="436304" cy="436304"/>
          </a:xfrm>
          <a:prstGeom prst="rect">
            <a:avLst/>
          </a:prstGeom>
        </p:spPr>
      </p:pic>
      <p:pic>
        <p:nvPicPr>
          <p:cNvPr id="24" name="Picture 23" descr="A white silhouette of a bulldozer&#10;&#10;Description automatically generated">
            <a:extLst>
              <a:ext uri="{FF2B5EF4-FFF2-40B4-BE49-F238E27FC236}">
                <a16:creationId xmlns:a16="http://schemas.microsoft.com/office/drawing/2014/main" id="{5A90D3C8-F39F-330D-B6B7-699FFB9D9C3E}"/>
              </a:ext>
            </a:extLst>
          </p:cNvPr>
          <p:cNvPicPr>
            <a:picLocks noChangeAspect="1"/>
          </p:cNvPicPr>
          <p:nvPr/>
        </p:nvPicPr>
        <p:blipFill>
          <a:blip r:embed="rId15"/>
          <a:stretch>
            <a:fillRect/>
          </a:stretch>
        </p:blipFill>
        <p:spPr>
          <a:xfrm>
            <a:off x="2852832" y="4494308"/>
            <a:ext cx="436304" cy="436304"/>
          </a:xfrm>
          <a:prstGeom prst="rect">
            <a:avLst/>
          </a:prstGeom>
        </p:spPr>
      </p:pic>
      <p:graphicFrame>
        <p:nvGraphicFramePr>
          <p:cNvPr id="25" name="object 14">
            <a:extLst>
              <a:ext uri="{FF2B5EF4-FFF2-40B4-BE49-F238E27FC236}">
                <a16:creationId xmlns:a16="http://schemas.microsoft.com/office/drawing/2014/main" id="{B2791ABB-B618-C242-2021-6B4E02A5EECF}"/>
              </a:ext>
            </a:extLst>
          </p:cNvPr>
          <p:cNvGraphicFramePr>
            <a:graphicFrameLocks noGrp="1"/>
          </p:cNvGraphicFramePr>
          <p:nvPr/>
        </p:nvGraphicFramePr>
        <p:xfrm>
          <a:off x="835843" y="5781675"/>
          <a:ext cx="3192818" cy="247650"/>
        </p:xfrm>
        <a:graphic>
          <a:graphicData uri="http://schemas.openxmlformats.org/drawingml/2006/table">
            <a:tbl>
              <a:tblPr firstRow="1" bandRow="1">
                <a:tableStyleId>{2D5ABB26-0587-4C30-8999-92F81FD0307C}</a:tableStyleId>
              </a:tblPr>
              <a:tblGrid>
                <a:gridCol w="588766">
                  <a:extLst>
                    <a:ext uri="{9D8B030D-6E8A-4147-A177-3AD203B41FA5}">
                      <a16:colId xmlns:a16="http://schemas.microsoft.com/office/drawing/2014/main" val="20005"/>
                    </a:ext>
                  </a:extLst>
                </a:gridCol>
                <a:gridCol w="795130">
                  <a:extLst>
                    <a:ext uri="{9D8B030D-6E8A-4147-A177-3AD203B41FA5}">
                      <a16:colId xmlns:a16="http://schemas.microsoft.com/office/drawing/2014/main" val="20006"/>
                    </a:ext>
                  </a:extLst>
                </a:gridCol>
                <a:gridCol w="587968">
                  <a:extLst>
                    <a:ext uri="{9D8B030D-6E8A-4147-A177-3AD203B41FA5}">
                      <a16:colId xmlns:a16="http://schemas.microsoft.com/office/drawing/2014/main" val="20007"/>
                    </a:ext>
                  </a:extLst>
                </a:gridCol>
                <a:gridCol w="548893">
                  <a:extLst>
                    <a:ext uri="{9D8B030D-6E8A-4147-A177-3AD203B41FA5}">
                      <a16:colId xmlns:a16="http://schemas.microsoft.com/office/drawing/2014/main" val="20008"/>
                    </a:ext>
                  </a:extLst>
                </a:gridCol>
                <a:gridCol w="672061">
                  <a:extLst>
                    <a:ext uri="{9D8B030D-6E8A-4147-A177-3AD203B41FA5}">
                      <a16:colId xmlns:a16="http://schemas.microsoft.com/office/drawing/2014/main" val="20009"/>
                    </a:ext>
                  </a:extLst>
                </a:gridCol>
              </a:tblGrid>
              <a:tr h="123825">
                <a:tc>
                  <a:txBody>
                    <a:bodyPr/>
                    <a:lstStyle/>
                    <a:p>
                      <a:pPr marL="190500">
                        <a:lnSpc>
                          <a:spcPts val="875"/>
                        </a:lnSpc>
                      </a:pPr>
                      <a:r>
                        <a:rPr sz="800" b="1" spc="-10" dirty="0">
                          <a:solidFill>
                            <a:schemeClr val="tx1"/>
                          </a:solidFill>
                          <a:latin typeface="+mj-lt"/>
                          <a:cs typeface="SignaColumn-Bold"/>
                        </a:rPr>
                        <a:t>Piler</a:t>
                      </a:r>
                      <a:r>
                        <a:rPr lang="en-US" sz="800" b="1" spc="-10" dirty="0">
                          <a:solidFill>
                            <a:schemeClr val="tx1"/>
                          </a:solidFill>
                          <a:latin typeface="+mj-lt"/>
                          <a:cs typeface="SignaColumn-Bold"/>
                        </a:rPr>
                        <a:t>s</a:t>
                      </a:r>
                      <a:endParaRPr sz="800" dirty="0">
                        <a:solidFill>
                          <a:schemeClr val="tx1"/>
                        </a:solidFill>
                        <a:latin typeface="+mj-lt"/>
                        <a:cs typeface="SignaColumn-Bold"/>
                      </a:endParaRPr>
                    </a:p>
                  </a:txBody>
                  <a:tcPr marL="0" marR="0" marT="0" marB="0"/>
                </a:tc>
                <a:tc>
                  <a:txBody>
                    <a:bodyPr/>
                    <a:lstStyle/>
                    <a:p>
                      <a:pPr marL="116839">
                        <a:lnSpc>
                          <a:spcPts val="875"/>
                        </a:lnSpc>
                      </a:pPr>
                      <a:r>
                        <a:rPr sz="800" b="1" spc="-10" dirty="0">
                          <a:solidFill>
                            <a:schemeClr val="tx1"/>
                          </a:solidFill>
                          <a:latin typeface="+mj-lt"/>
                          <a:cs typeface="SignaColumn-Bold"/>
                        </a:rPr>
                        <a:t>Compaction</a:t>
                      </a:r>
                      <a:endParaRPr sz="800" dirty="0">
                        <a:solidFill>
                          <a:schemeClr val="tx1"/>
                        </a:solidFill>
                        <a:latin typeface="+mj-lt"/>
                        <a:cs typeface="SignaColumn-Bold"/>
                      </a:endParaRPr>
                    </a:p>
                  </a:txBody>
                  <a:tcPr marL="0" marR="0" marT="0" marB="0"/>
                </a:tc>
                <a:tc>
                  <a:txBody>
                    <a:bodyPr/>
                    <a:lstStyle/>
                    <a:p>
                      <a:pPr marR="72390" algn="ctr">
                        <a:lnSpc>
                          <a:spcPts val="875"/>
                        </a:lnSpc>
                      </a:pPr>
                      <a:r>
                        <a:rPr sz="800" b="1" spc="-10" dirty="0">
                          <a:solidFill>
                            <a:schemeClr val="tx1"/>
                          </a:solidFill>
                          <a:latin typeface="+mj-lt"/>
                          <a:cs typeface="SignaColumn-Bold"/>
                        </a:rPr>
                        <a:t>Asphalt</a:t>
                      </a:r>
                      <a:endParaRPr sz="800" dirty="0">
                        <a:solidFill>
                          <a:schemeClr val="tx1"/>
                        </a:solidFill>
                        <a:latin typeface="+mj-lt"/>
                        <a:cs typeface="SignaColumn-Bold"/>
                      </a:endParaRPr>
                    </a:p>
                  </a:txBody>
                  <a:tcPr marL="0" marR="0" marT="0" marB="0"/>
                </a:tc>
                <a:tc>
                  <a:txBody>
                    <a:bodyPr/>
                    <a:lstStyle/>
                    <a:p>
                      <a:pPr marL="156210">
                        <a:lnSpc>
                          <a:spcPts val="875"/>
                        </a:lnSpc>
                      </a:pPr>
                      <a:r>
                        <a:rPr sz="800" b="1" spc="-10" dirty="0">
                          <a:solidFill>
                            <a:schemeClr val="tx1"/>
                          </a:solidFill>
                          <a:latin typeface="+mj-lt"/>
                          <a:cs typeface="SignaColumn-Bold"/>
                        </a:rPr>
                        <a:t>Miller</a:t>
                      </a:r>
                      <a:r>
                        <a:rPr lang="en-US" sz="800" b="1" spc="-10" dirty="0">
                          <a:solidFill>
                            <a:schemeClr val="tx1"/>
                          </a:solidFill>
                          <a:latin typeface="+mj-lt"/>
                          <a:cs typeface="SignaColumn-Bold"/>
                        </a:rPr>
                        <a:t>s</a:t>
                      </a:r>
                      <a:endParaRPr sz="800" dirty="0">
                        <a:solidFill>
                          <a:schemeClr val="tx1"/>
                        </a:solidFill>
                        <a:latin typeface="+mj-lt"/>
                        <a:cs typeface="SignaColumn-Bold"/>
                      </a:endParaRPr>
                    </a:p>
                  </a:txBody>
                  <a:tcPr marL="0" marR="0" marT="0" marB="0"/>
                </a:tc>
                <a:tc>
                  <a:txBody>
                    <a:bodyPr/>
                    <a:lstStyle/>
                    <a:p>
                      <a:pPr marL="107314" algn="ctr">
                        <a:lnSpc>
                          <a:spcPts val="875"/>
                        </a:lnSpc>
                      </a:pPr>
                      <a:r>
                        <a:rPr sz="800" b="1" spc="-10" dirty="0">
                          <a:solidFill>
                            <a:schemeClr val="tx1"/>
                          </a:solidFill>
                          <a:latin typeface="+mj-lt"/>
                          <a:cs typeface="SignaColumn-Bold"/>
                        </a:rPr>
                        <a:t>Concrete</a:t>
                      </a:r>
                      <a:endParaRPr sz="800" dirty="0">
                        <a:solidFill>
                          <a:schemeClr val="tx1"/>
                        </a:solidFill>
                        <a:latin typeface="+mj-lt"/>
                        <a:cs typeface="SignaColumn-Bold"/>
                      </a:endParaRPr>
                    </a:p>
                  </a:txBody>
                  <a:tcPr marL="0" marR="0" marT="0" marB="0"/>
                </a:tc>
                <a:extLst>
                  <a:ext uri="{0D108BD9-81ED-4DB2-BD59-A6C34878D82A}">
                    <a16:rowId xmlns:a16="http://schemas.microsoft.com/office/drawing/2014/main" val="10000"/>
                  </a:ext>
                </a:extLst>
              </a:tr>
              <a:tr h="123825">
                <a:tc>
                  <a:txBody>
                    <a:bodyPr/>
                    <a:lstStyle/>
                    <a:p>
                      <a:pPr>
                        <a:lnSpc>
                          <a:spcPct val="100000"/>
                        </a:lnSpc>
                      </a:pPr>
                      <a:endParaRPr sz="600">
                        <a:solidFill>
                          <a:schemeClr val="tx1"/>
                        </a:solidFill>
                        <a:latin typeface="+mj-lt"/>
                        <a:cs typeface="Times New Roman"/>
                      </a:endParaRPr>
                    </a:p>
                  </a:txBody>
                  <a:tcPr marL="0" marR="0" marT="0" marB="0"/>
                </a:tc>
                <a:tc>
                  <a:txBody>
                    <a:bodyPr/>
                    <a:lstStyle/>
                    <a:p>
                      <a:pPr>
                        <a:lnSpc>
                          <a:spcPct val="100000"/>
                        </a:lnSpc>
                      </a:pPr>
                      <a:endParaRPr sz="600">
                        <a:solidFill>
                          <a:schemeClr val="tx1"/>
                        </a:solidFill>
                        <a:latin typeface="+mj-lt"/>
                        <a:cs typeface="Times New Roman"/>
                      </a:endParaRPr>
                    </a:p>
                  </a:txBody>
                  <a:tcPr marL="0" marR="0" marT="0" marB="0"/>
                </a:tc>
                <a:tc>
                  <a:txBody>
                    <a:bodyPr/>
                    <a:lstStyle/>
                    <a:p>
                      <a:pPr marR="72390" algn="ctr">
                        <a:lnSpc>
                          <a:spcPts val="869"/>
                        </a:lnSpc>
                      </a:pPr>
                      <a:r>
                        <a:rPr lang="en-GB" sz="800" b="1" spc="-10">
                          <a:solidFill>
                            <a:schemeClr val="tx1"/>
                          </a:solidFill>
                          <a:latin typeface="+mj-lt"/>
                          <a:cs typeface="SignaColumn-Bold"/>
                        </a:rPr>
                        <a:t>P</a:t>
                      </a:r>
                      <a:r>
                        <a:rPr sz="800" b="1" spc="-10">
                          <a:solidFill>
                            <a:schemeClr val="tx1"/>
                          </a:solidFill>
                          <a:latin typeface="+mj-lt"/>
                          <a:cs typeface="SignaColumn-Bold"/>
                        </a:rPr>
                        <a:t>aver</a:t>
                      </a:r>
                      <a:r>
                        <a:rPr lang="en-US" sz="800" b="1" spc="-10">
                          <a:solidFill>
                            <a:schemeClr val="tx1"/>
                          </a:solidFill>
                          <a:latin typeface="+mj-lt"/>
                          <a:cs typeface="SignaColumn-Bold"/>
                        </a:rPr>
                        <a:t>s</a:t>
                      </a:r>
                      <a:endParaRPr sz="800">
                        <a:solidFill>
                          <a:schemeClr val="tx1"/>
                        </a:solidFill>
                        <a:latin typeface="+mj-lt"/>
                        <a:cs typeface="SignaColumn-Bold"/>
                      </a:endParaRPr>
                    </a:p>
                  </a:txBody>
                  <a:tcPr marL="0" marR="0" marT="0" marB="0"/>
                </a:tc>
                <a:tc>
                  <a:txBody>
                    <a:bodyPr/>
                    <a:lstStyle/>
                    <a:p>
                      <a:pPr>
                        <a:lnSpc>
                          <a:spcPct val="100000"/>
                        </a:lnSpc>
                      </a:pPr>
                      <a:endParaRPr sz="600">
                        <a:solidFill>
                          <a:schemeClr val="tx1"/>
                        </a:solidFill>
                        <a:latin typeface="+mj-lt"/>
                        <a:cs typeface="Times New Roman"/>
                      </a:endParaRPr>
                    </a:p>
                  </a:txBody>
                  <a:tcPr marL="0" marR="0" marT="0" marB="0"/>
                </a:tc>
                <a:tc>
                  <a:txBody>
                    <a:bodyPr/>
                    <a:lstStyle/>
                    <a:p>
                      <a:pPr marL="107314" algn="ctr">
                        <a:lnSpc>
                          <a:spcPts val="869"/>
                        </a:lnSpc>
                      </a:pPr>
                      <a:r>
                        <a:rPr sz="800" b="1" spc="-10" dirty="0">
                          <a:solidFill>
                            <a:schemeClr val="tx1"/>
                          </a:solidFill>
                          <a:latin typeface="+mj-lt"/>
                          <a:cs typeface="SignaColumn-Bold"/>
                        </a:rPr>
                        <a:t>paver</a:t>
                      </a:r>
                      <a:r>
                        <a:rPr lang="en-US" sz="800" b="1" spc="-10" dirty="0">
                          <a:solidFill>
                            <a:schemeClr val="tx1"/>
                          </a:solidFill>
                          <a:latin typeface="+mj-lt"/>
                          <a:cs typeface="SignaColumn-Bold"/>
                        </a:rPr>
                        <a:t>s</a:t>
                      </a:r>
                      <a:endParaRPr sz="800" dirty="0">
                        <a:solidFill>
                          <a:schemeClr val="tx1"/>
                        </a:solidFill>
                        <a:latin typeface="+mj-lt"/>
                        <a:cs typeface="SignaColumn-Bold"/>
                      </a:endParaRPr>
                    </a:p>
                  </a:txBody>
                  <a:tcPr marL="0" marR="0" marT="0" marB="0"/>
                </a:tc>
                <a:extLst>
                  <a:ext uri="{0D108BD9-81ED-4DB2-BD59-A6C34878D82A}">
                    <a16:rowId xmlns:a16="http://schemas.microsoft.com/office/drawing/2014/main" val="10001"/>
                  </a:ext>
                </a:extLst>
              </a:tr>
            </a:tbl>
          </a:graphicData>
        </a:graphic>
      </p:graphicFrame>
      <p:sp>
        <p:nvSpPr>
          <p:cNvPr id="26" name="Freeform: Shape 25">
            <a:extLst>
              <a:ext uri="{FF2B5EF4-FFF2-40B4-BE49-F238E27FC236}">
                <a16:creationId xmlns:a16="http://schemas.microsoft.com/office/drawing/2014/main" id="{9524C0D0-30A6-84FF-D1C1-89E21279E466}"/>
              </a:ext>
            </a:extLst>
          </p:cNvPr>
          <p:cNvSpPr/>
          <p:nvPr/>
        </p:nvSpPr>
        <p:spPr>
          <a:xfrm>
            <a:off x="5822464" y="3324974"/>
            <a:ext cx="4989481" cy="2794639"/>
          </a:xfrm>
          <a:custGeom>
            <a:avLst/>
            <a:gdLst>
              <a:gd name="connsiteX0" fmla="*/ 1909062 w 1909061"/>
              <a:gd name="connsiteY0" fmla="*/ 0 h 2784817"/>
              <a:gd name="connsiteX1" fmla="*/ 0 w 1909061"/>
              <a:gd name="connsiteY1" fmla="*/ 0 h 2784817"/>
              <a:gd name="connsiteX2" fmla="*/ 0 w 1909061"/>
              <a:gd name="connsiteY2" fmla="*/ 2784818 h 2784817"/>
              <a:gd name="connsiteX3" fmla="*/ 934117 w 1909061"/>
              <a:gd name="connsiteY3" fmla="*/ 2784818 h 2784817"/>
              <a:gd name="connsiteX4" fmla="*/ 972194 w 1909061"/>
              <a:gd name="connsiteY4" fmla="*/ 2774676 h 2784817"/>
              <a:gd name="connsiteX5" fmla="*/ 1870728 w 1909061"/>
              <a:gd name="connsiteY5" fmla="*/ 2257765 h 2784817"/>
              <a:gd name="connsiteX6" fmla="*/ 1908976 w 1909061"/>
              <a:gd name="connsiteY6" fmla="*/ 2191583 h 2784817"/>
              <a:gd name="connsiteX7" fmla="*/ 1908976 w 1909061"/>
              <a:gd name="connsiteY7" fmla="*/ 0 h 2784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09061" h="2784817">
                <a:moveTo>
                  <a:pt x="1909062" y="0"/>
                </a:moveTo>
                <a:lnTo>
                  <a:pt x="0" y="0"/>
                </a:lnTo>
                <a:cubicBezTo>
                  <a:pt x="0" y="0"/>
                  <a:pt x="0" y="2784818"/>
                  <a:pt x="0" y="2784818"/>
                </a:cubicBezTo>
                <a:lnTo>
                  <a:pt x="934117" y="2784818"/>
                </a:lnTo>
                <a:cubicBezTo>
                  <a:pt x="947440" y="2784818"/>
                  <a:pt x="960590" y="2781294"/>
                  <a:pt x="972194" y="2774676"/>
                </a:cubicBezTo>
                <a:lnTo>
                  <a:pt x="1870728" y="2257765"/>
                </a:lnTo>
                <a:cubicBezTo>
                  <a:pt x="1894450" y="2244099"/>
                  <a:pt x="1908976" y="2218915"/>
                  <a:pt x="1908976" y="2191583"/>
                </a:cubicBezTo>
                <a:lnTo>
                  <a:pt x="1908976" y="0"/>
                </a:lnTo>
                <a:close/>
              </a:path>
            </a:pathLst>
          </a:custGeom>
          <a:solidFill>
            <a:schemeClr val="tx1"/>
          </a:solidFill>
          <a:ln w="9525" cap="flat">
            <a:noFill/>
            <a:prstDash val="solid"/>
            <a:miter/>
          </a:ln>
        </p:spPr>
        <p:txBody>
          <a:bodyPr lIns="228600" tIns="228600" rIns="228600" rtlCol="0" anchor="t"/>
          <a:lstStyle/>
          <a:p>
            <a:pPr marL="154305" marR="0" lvl="0" indent="0" algn="l" defTabSz="914400" rtl="0" eaLnBrk="0" fontAlgn="base" latinLnBrk="0" hangingPunct="0">
              <a:lnSpc>
                <a:spcPct val="100000"/>
              </a:lnSpc>
              <a:spcBef>
                <a:spcPct val="0"/>
              </a:spcBef>
              <a:spcAft>
                <a:spcPct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Arial" panose="020B0604020202020204" pitchFamily="34" charset="0"/>
                <a:ea typeface="+mn-ea"/>
                <a:cs typeface="SignaColumn-Bold"/>
              </a:rPr>
              <a:t>LEICA MCP80 &amp; MC1 </a:t>
            </a:r>
            <a:r>
              <a:rPr kumimoji="0" lang="en-US" sz="1200" b="1" i="0" u="none" strike="noStrike" kern="1200" cap="none" spc="-10" normalizeH="0" baseline="0" noProof="0" dirty="0">
                <a:ln>
                  <a:noFill/>
                </a:ln>
                <a:solidFill>
                  <a:srgbClr val="000000"/>
                </a:solidFill>
                <a:effectLst/>
                <a:uLnTx/>
                <a:uFillTx/>
                <a:latin typeface="Arial" panose="020B0604020202020204" pitchFamily="34" charset="0"/>
                <a:ea typeface="+mn-ea"/>
                <a:cs typeface="SignaColumn-Bold"/>
              </a:rPr>
              <a:t>FEATURES</a:t>
            </a:r>
            <a:endPar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SignaColumn-Bold"/>
            </a:endParaRPr>
          </a:p>
          <a:p>
            <a:pPr marL="300355" marR="0" lvl="0" indent="-146050" algn="l" defTabSz="914400" rtl="0" eaLnBrk="0" fontAlgn="base" latinLnBrk="0" hangingPunct="0">
              <a:lnSpc>
                <a:spcPct val="130000"/>
              </a:lnSpc>
              <a:spcBef>
                <a:spcPts val="540"/>
              </a:spcBef>
              <a:spcAft>
                <a:spcPct val="0"/>
              </a:spcAft>
              <a:buClr>
                <a:srgbClr val="FA4C40"/>
              </a:buClr>
              <a:buSzPct val="87500"/>
              <a:buFont typeface="Arial"/>
              <a:buChar char="■"/>
              <a:tabLst>
                <a:tab pos="300355" algn="l"/>
              </a:tabLst>
              <a:defRPr/>
            </a:pPr>
            <a:r>
              <a:rPr kumimoji="0" lang="en-US" sz="1100" b="0" i="0" u="none" strike="noStrike" kern="1200" cap="none" spc="-10" normalizeH="0" baseline="0" noProof="0" dirty="0">
                <a:ln>
                  <a:noFill/>
                </a:ln>
                <a:solidFill>
                  <a:srgbClr val="000000"/>
                </a:solidFill>
                <a:effectLst/>
                <a:uLnTx/>
                <a:uFillTx/>
                <a:latin typeface="Arial" panose="020B0604020202020204" pitchFamily="34" charset="0"/>
                <a:ea typeface="+mn-ea"/>
                <a:cs typeface="SignaColumn-Light"/>
              </a:rPr>
              <a:t>Fully</a:t>
            </a:r>
            <a:r>
              <a:rPr kumimoji="0" lang="en-US" sz="1100" b="0" i="0" u="none" strike="noStrike" kern="1200" cap="none" spc="-45" normalizeH="0" baseline="0" noProof="0" dirty="0">
                <a:ln>
                  <a:noFill/>
                </a:ln>
                <a:solidFill>
                  <a:srgbClr val="000000"/>
                </a:solidFill>
                <a:effectLst/>
                <a:uLnTx/>
                <a:uFillTx/>
                <a:latin typeface="Arial" panose="020B0604020202020204" pitchFamily="34" charset="0"/>
                <a:ea typeface="+mn-ea"/>
                <a:cs typeface="SignaColumn-Light"/>
              </a:rPr>
              <a:t> </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SignaColumn-Light"/>
              </a:rPr>
              <a:t>cable</a:t>
            </a:r>
            <a:r>
              <a:rPr kumimoji="0" lang="en-US" sz="1100" b="0" i="0" u="none" strike="noStrike" kern="1200" cap="none" spc="-45" normalizeH="0" baseline="0" noProof="0" dirty="0">
                <a:ln>
                  <a:noFill/>
                </a:ln>
                <a:solidFill>
                  <a:srgbClr val="000000"/>
                </a:solidFill>
                <a:effectLst/>
                <a:uLnTx/>
                <a:uFillTx/>
                <a:latin typeface="Arial" panose="020B0604020202020204" pitchFamily="34" charset="0"/>
                <a:ea typeface="+mn-ea"/>
                <a:cs typeface="SignaColumn-Light"/>
              </a:rPr>
              <a:t> </a:t>
            </a:r>
            <a:r>
              <a:rPr kumimoji="0" lang="en-US" sz="1100" b="0" i="0" u="none" strike="noStrike" kern="1200" cap="none" spc="-20" normalizeH="0" baseline="0" noProof="0" dirty="0">
                <a:ln>
                  <a:noFill/>
                </a:ln>
                <a:solidFill>
                  <a:srgbClr val="000000"/>
                </a:solidFill>
                <a:effectLst/>
                <a:uLnTx/>
                <a:uFillTx/>
                <a:latin typeface="Arial" panose="020B0604020202020204" pitchFamily="34" charset="0"/>
                <a:ea typeface="+mn-ea"/>
                <a:cs typeface="SignaColumn-Light"/>
              </a:rPr>
              <a:t>free</a:t>
            </a:r>
            <a:endPar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SignaColumn-Light"/>
            </a:endParaRPr>
          </a:p>
          <a:p>
            <a:pPr marL="300355" marR="0" lvl="0" indent="-146050" algn="l" defTabSz="914400" rtl="0" eaLnBrk="0" fontAlgn="base" latinLnBrk="0" hangingPunct="0">
              <a:lnSpc>
                <a:spcPct val="130000"/>
              </a:lnSpc>
              <a:spcBef>
                <a:spcPts val="240"/>
              </a:spcBef>
              <a:spcAft>
                <a:spcPct val="0"/>
              </a:spcAft>
              <a:buClr>
                <a:srgbClr val="FA4C40"/>
              </a:buClr>
              <a:buSzPct val="87500"/>
              <a:buFont typeface="Arial"/>
              <a:buChar char="■"/>
              <a:tabLst>
                <a:tab pos="300355" algn="l"/>
              </a:tabLst>
              <a:defRPr/>
            </a:pPr>
            <a:r>
              <a:rPr kumimoji="0" lang="en-US" sz="1100" b="0" i="0" u="none" strike="noStrike" kern="1200" cap="none" spc="-10" normalizeH="0" baseline="0" noProof="0" dirty="0">
                <a:ln>
                  <a:noFill/>
                </a:ln>
                <a:solidFill>
                  <a:srgbClr val="000000"/>
                </a:solidFill>
                <a:effectLst/>
                <a:uLnTx/>
                <a:uFillTx/>
                <a:latin typeface="Arial" panose="020B0604020202020204" pitchFamily="34" charset="0"/>
                <a:ea typeface="+mn-ea"/>
                <a:cs typeface="SignaColumn-Light"/>
              </a:rPr>
              <a:t>Easy</a:t>
            </a:r>
            <a:r>
              <a:rPr kumimoji="0" lang="en-US" sz="1100" b="0" i="0" u="none" strike="noStrike" kern="1200" cap="none" spc="-35" normalizeH="0" baseline="0" noProof="0" dirty="0">
                <a:ln>
                  <a:noFill/>
                </a:ln>
                <a:solidFill>
                  <a:srgbClr val="000000"/>
                </a:solidFill>
                <a:effectLst/>
                <a:uLnTx/>
                <a:uFillTx/>
                <a:latin typeface="Arial" panose="020B0604020202020204" pitchFamily="34" charset="0"/>
                <a:ea typeface="+mn-ea"/>
                <a:cs typeface="SignaColumn-Light"/>
              </a:rPr>
              <a:t> </a:t>
            </a:r>
            <a:r>
              <a:rPr kumimoji="0" lang="en-US" sz="1100" b="0" i="0" u="none" strike="noStrike" kern="1200" cap="none" spc="-10" normalizeH="0" baseline="0" noProof="0" dirty="0">
                <a:ln>
                  <a:noFill/>
                </a:ln>
                <a:solidFill>
                  <a:srgbClr val="000000"/>
                </a:solidFill>
                <a:effectLst/>
                <a:uLnTx/>
                <a:uFillTx/>
                <a:latin typeface="Arial" panose="020B0604020202020204" pitchFamily="34" charset="0"/>
                <a:ea typeface="+mn-ea"/>
                <a:cs typeface="SignaColumn-Light"/>
              </a:rPr>
              <a:t>removal</a:t>
            </a:r>
            <a:r>
              <a:rPr kumimoji="0" lang="en-US" sz="1100" b="0" i="0" u="none" strike="noStrike" kern="1200" cap="none" spc="-35" normalizeH="0" baseline="0" noProof="0" dirty="0">
                <a:ln>
                  <a:noFill/>
                </a:ln>
                <a:solidFill>
                  <a:srgbClr val="000000"/>
                </a:solidFill>
                <a:effectLst/>
                <a:uLnTx/>
                <a:uFillTx/>
                <a:latin typeface="Arial" panose="020B0604020202020204" pitchFamily="34" charset="0"/>
                <a:ea typeface="+mn-ea"/>
                <a:cs typeface="SignaColumn-Light"/>
              </a:rPr>
              <a:t> </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SignaColumn-Light"/>
              </a:rPr>
              <a:t>of</a:t>
            </a:r>
            <a:r>
              <a:rPr kumimoji="0" lang="en-US" sz="1100" b="0" i="0" u="none" strike="noStrike" kern="1200" cap="none" spc="-35" normalizeH="0" baseline="0" noProof="0" dirty="0">
                <a:ln>
                  <a:noFill/>
                </a:ln>
                <a:solidFill>
                  <a:srgbClr val="000000"/>
                </a:solidFill>
                <a:effectLst/>
                <a:uLnTx/>
                <a:uFillTx/>
                <a:latin typeface="Arial" panose="020B0604020202020204" pitchFamily="34" charset="0"/>
                <a:ea typeface="+mn-ea"/>
                <a:cs typeface="SignaColumn-Light"/>
              </a:rPr>
              <a:t> </a:t>
            </a:r>
            <a:r>
              <a:rPr kumimoji="0" lang="en-US" sz="1100" b="0" i="0" u="none" strike="noStrike" kern="1200" cap="none" spc="-20" normalizeH="0" baseline="0" noProof="0" dirty="0">
                <a:ln>
                  <a:noFill/>
                </a:ln>
                <a:solidFill>
                  <a:srgbClr val="000000"/>
                </a:solidFill>
                <a:effectLst/>
                <a:uLnTx/>
                <a:uFillTx/>
                <a:latin typeface="Arial" panose="020B0604020202020204" pitchFamily="34" charset="0"/>
                <a:ea typeface="+mn-ea"/>
                <a:cs typeface="SignaColumn-Light"/>
              </a:rPr>
              <a:t>panel</a:t>
            </a:r>
            <a:endPar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SignaColumn-Light"/>
            </a:endParaRPr>
          </a:p>
          <a:p>
            <a:pPr marL="300355" marR="0" lvl="0" indent="-146050" algn="l" defTabSz="914400" rtl="0" eaLnBrk="0" fontAlgn="base" latinLnBrk="0" hangingPunct="0">
              <a:lnSpc>
                <a:spcPct val="130000"/>
              </a:lnSpc>
              <a:spcBef>
                <a:spcPts val="240"/>
              </a:spcBef>
              <a:spcAft>
                <a:spcPct val="0"/>
              </a:spcAft>
              <a:buClr>
                <a:srgbClr val="FA4C40"/>
              </a:buClr>
              <a:buSzPct val="87500"/>
              <a:buFont typeface="Arial"/>
              <a:buChar char="■"/>
              <a:tabLst>
                <a:tab pos="300355" algn="l"/>
              </a:tabLst>
              <a:defRPr/>
            </a:pP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SignaColumn-Light"/>
              </a:rPr>
              <a:t>P67</a:t>
            </a:r>
            <a:r>
              <a:rPr kumimoji="0" lang="en-US" sz="1100" b="0" i="0" u="none" strike="noStrike" kern="1200" cap="none" spc="5" normalizeH="0" baseline="0" noProof="0" dirty="0">
                <a:ln>
                  <a:noFill/>
                </a:ln>
                <a:solidFill>
                  <a:srgbClr val="000000"/>
                </a:solidFill>
                <a:effectLst/>
                <a:uLnTx/>
                <a:uFillTx/>
                <a:latin typeface="Arial" panose="020B0604020202020204" pitchFamily="34" charset="0"/>
                <a:ea typeface="+mn-ea"/>
                <a:cs typeface="SignaColumn-Light"/>
              </a:rPr>
              <a:t> </a:t>
            </a:r>
            <a:r>
              <a:rPr kumimoji="0" lang="en-US" sz="1100" b="0" i="0" u="none" strike="noStrike" kern="1200" cap="none" spc="-20" normalizeH="0" baseline="0" noProof="0" dirty="0">
                <a:ln>
                  <a:noFill/>
                </a:ln>
                <a:solidFill>
                  <a:srgbClr val="000000"/>
                </a:solidFill>
                <a:effectLst/>
                <a:uLnTx/>
                <a:uFillTx/>
                <a:latin typeface="Arial" panose="020B0604020202020204" pitchFamily="34" charset="0"/>
                <a:ea typeface="+mn-ea"/>
                <a:cs typeface="SignaColumn-Light"/>
              </a:rPr>
              <a:t>environmental</a:t>
            </a:r>
            <a:r>
              <a:rPr kumimoji="0" lang="en-US" sz="1100" b="0" i="0" u="none" strike="noStrike" kern="1200" cap="none" spc="5" normalizeH="0" baseline="0" noProof="0" dirty="0">
                <a:ln>
                  <a:noFill/>
                </a:ln>
                <a:solidFill>
                  <a:srgbClr val="000000"/>
                </a:solidFill>
                <a:effectLst/>
                <a:uLnTx/>
                <a:uFillTx/>
                <a:latin typeface="Arial" panose="020B0604020202020204" pitchFamily="34" charset="0"/>
                <a:ea typeface="+mn-ea"/>
                <a:cs typeface="SignaColumn-Light"/>
              </a:rPr>
              <a:t> </a:t>
            </a:r>
            <a:r>
              <a:rPr kumimoji="0" lang="en-US" sz="1100" b="0" i="0" u="none" strike="noStrike" kern="1200" cap="none" spc="-10" normalizeH="0" baseline="0" noProof="0" dirty="0">
                <a:ln>
                  <a:noFill/>
                </a:ln>
                <a:solidFill>
                  <a:srgbClr val="000000"/>
                </a:solidFill>
                <a:effectLst/>
                <a:uLnTx/>
                <a:uFillTx/>
                <a:latin typeface="Arial" panose="020B0604020202020204" pitchFamily="34" charset="0"/>
                <a:ea typeface="+mn-ea"/>
                <a:cs typeface="SignaColumn-Light"/>
              </a:rPr>
              <a:t>rating</a:t>
            </a:r>
            <a:endPar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SignaColumn-Light"/>
            </a:endParaRPr>
          </a:p>
          <a:p>
            <a:pPr marL="298450" marR="186690" lvl="0" indent="-144145" algn="l" defTabSz="914400" rtl="0" eaLnBrk="0" fontAlgn="base" latinLnBrk="0" hangingPunct="0">
              <a:lnSpc>
                <a:spcPct val="130000"/>
              </a:lnSpc>
              <a:spcBef>
                <a:spcPct val="0"/>
              </a:spcBef>
              <a:spcAft>
                <a:spcPct val="0"/>
              </a:spcAft>
              <a:buClr>
                <a:srgbClr val="FA4C40"/>
              </a:buClr>
              <a:buSzPct val="87500"/>
              <a:buFont typeface="Arial"/>
              <a:buChar char="■"/>
              <a:tabLst>
                <a:tab pos="298450" algn="l"/>
                <a:tab pos="300355" algn="l"/>
              </a:tabLst>
              <a:defRPr/>
            </a:pP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SignaColumn-Light"/>
              </a:rPr>
              <a:t>	One</a:t>
            </a:r>
            <a:r>
              <a:rPr kumimoji="0" lang="en-US" sz="1100" b="0" i="0" u="none" strike="noStrike" kern="1200" cap="none" spc="-35" normalizeH="0" baseline="0" noProof="0" dirty="0">
                <a:ln>
                  <a:noFill/>
                </a:ln>
                <a:solidFill>
                  <a:srgbClr val="000000"/>
                </a:solidFill>
                <a:effectLst/>
                <a:uLnTx/>
                <a:uFillTx/>
                <a:latin typeface="Arial" panose="020B0604020202020204" pitchFamily="34" charset="0"/>
                <a:ea typeface="+mn-ea"/>
                <a:cs typeface="SignaColumn-Light"/>
              </a:rPr>
              <a:t> </a:t>
            </a:r>
            <a:r>
              <a:rPr kumimoji="0" lang="en-US" sz="1100" b="0" i="0" u="none" strike="noStrike" kern="1200" cap="none" spc="-10" normalizeH="0" baseline="0" noProof="0" dirty="0">
                <a:ln>
                  <a:noFill/>
                </a:ln>
                <a:solidFill>
                  <a:srgbClr val="000000"/>
                </a:solidFill>
                <a:effectLst/>
                <a:uLnTx/>
                <a:uFillTx/>
                <a:latin typeface="Arial" panose="020B0604020202020204" pitchFamily="34" charset="0"/>
                <a:ea typeface="+mn-ea"/>
                <a:cs typeface="SignaColumn-Light"/>
              </a:rPr>
              <a:t>common</a:t>
            </a:r>
            <a:r>
              <a:rPr kumimoji="0" lang="en-US" sz="1100" b="0" i="0" u="none" strike="noStrike" kern="1200" cap="none" spc="-35" normalizeH="0" baseline="0" noProof="0" dirty="0">
                <a:ln>
                  <a:noFill/>
                </a:ln>
                <a:solidFill>
                  <a:srgbClr val="000000"/>
                </a:solidFill>
                <a:effectLst/>
                <a:uLnTx/>
                <a:uFillTx/>
                <a:latin typeface="Arial" panose="020B0604020202020204" pitchFamily="34" charset="0"/>
                <a:ea typeface="+mn-ea"/>
                <a:cs typeface="SignaColumn-Light"/>
              </a:rPr>
              <a:t> </a:t>
            </a:r>
            <a:r>
              <a:rPr kumimoji="0" lang="en-US" sz="1100" b="0" i="0" u="none" strike="noStrike" kern="1200" cap="none" spc="-10" normalizeH="0" baseline="0" noProof="0" dirty="0">
                <a:ln>
                  <a:noFill/>
                </a:ln>
                <a:solidFill>
                  <a:srgbClr val="000000"/>
                </a:solidFill>
                <a:effectLst/>
                <a:uLnTx/>
                <a:uFillTx/>
                <a:latin typeface="Arial" panose="020B0604020202020204" pitchFamily="34" charset="0"/>
                <a:ea typeface="+mn-ea"/>
                <a:cs typeface="SignaColumn-Light"/>
              </a:rPr>
              <a:t>interface</a:t>
            </a:r>
            <a:r>
              <a:rPr kumimoji="0" lang="en-US" sz="1100" b="0" i="0" u="none" strike="noStrike" kern="1200" cap="none" spc="500" normalizeH="0" baseline="0" noProof="0" dirty="0">
                <a:ln>
                  <a:noFill/>
                </a:ln>
                <a:solidFill>
                  <a:srgbClr val="000000"/>
                </a:solidFill>
                <a:effectLst/>
                <a:uLnTx/>
                <a:uFillTx/>
                <a:latin typeface="Arial" panose="020B0604020202020204" pitchFamily="34" charset="0"/>
                <a:ea typeface="+mn-ea"/>
                <a:cs typeface="SignaColumn-Light"/>
              </a:rPr>
              <a:t> </a:t>
            </a:r>
            <a:r>
              <a:rPr kumimoji="0" lang="en-US" sz="1100" b="0" i="0" u="none" strike="noStrike" kern="1200" cap="none" spc="-10" normalizeH="0" baseline="0" noProof="0" dirty="0">
                <a:ln>
                  <a:noFill/>
                </a:ln>
                <a:solidFill>
                  <a:srgbClr val="000000"/>
                </a:solidFill>
                <a:effectLst/>
                <a:uLnTx/>
                <a:uFillTx/>
                <a:latin typeface="Arial" panose="020B0604020202020204" pitchFamily="34" charset="0"/>
                <a:ea typeface="+mn-ea"/>
                <a:cs typeface="SignaColumn-Light"/>
              </a:rPr>
              <a:t>across</a:t>
            </a:r>
            <a:r>
              <a:rPr kumimoji="0" lang="en-US" sz="1100" b="0" i="0" u="none" strike="noStrike" kern="1200" cap="none" spc="-35" normalizeH="0" baseline="0" noProof="0" dirty="0">
                <a:ln>
                  <a:noFill/>
                </a:ln>
                <a:solidFill>
                  <a:srgbClr val="000000"/>
                </a:solidFill>
                <a:effectLst/>
                <a:uLnTx/>
                <a:uFillTx/>
                <a:latin typeface="Arial" panose="020B0604020202020204" pitchFamily="34" charset="0"/>
                <a:ea typeface="+mn-ea"/>
                <a:cs typeface="SignaColumn-Light"/>
              </a:rPr>
              <a:t> </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SignaColumn-Light"/>
              </a:rPr>
              <a:t>all</a:t>
            </a:r>
            <a:r>
              <a:rPr kumimoji="0" lang="en-US" sz="1100" b="0" i="0" u="none" strike="noStrike" kern="1200" cap="none" spc="-30" normalizeH="0" baseline="0" noProof="0" dirty="0">
                <a:ln>
                  <a:noFill/>
                </a:ln>
                <a:solidFill>
                  <a:srgbClr val="000000"/>
                </a:solidFill>
                <a:effectLst/>
                <a:uLnTx/>
                <a:uFillTx/>
                <a:latin typeface="Arial" panose="020B0604020202020204" pitchFamily="34" charset="0"/>
                <a:ea typeface="+mn-ea"/>
                <a:cs typeface="SignaColumn-Light"/>
              </a:rPr>
              <a:t> </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SignaColumn-Light"/>
              </a:rPr>
              <a:t>3D</a:t>
            </a:r>
            <a:r>
              <a:rPr kumimoji="0" lang="en-US" sz="1100" b="0" i="0" u="none" strike="noStrike" kern="1200" cap="none" spc="-30" normalizeH="0" baseline="0" noProof="0" dirty="0">
                <a:ln>
                  <a:noFill/>
                </a:ln>
                <a:solidFill>
                  <a:srgbClr val="000000"/>
                </a:solidFill>
                <a:effectLst/>
                <a:uLnTx/>
                <a:uFillTx/>
                <a:latin typeface="Arial" panose="020B0604020202020204" pitchFamily="34" charset="0"/>
                <a:ea typeface="+mn-ea"/>
                <a:cs typeface="SignaColumn-Light"/>
              </a:rPr>
              <a:t> </a:t>
            </a:r>
            <a:r>
              <a:rPr kumimoji="0" lang="en-US" sz="1100" b="0" i="0" u="none" strike="noStrike" kern="1200" cap="none" spc="-10" normalizeH="0" baseline="0" noProof="0" dirty="0">
                <a:ln>
                  <a:noFill/>
                </a:ln>
                <a:solidFill>
                  <a:srgbClr val="000000"/>
                </a:solidFill>
                <a:effectLst/>
                <a:uLnTx/>
                <a:uFillTx/>
                <a:latin typeface="Arial" panose="020B0604020202020204" pitchFamily="34" charset="0"/>
                <a:ea typeface="+mn-ea"/>
                <a:cs typeface="SignaColumn-Light"/>
              </a:rPr>
              <a:t>machine</a:t>
            </a:r>
            <a:r>
              <a:rPr kumimoji="0" lang="en-US" sz="1100" b="0" i="0" u="none" strike="noStrike" kern="1200" cap="none" spc="-30" normalizeH="0" baseline="0" noProof="0" dirty="0">
                <a:ln>
                  <a:noFill/>
                </a:ln>
                <a:solidFill>
                  <a:srgbClr val="000000"/>
                </a:solidFill>
                <a:effectLst/>
                <a:uLnTx/>
                <a:uFillTx/>
                <a:latin typeface="Arial" panose="020B0604020202020204" pitchFamily="34" charset="0"/>
                <a:ea typeface="+mn-ea"/>
                <a:cs typeface="SignaColumn-Light"/>
              </a:rPr>
              <a:t> </a:t>
            </a:r>
            <a:r>
              <a:rPr kumimoji="0" lang="en-US" sz="1100" b="0" i="0" u="none" strike="noStrike" kern="1200" cap="none" spc="-10" normalizeH="0" baseline="0" noProof="0" dirty="0">
                <a:ln>
                  <a:noFill/>
                </a:ln>
                <a:solidFill>
                  <a:srgbClr val="000000"/>
                </a:solidFill>
                <a:effectLst/>
                <a:uLnTx/>
                <a:uFillTx/>
                <a:latin typeface="Arial" panose="020B0604020202020204" pitchFamily="34" charset="0"/>
                <a:ea typeface="+mn-ea"/>
                <a:cs typeface="SignaColumn-Light"/>
              </a:rPr>
              <a:t>control applications</a:t>
            </a:r>
            <a:endPar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SignaColumn-Light"/>
            </a:endParaRPr>
          </a:p>
          <a:p>
            <a:pPr marL="298450" marR="410845" lvl="0" indent="-144145" algn="l" defTabSz="914400" rtl="0" eaLnBrk="0" fontAlgn="base" latinLnBrk="0" hangingPunct="0">
              <a:lnSpc>
                <a:spcPct val="130000"/>
              </a:lnSpc>
              <a:spcBef>
                <a:spcPct val="0"/>
              </a:spcBef>
              <a:spcAft>
                <a:spcPct val="0"/>
              </a:spcAft>
              <a:buClr>
                <a:srgbClr val="FA4C40"/>
              </a:buClr>
              <a:buSzPct val="87500"/>
              <a:buFont typeface="Arial"/>
              <a:buChar char="■"/>
              <a:tabLst>
                <a:tab pos="298450" algn="l"/>
                <a:tab pos="300355" algn="l"/>
              </a:tabLst>
              <a:defRPr/>
            </a:pP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SignaColumn-Light"/>
              </a:rPr>
              <a:t>	</a:t>
            </a:r>
            <a:r>
              <a:rPr kumimoji="0" lang="en-US" sz="1100" b="0" i="0" u="none" strike="noStrike" kern="1200" cap="none" spc="-10" normalizeH="0" baseline="0" noProof="0" dirty="0">
                <a:ln>
                  <a:noFill/>
                </a:ln>
                <a:solidFill>
                  <a:srgbClr val="000000"/>
                </a:solidFill>
                <a:effectLst/>
                <a:uLnTx/>
                <a:uFillTx/>
                <a:latin typeface="Arial" panose="020B0604020202020204" pitchFamily="34" charset="0"/>
                <a:ea typeface="+mn-ea"/>
                <a:cs typeface="SignaColumn-Light"/>
              </a:rPr>
              <a:t>Simple</a:t>
            </a:r>
            <a:r>
              <a:rPr kumimoji="0" lang="en-US" sz="1100" b="0" i="0" u="none" strike="noStrike" kern="1200" cap="none" spc="-35" normalizeH="0" baseline="0" noProof="0" dirty="0">
                <a:ln>
                  <a:noFill/>
                </a:ln>
                <a:solidFill>
                  <a:srgbClr val="000000"/>
                </a:solidFill>
                <a:effectLst/>
                <a:uLnTx/>
                <a:uFillTx/>
                <a:latin typeface="Arial" panose="020B0604020202020204" pitchFamily="34" charset="0"/>
                <a:ea typeface="+mn-ea"/>
                <a:cs typeface="SignaColumn-Light"/>
              </a:rPr>
              <a:t> </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SignaColumn-Light"/>
              </a:rPr>
              <a:t>and</a:t>
            </a:r>
            <a:r>
              <a:rPr kumimoji="0" lang="en-US" sz="1100" b="0" i="0" u="none" strike="noStrike" kern="1200" cap="none" spc="-35" normalizeH="0" baseline="0" noProof="0" dirty="0">
                <a:ln>
                  <a:noFill/>
                </a:ln>
                <a:solidFill>
                  <a:srgbClr val="000000"/>
                </a:solidFill>
                <a:effectLst/>
                <a:uLnTx/>
                <a:uFillTx/>
                <a:latin typeface="Arial" panose="020B0604020202020204" pitchFamily="34" charset="0"/>
                <a:ea typeface="+mn-ea"/>
                <a:cs typeface="SignaColumn-Light"/>
              </a:rPr>
              <a:t> </a:t>
            </a:r>
            <a:r>
              <a:rPr kumimoji="0" lang="en-US" sz="1100" b="0" i="0" u="none" strike="noStrike" kern="1200" cap="none" spc="-10" normalizeH="0" baseline="0" noProof="0" dirty="0">
                <a:ln>
                  <a:noFill/>
                </a:ln>
                <a:solidFill>
                  <a:srgbClr val="000000"/>
                </a:solidFill>
                <a:effectLst/>
                <a:uLnTx/>
                <a:uFillTx/>
                <a:latin typeface="Arial" panose="020B0604020202020204" pitchFamily="34" charset="0"/>
                <a:ea typeface="+mn-ea"/>
                <a:cs typeface="SignaColumn-Light"/>
              </a:rPr>
              <a:t>intuitive</a:t>
            </a:r>
            <a:r>
              <a:rPr kumimoji="0" lang="en-US" sz="1100" b="0" i="0" u="none" strike="noStrike" kern="1200" cap="none" spc="-35" normalizeH="0" baseline="0" noProof="0" dirty="0">
                <a:ln>
                  <a:noFill/>
                </a:ln>
                <a:solidFill>
                  <a:srgbClr val="000000"/>
                </a:solidFill>
                <a:effectLst/>
                <a:uLnTx/>
                <a:uFillTx/>
                <a:latin typeface="Arial" panose="020B0604020202020204" pitchFamily="34" charset="0"/>
                <a:ea typeface="+mn-ea"/>
                <a:cs typeface="SignaColumn-Light"/>
              </a:rPr>
              <a:t> </a:t>
            </a:r>
            <a:r>
              <a:rPr kumimoji="0" lang="en-US" sz="1100" b="0" i="0" u="none" strike="noStrike" kern="1200" cap="none" spc="-20" normalizeH="0" baseline="0" noProof="0" dirty="0">
                <a:ln>
                  <a:noFill/>
                </a:ln>
                <a:solidFill>
                  <a:srgbClr val="000000"/>
                </a:solidFill>
                <a:effectLst/>
                <a:uLnTx/>
                <a:uFillTx/>
                <a:latin typeface="Arial" panose="020B0604020202020204" pitchFamily="34" charset="0"/>
                <a:ea typeface="+mn-ea"/>
                <a:cs typeface="SignaColumn-Light"/>
              </a:rPr>
              <a:t>user </a:t>
            </a:r>
            <a:r>
              <a:rPr kumimoji="0" lang="en-US" sz="1100" b="0" i="0" u="none" strike="noStrike" kern="1200" cap="none" spc="-10" normalizeH="0" baseline="0" noProof="0" dirty="0">
                <a:ln>
                  <a:noFill/>
                </a:ln>
                <a:solidFill>
                  <a:srgbClr val="000000"/>
                </a:solidFill>
                <a:effectLst/>
                <a:uLnTx/>
                <a:uFillTx/>
                <a:latin typeface="Arial" panose="020B0604020202020204" pitchFamily="34" charset="0"/>
                <a:ea typeface="+mn-ea"/>
                <a:cs typeface="SignaColumn-Light"/>
              </a:rPr>
              <a:t>interface</a:t>
            </a:r>
            <a:endPar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SignaColumn-Light"/>
            </a:endParaRPr>
          </a:p>
          <a:p>
            <a:pPr marL="298450" marR="330835" lvl="0" indent="-144145" algn="l" defTabSz="914400" rtl="0" eaLnBrk="0" fontAlgn="base" latinLnBrk="0" hangingPunct="0">
              <a:lnSpc>
                <a:spcPct val="130000"/>
              </a:lnSpc>
              <a:spcBef>
                <a:spcPct val="0"/>
              </a:spcBef>
              <a:spcAft>
                <a:spcPct val="0"/>
              </a:spcAft>
              <a:buClr>
                <a:srgbClr val="FA4C40"/>
              </a:buClr>
              <a:buSzPct val="87500"/>
              <a:buFont typeface="Arial"/>
              <a:buChar char="■"/>
              <a:tabLst>
                <a:tab pos="298450" algn="l"/>
                <a:tab pos="300355" algn="l"/>
              </a:tabLst>
              <a:defRPr/>
            </a:pP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SignaColumn-Light"/>
              </a:rPr>
              <a:t>	</a:t>
            </a:r>
            <a:r>
              <a:rPr kumimoji="0" lang="en-US" sz="1100" b="0" i="0" u="none" strike="noStrike" kern="1200" cap="none" spc="-10" normalizeH="0" baseline="0" noProof="0" dirty="0">
                <a:ln>
                  <a:noFill/>
                </a:ln>
                <a:solidFill>
                  <a:srgbClr val="000000"/>
                </a:solidFill>
                <a:effectLst/>
                <a:uLnTx/>
                <a:uFillTx/>
                <a:latin typeface="Arial" panose="020B0604020202020204" pitchFamily="34" charset="0"/>
                <a:ea typeface="+mn-ea"/>
                <a:cs typeface="SignaColumn-Light"/>
              </a:rPr>
              <a:t>Easy</a:t>
            </a:r>
            <a:r>
              <a:rPr kumimoji="0" lang="en-US" sz="1100" b="0" i="0" u="none" strike="noStrike" kern="1200" cap="none" spc="-45" normalizeH="0" baseline="0" noProof="0" dirty="0">
                <a:ln>
                  <a:noFill/>
                </a:ln>
                <a:solidFill>
                  <a:srgbClr val="000000"/>
                </a:solidFill>
                <a:effectLst/>
                <a:uLnTx/>
                <a:uFillTx/>
                <a:latin typeface="Arial" panose="020B0604020202020204" pitchFamily="34" charset="0"/>
                <a:ea typeface="+mn-ea"/>
                <a:cs typeface="SignaColumn-Light"/>
              </a:rPr>
              <a:t> </a:t>
            </a:r>
            <a:r>
              <a:rPr kumimoji="0" lang="en-US" sz="1100" b="0" i="0" u="none" strike="noStrike" kern="1200" cap="none" spc="-10" normalizeH="0" baseline="0" noProof="0" dirty="0">
                <a:ln>
                  <a:noFill/>
                </a:ln>
                <a:solidFill>
                  <a:srgbClr val="000000"/>
                </a:solidFill>
                <a:effectLst/>
                <a:uLnTx/>
                <a:uFillTx/>
                <a:latin typeface="Arial" panose="020B0604020202020204" pitchFamily="34" charset="0"/>
                <a:ea typeface="+mn-ea"/>
                <a:cs typeface="SignaColumn-Light"/>
              </a:rPr>
              <a:t>installation</a:t>
            </a:r>
            <a:r>
              <a:rPr kumimoji="0" lang="en-US" sz="1100" b="0" i="0" u="none" strike="noStrike" kern="1200" cap="none" spc="-45" normalizeH="0" baseline="0" noProof="0" dirty="0">
                <a:ln>
                  <a:noFill/>
                </a:ln>
                <a:solidFill>
                  <a:srgbClr val="000000"/>
                </a:solidFill>
                <a:effectLst/>
                <a:uLnTx/>
                <a:uFillTx/>
                <a:latin typeface="Arial" panose="020B0604020202020204" pitchFamily="34" charset="0"/>
                <a:ea typeface="+mn-ea"/>
                <a:cs typeface="SignaColumn-Light"/>
              </a:rPr>
              <a:t> </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SignaColumn-Light"/>
              </a:rPr>
              <a:t>and</a:t>
            </a:r>
            <a:r>
              <a:rPr kumimoji="0" lang="en-US" sz="1100" b="0" i="0" u="none" strike="noStrike" kern="1200" cap="none" spc="-45" normalizeH="0" baseline="0" noProof="0" dirty="0">
                <a:ln>
                  <a:noFill/>
                </a:ln>
                <a:solidFill>
                  <a:srgbClr val="000000"/>
                </a:solidFill>
                <a:effectLst/>
                <a:uLnTx/>
                <a:uFillTx/>
                <a:latin typeface="Arial" panose="020B0604020202020204" pitchFamily="34" charset="0"/>
                <a:ea typeface="+mn-ea"/>
                <a:cs typeface="SignaColumn-Light"/>
              </a:rPr>
              <a:t> </a:t>
            </a:r>
            <a:r>
              <a:rPr kumimoji="0" lang="en-US" sz="1100" b="0" i="0" u="none" strike="noStrike" kern="1200" cap="none" spc="-10" normalizeH="0" baseline="0" noProof="0" dirty="0">
                <a:ln>
                  <a:noFill/>
                </a:ln>
                <a:solidFill>
                  <a:srgbClr val="000000"/>
                </a:solidFill>
                <a:effectLst/>
                <a:uLnTx/>
                <a:uFillTx/>
                <a:latin typeface="Arial" panose="020B0604020202020204" pitchFamily="34" charset="0"/>
                <a:ea typeface="+mn-ea"/>
                <a:cs typeface="SignaColumn-Light"/>
              </a:rPr>
              <a:t>quick </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SignaColumn-Light"/>
              </a:rPr>
              <a:t>setup</a:t>
            </a:r>
            <a:r>
              <a:rPr kumimoji="0" lang="en-US" sz="1100" b="0" i="0" u="none" strike="noStrike" kern="1200" cap="none" spc="-60" normalizeH="0" baseline="0" noProof="0" dirty="0">
                <a:ln>
                  <a:noFill/>
                </a:ln>
                <a:solidFill>
                  <a:srgbClr val="000000"/>
                </a:solidFill>
                <a:effectLst/>
                <a:uLnTx/>
                <a:uFillTx/>
                <a:latin typeface="Arial" panose="020B0604020202020204" pitchFamily="34" charset="0"/>
                <a:ea typeface="+mn-ea"/>
                <a:cs typeface="SignaColumn-Light"/>
              </a:rPr>
              <a:t> </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SignaColumn-Light"/>
              </a:rPr>
              <a:t>for</a:t>
            </a:r>
            <a:r>
              <a:rPr kumimoji="0" lang="en-US" sz="1100" b="0" i="0" u="none" strike="noStrike" kern="1200" cap="none" spc="-55" normalizeH="0" baseline="0" noProof="0" dirty="0">
                <a:ln>
                  <a:noFill/>
                </a:ln>
                <a:solidFill>
                  <a:srgbClr val="000000"/>
                </a:solidFill>
                <a:effectLst/>
                <a:uLnTx/>
                <a:uFillTx/>
                <a:latin typeface="Arial" panose="020B0604020202020204" pitchFamily="34" charset="0"/>
                <a:ea typeface="+mn-ea"/>
                <a:cs typeface="SignaColumn-Light"/>
              </a:rPr>
              <a:t> </a:t>
            </a:r>
            <a:r>
              <a:rPr kumimoji="0" lang="en-US" sz="1100" b="0" i="0" u="none" strike="noStrike" kern="1200" cap="none" spc="-10" normalizeH="0" baseline="0" noProof="0" dirty="0">
                <a:ln>
                  <a:noFill/>
                </a:ln>
                <a:solidFill>
                  <a:srgbClr val="000000"/>
                </a:solidFill>
                <a:effectLst/>
                <a:uLnTx/>
                <a:uFillTx/>
                <a:latin typeface="Arial" panose="020B0604020202020204" pitchFamily="34" charset="0"/>
                <a:ea typeface="+mn-ea"/>
                <a:cs typeface="SignaColumn-Light"/>
              </a:rPr>
              <a:t>operators</a:t>
            </a:r>
            <a:endPar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SignaColumn-Light"/>
            </a:endParaRPr>
          </a:p>
          <a:p>
            <a:pPr marL="298450" marR="231140" lvl="0" indent="-144145" algn="l" defTabSz="914400" rtl="0" eaLnBrk="0" fontAlgn="base" latinLnBrk="0" hangingPunct="0">
              <a:lnSpc>
                <a:spcPct val="130000"/>
              </a:lnSpc>
              <a:spcBef>
                <a:spcPct val="0"/>
              </a:spcBef>
              <a:spcAft>
                <a:spcPct val="0"/>
              </a:spcAft>
              <a:buClr>
                <a:srgbClr val="FA4C40"/>
              </a:buClr>
              <a:buSzPct val="87500"/>
              <a:buFont typeface="Arial"/>
              <a:buChar char="■"/>
              <a:tabLst>
                <a:tab pos="298450" algn="l"/>
                <a:tab pos="300355" algn="l"/>
              </a:tabLst>
              <a:defRPr/>
            </a:pP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SignaColumn-Light"/>
              </a:rPr>
              <a:t>	</a:t>
            </a:r>
            <a:r>
              <a:rPr kumimoji="0" lang="en-US" sz="1100" b="0" i="0" u="none" strike="noStrike" kern="1200" cap="none" spc="-10" normalizeH="0" baseline="0" noProof="0" dirty="0">
                <a:ln>
                  <a:noFill/>
                </a:ln>
                <a:solidFill>
                  <a:srgbClr val="000000"/>
                </a:solidFill>
                <a:effectLst/>
                <a:uLnTx/>
                <a:uFillTx/>
                <a:latin typeface="Arial" panose="020B0604020202020204" pitchFamily="34" charset="0"/>
                <a:ea typeface="+mn-ea"/>
                <a:cs typeface="SignaColumn-Light"/>
              </a:rPr>
              <a:t>Rugged</a:t>
            </a:r>
            <a:r>
              <a:rPr kumimoji="0" lang="en-US" sz="1100" b="0" i="0" u="none" strike="noStrike" kern="1200" cap="none" spc="-25" normalizeH="0" baseline="0" noProof="0" dirty="0">
                <a:ln>
                  <a:noFill/>
                </a:ln>
                <a:solidFill>
                  <a:srgbClr val="000000"/>
                </a:solidFill>
                <a:effectLst/>
                <a:uLnTx/>
                <a:uFillTx/>
                <a:latin typeface="Arial" panose="020B0604020202020204" pitchFamily="34" charset="0"/>
                <a:ea typeface="+mn-ea"/>
                <a:cs typeface="SignaColumn-Light"/>
              </a:rPr>
              <a:t> </a:t>
            </a:r>
            <a:r>
              <a:rPr kumimoji="0" lang="en-US" sz="1100" b="0" i="0" u="none" strike="noStrike" kern="1200" cap="none" spc="-10" normalizeH="0" baseline="0" noProof="0" dirty="0">
                <a:ln>
                  <a:noFill/>
                </a:ln>
                <a:solidFill>
                  <a:srgbClr val="000000"/>
                </a:solidFill>
                <a:effectLst/>
                <a:uLnTx/>
                <a:uFillTx/>
                <a:latin typeface="Arial" panose="020B0604020202020204" pitchFamily="34" charset="0"/>
                <a:ea typeface="+mn-ea"/>
                <a:cs typeface="SignaColumn-Light"/>
              </a:rPr>
              <a:t>design</a:t>
            </a:r>
            <a:r>
              <a:rPr kumimoji="0" lang="en-US" sz="1100" b="0" i="0" u="none" strike="noStrike" kern="1200" cap="none" spc="-25" normalizeH="0" baseline="0" noProof="0" dirty="0">
                <a:ln>
                  <a:noFill/>
                </a:ln>
                <a:solidFill>
                  <a:srgbClr val="000000"/>
                </a:solidFill>
                <a:effectLst/>
                <a:uLnTx/>
                <a:uFillTx/>
                <a:latin typeface="Arial" panose="020B0604020202020204" pitchFamily="34" charset="0"/>
                <a:ea typeface="+mn-ea"/>
                <a:cs typeface="SignaColumn-Light"/>
              </a:rPr>
              <a:t> </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SignaColumn-Light"/>
              </a:rPr>
              <a:t>of</a:t>
            </a:r>
            <a:r>
              <a:rPr kumimoji="0" lang="en-US" sz="1100" b="0" i="0" u="none" strike="noStrike" kern="1200" cap="none" spc="-20" normalizeH="0" baseline="0" noProof="0" dirty="0">
                <a:ln>
                  <a:noFill/>
                </a:ln>
                <a:solidFill>
                  <a:srgbClr val="000000"/>
                </a:solidFill>
                <a:effectLst/>
                <a:uLnTx/>
                <a:uFillTx/>
                <a:latin typeface="Arial" panose="020B0604020202020204" pitchFamily="34" charset="0"/>
                <a:ea typeface="+mn-ea"/>
                <a:cs typeface="SignaColumn-Light"/>
              </a:rPr>
              <a:t> </a:t>
            </a:r>
            <a:r>
              <a:rPr kumimoji="0" lang="en-US" sz="1100" b="0" i="0" u="none" strike="noStrike" kern="1200" cap="none" spc="-10" normalizeH="0" baseline="0" noProof="0" dirty="0">
                <a:ln>
                  <a:noFill/>
                </a:ln>
                <a:solidFill>
                  <a:srgbClr val="000000"/>
                </a:solidFill>
                <a:effectLst/>
                <a:uLnTx/>
                <a:uFillTx/>
                <a:latin typeface="Arial" panose="020B0604020202020204" pitchFamily="34" charset="0"/>
                <a:ea typeface="+mn-ea"/>
                <a:cs typeface="SignaColumn-Light"/>
              </a:rPr>
              <a:t>cradle</a:t>
            </a:r>
            <a:r>
              <a:rPr kumimoji="0" lang="en-US" sz="1100" b="0" i="0" u="none" strike="noStrike" kern="1200" cap="none" spc="-25" normalizeH="0" baseline="0" noProof="0" dirty="0">
                <a:ln>
                  <a:noFill/>
                </a:ln>
                <a:solidFill>
                  <a:srgbClr val="000000"/>
                </a:solidFill>
                <a:effectLst/>
                <a:uLnTx/>
                <a:uFillTx/>
                <a:latin typeface="Arial" panose="020B0604020202020204" pitchFamily="34" charset="0"/>
                <a:ea typeface="+mn-ea"/>
                <a:cs typeface="SignaColumn-Light"/>
              </a:rPr>
              <a:t> and </a:t>
            </a:r>
            <a:r>
              <a:rPr kumimoji="0" lang="en-US" sz="1100" b="0" i="0" u="none" strike="noStrike" kern="1200" cap="none" spc="-10" normalizeH="0" baseline="0" noProof="0" dirty="0">
                <a:ln>
                  <a:noFill/>
                </a:ln>
                <a:solidFill>
                  <a:srgbClr val="000000"/>
                </a:solidFill>
                <a:effectLst/>
                <a:uLnTx/>
                <a:uFillTx/>
                <a:latin typeface="Arial" panose="020B0604020202020204" pitchFamily="34" charset="0"/>
                <a:ea typeface="+mn-ea"/>
                <a:cs typeface="SignaColumn-Light"/>
              </a:rPr>
              <a:t>panel</a:t>
            </a:r>
            <a:endPar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SignaColumn-Light"/>
            </a:endParaRPr>
          </a:p>
          <a:p>
            <a:pPr marL="298450" marR="175260" lvl="0" indent="-144145" algn="l" defTabSz="914400" rtl="0" eaLnBrk="0" fontAlgn="base" latinLnBrk="0" hangingPunct="0">
              <a:lnSpc>
                <a:spcPct val="130000"/>
              </a:lnSpc>
              <a:spcBef>
                <a:spcPct val="0"/>
              </a:spcBef>
              <a:spcAft>
                <a:spcPct val="0"/>
              </a:spcAft>
              <a:buClr>
                <a:srgbClr val="FA4C40"/>
              </a:buClr>
              <a:buSzPct val="87500"/>
              <a:buFont typeface="Arial"/>
              <a:buChar char="■"/>
              <a:tabLst>
                <a:tab pos="298450" algn="l"/>
                <a:tab pos="300355" algn="l"/>
              </a:tabLst>
              <a:defRPr/>
            </a:pP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SignaColumn-Light"/>
              </a:rPr>
              <a:t>	</a:t>
            </a:r>
            <a:r>
              <a:rPr kumimoji="0" lang="en-US" sz="1100" b="0" i="0" u="none" strike="noStrike" kern="1200" cap="none" spc="-10" normalizeH="0" baseline="0" noProof="0" dirty="0">
                <a:ln>
                  <a:noFill/>
                </a:ln>
                <a:solidFill>
                  <a:srgbClr val="000000"/>
                </a:solidFill>
                <a:effectLst/>
                <a:uLnTx/>
                <a:uFillTx/>
                <a:latin typeface="Arial" panose="020B0604020202020204" pitchFamily="34" charset="0"/>
                <a:ea typeface="+mn-ea"/>
                <a:cs typeface="SignaColumn-Light"/>
              </a:rPr>
              <a:t>Docking</a:t>
            </a:r>
            <a:r>
              <a:rPr kumimoji="0" lang="en-US" sz="1100" b="0" i="0" u="none" strike="noStrike" kern="1200" cap="none" spc="-25" normalizeH="0" baseline="0" noProof="0" dirty="0">
                <a:ln>
                  <a:noFill/>
                </a:ln>
                <a:solidFill>
                  <a:srgbClr val="000000"/>
                </a:solidFill>
                <a:effectLst/>
                <a:uLnTx/>
                <a:uFillTx/>
                <a:latin typeface="Arial" panose="020B0604020202020204" pitchFamily="34" charset="0"/>
                <a:ea typeface="+mn-ea"/>
                <a:cs typeface="SignaColumn-Light"/>
              </a:rPr>
              <a:t> </a:t>
            </a:r>
            <a:r>
              <a:rPr kumimoji="0" lang="en-US" sz="1100" b="0" i="0" u="none" strike="noStrike" kern="1200" cap="none" spc="-10" normalizeH="0" baseline="0" noProof="0" dirty="0">
                <a:ln>
                  <a:noFill/>
                </a:ln>
                <a:solidFill>
                  <a:srgbClr val="000000"/>
                </a:solidFill>
                <a:effectLst/>
                <a:uLnTx/>
                <a:uFillTx/>
                <a:latin typeface="Arial" panose="020B0604020202020204" pitchFamily="34" charset="0"/>
                <a:ea typeface="+mn-ea"/>
                <a:cs typeface="SignaColumn-Light"/>
              </a:rPr>
              <a:t>station</a:t>
            </a:r>
            <a:r>
              <a:rPr kumimoji="0" lang="en-US" sz="1100" b="0" i="0" u="none" strike="noStrike" kern="1200" cap="none" spc="-25" normalizeH="0" baseline="0" noProof="0" dirty="0">
                <a:ln>
                  <a:noFill/>
                </a:ln>
                <a:solidFill>
                  <a:srgbClr val="000000"/>
                </a:solidFill>
                <a:effectLst/>
                <a:uLnTx/>
                <a:uFillTx/>
                <a:latin typeface="Arial" panose="020B0604020202020204" pitchFamily="34" charset="0"/>
                <a:ea typeface="+mn-ea"/>
                <a:cs typeface="SignaColumn-Light"/>
              </a:rPr>
              <a:t> </a:t>
            </a:r>
            <a:r>
              <a:rPr kumimoji="0" lang="en-US" sz="1100" b="0" i="0" u="none" strike="noStrike" kern="1200" cap="none" spc="-10" normalizeH="0" baseline="0" noProof="0" dirty="0">
                <a:ln>
                  <a:noFill/>
                </a:ln>
                <a:solidFill>
                  <a:srgbClr val="000000"/>
                </a:solidFill>
                <a:effectLst/>
                <a:uLnTx/>
                <a:uFillTx/>
                <a:latin typeface="Arial" panose="020B0604020202020204" pitchFamily="34" charset="0"/>
                <a:ea typeface="+mn-ea"/>
                <a:cs typeface="SignaColumn-Light"/>
              </a:rPr>
              <a:t>with</a:t>
            </a:r>
            <a:r>
              <a:rPr kumimoji="0" lang="en-US" sz="1100" b="0" i="0" u="none" strike="noStrike" kern="1200" cap="none" spc="-25" normalizeH="0" baseline="0" noProof="0" dirty="0">
                <a:ln>
                  <a:noFill/>
                </a:ln>
                <a:solidFill>
                  <a:srgbClr val="000000"/>
                </a:solidFill>
                <a:effectLst/>
                <a:uLnTx/>
                <a:uFillTx/>
                <a:latin typeface="Arial" panose="020B0604020202020204" pitchFamily="34" charset="0"/>
                <a:ea typeface="+mn-ea"/>
                <a:cs typeface="SignaColumn-Light"/>
              </a:rPr>
              <a:t> </a:t>
            </a:r>
            <a:r>
              <a:rPr kumimoji="0" lang="en-US" sz="1100" b="0" i="0" u="none" strike="noStrike" kern="1200" cap="none" spc="-10" normalizeH="0" baseline="0" noProof="0" dirty="0">
                <a:ln>
                  <a:noFill/>
                </a:ln>
                <a:solidFill>
                  <a:srgbClr val="000000"/>
                </a:solidFill>
                <a:effectLst/>
                <a:uLnTx/>
                <a:uFillTx/>
                <a:latin typeface="Arial" panose="020B0604020202020204" pitchFamily="34" charset="0"/>
                <a:ea typeface="+mn-ea"/>
                <a:cs typeface="SignaColumn-Light"/>
              </a:rPr>
              <a:t>onboard memory</a:t>
            </a:r>
            <a:endPar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SignaColumn-Light"/>
            </a:endParaRPr>
          </a:p>
          <a:p>
            <a:pPr marL="298450" marR="144145" lvl="0" indent="-144145" algn="l" defTabSz="914400" rtl="0" eaLnBrk="0" fontAlgn="base" latinLnBrk="0" hangingPunct="0">
              <a:lnSpc>
                <a:spcPct val="130000"/>
              </a:lnSpc>
              <a:spcBef>
                <a:spcPct val="0"/>
              </a:spcBef>
              <a:spcAft>
                <a:spcPct val="0"/>
              </a:spcAft>
              <a:buClr>
                <a:srgbClr val="FA4C40"/>
              </a:buClr>
              <a:buSzPct val="87500"/>
              <a:buFont typeface="Arial"/>
              <a:buChar char="■"/>
              <a:tabLst>
                <a:tab pos="298450" algn="l"/>
                <a:tab pos="300355" algn="l"/>
              </a:tabLst>
              <a:defRPr/>
            </a:pP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SignaColumn-Light"/>
              </a:rPr>
              <a:t>	One</a:t>
            </a:r>
            <a:r>
              <a:rPr kumimoji="0" lang="en-US" sz="1100" b="0" i="0" u="none" strike="noStrike" kern="1200" cap="none" spc="-50" normalizeH="0" baseline="0" noProof="0" dirty="0">
                <a:ln>
                  <a:noFill/>
                </a:ln>
                <a:solidFill>
                  <a:srgbClr val="000000"/>
                </a:solidFill>
                <a:effectLst/>
                <a:uLnTx/>
                <a:uFillTx/>
                <a:latin typeface="Arial" panose="020B0604020202020204" pitchFamily="34" charset="0"/>
                <a:ea typeface="+mn-ea"/>
                <a:cs typeface="SignaColumn-Light"/>
              </a:rPr>
              <a:t> </a:t>
            </a:r>
            <a:r>
              <a:rPr kumimoji="0" lang="en-US" sz="1100" b="0" i="0" u="none" strike="noStrike" kern="1200" cap="none" spc="-10" normalizeH="0" baseline="0" noProof="0" dirty="0">
                <a:ln>
                  <a:noFill/>
                </a:ln>
                <a:solidFill>
                  <a:srgbClr val="000000"/>
                </a:solidFill>
                <a:effectLst/>
                <a:uLnTx/>
                <a:uFillTx/>
                <a:latin typeface="Arial" panose="020B0604020202020204" pitchFamily="34" charset="0"/>
                <a:ea typeface="+mn-ea"/>
                <a:cs typeface="SignaColumn-Light"/>
              </a:rPr>
              <a:t>software</a:t>
            </a:r>
            <a:r>
              <a:rPr kumimoji="0" lang="en-US" sz="1100" b="0" i="0" u="none" strike="noStrike" kern="1200" cap="none" spc="-50" normalizeH="0" baseline="0" noProof="0" dirty="0">
                <a:ln>
                  <a:noFill/>
                </a:ln>
                <a:solidFill>
                  <a:srgbClr val="000000"/>
                </a:solidFill>
                <a:effectLst/>
                <a:uLnTx/>
                <a:uFillTx/>
                <a:latin typeface="Arial" panose="020B0604020202020204" pitchFamily="34" charset="0"/>
                <a:ea typeface="+mn-ea"/>
                <a:cs typeface="SignaColumn-Light"/>
              </a:rPr>
              <a:t> </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SignaColumn-Light"/>
              </a:rPr>
              <a:t>for</a:t>
            </a:r>
            <a:r>
              <a:rPr kumimoji="0" lang="en-US" sz="1100" b="0" i="0" u="none" strike="noStrike" kern="1200" cap="none" spc="-50" normalizeH="0" baseline="0" noProof="0" dirty="0">
                <a:ln>
                  <a:noFill/>
                </a:ln>
                <a:solidFill>
                  <a:srgbClr val="000000"/>
                </a:solidFill>
                <a:effectLst/>
                <a:uLnTx/>
                <a:uFillTx/>
                <a:latin typeface="Arial" panose="020B0604020202020204" pitchFamily="34" charset="0"/>
                <a:ea typeface="+mn-ea"/>
                <a:cs typeface="SignaColumn-Light"/>
              </a:rPr>
              <a:t> </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SignaColumn-Light"/>
              </a:rPr>
              <a:t>all</a:t>
            </a:r>
            <a:r>
              <a:rPr kumimoji="0" lang="en-US" sz="1100" b="0" i="0" u="none" strike="noStrike" kern="1200" cap="none" spc="-50" normalizeH="0" baseline="0" noProof="0" dirty="0">
                <a:ln>
                  <a:noFill/>
                </a:ln>
                <a:solidFill>
                  <a:srgbClr val="000000"/>
                </a:solidFill>
                <a:effectLst/>
                <a:uLnTx/>
                <a:uFillTx/>
                <a:latin typeface="Arial" panose="020B0604020202020204" pitchFamily="34" charset="0"/>
                <a:ea typeface="+mn-ea"/>
                <a:cs typeface="SignaColumn-Light"/>
              </a:rPr>
              <a:t> </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SignaColumn-Light"/>
              </a:rPr>
              <a:t>for</a:t>
            </a:r>
            <a:r>
              <a:rPr kumimoji="0" lang="en-US" sz="1100" b="0" i="0" u="none" strike="noStrike" kern="1200" cap="none" spc="-50" normalizeH="0" baseline="0" noProof="0" dirty="0">
                <a:ln>
                  <a:noFill/>
                </a:ln>
                <a:solidFill>
                  <a:srgbClr val="000000"/>
                </a:solidFill>
                <a:effectLst/>
                <a:uLnTx/>
                <a:uFillTx/>
                <a:latin typeface="Arial" panose="020B0604020202020204" pitchFamily="34" charset="0"/>
                <a:ea typeface="+mn-ea"/>
                <a:cs typeface="SignaColumn-Light"/>
              </a:rPr>
              <a:t> </a:t>
            </a:r>
            <a:r>
              <a:rPr kumimoji="0" lang="en-US" sz="1100" b="0" i="0" u="none" strike="noStrike" kern="1200" cap="none" spc="-10" normalizeH="0" baseline="0" noProof="0" dirty="0">
                <a:ln>
                  <a:noFill/>
                </a:ln>
                <a:solidFill>
                  <a:srgbClr val="000000"/>
                </a:solidFill>
                <a:effectLst/>
                <a:uLnTx/>
                <a:uFillTx/>
                <a:latin typeface="Arial" panose="020B0604020202020204" pitchFamily="34" charset="0"/>
                <a:ea typeface="+mn-ea"/>
                <a:cs typeface="SignaColumn-Light"/>
              </a:rPr>
              <a:t>easier operation</a:t>
            </a:r>
          </a:p>
          <a:p>
            <a:pPr marL="154305" marR="144145" lvl="0" indent="0" algn="l" defTabSz="914400" rtl="0" eaLnBrk="0" fontAlgn="base" latinLnBrk="0" hangingPunct="0">
              <a:lnSpc>
                <a:spcPct val="125000"/>
              </a:lnSpc>
              <a:spcBef>
                <a:spcPct val="0"/>
              </a:spcBef>
              <a:spcAft>
                <a:spcPct val="0"/>
              </a:spcAft>
              <a:buClrTx/>
              <a:buSzPct val="87500"/>
              <a:buFontTx/>
              <a:buNone/>
              <a:tabLst>
                <a:tab pos="298450" algn="l"/>
                <a:tab pos="300355" algn="l"/>
              </a:tabLst>
              <a:defRPr/>
            </a:pPr>
            <a:endPar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SignaColumn-Light"/>
            </a:endParaRPr>
          </a:p>
          <a:p>
            <a:pPr marL="0" marR="0" lvl="0" indent="0" algn="l" defTabSz="914400" rtl="0" eaLnBrk="0" fontAlgn="base" latinLnBrk="0" hangingPunct="0">
              <a:lnSpc>
                <a:spcPct val="90000"/>
              </a:lnSpc>
              <a:spcBef>
                <a:spcPct val="0"/>
              </a:spcBef>
              <a:spcAft>
                <a:spcPts val="1200"/>
              </a:spcAft>
              <a:buClrTx/>
              <a:buSzTx/>
              <a:buFontTx/>
              <a:buNone/>
              <a:tabLst/>
              <a:defRPr/>
            </a:pPr>
            <a:endPar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p:txBody>
      </p:sp>
      <p:grpSp>
        <p:nvGrpSpPr>
          <p:cNvPr id="14" name="Group 13">
            <a:extLst>
              <a:ext uri="{FF2B5EF4-FFF2-40B4-BE49-F238E27FC236}">
                <a16:creationId xmlns:a16="http://schemas.microsoft.com/office/drawing/2014/main" id="{5725C78E-F339-B9F3-559D-172A68019289}"/>
              </a:ext>
            </a:extLst>
          </p:cNvPr>
          <p:cNvGrpSpPr/>
          <p:nvPr/>
        </p:nvGrpSpPr>
        <p:grpSpPr>
          <a:xfrm>
            <a:off x="5822464" y="3324974"/>
            <a:ext cx="4989481" cy="2794639"/>
            <a:chOff x="9326404" y="3755491"/>
            <a:chExt cx="573541" cy="573542"/>
          </a:xfrm>
        </p:grpSpPr>
        <p:sp>
          <p:nvSpPr>
            <p:cNvPr id="27" name="Freeform: Shape 26">
              <a:extLst>
                <a:ext uri="{FF2B5EF4-FFF2-40B4-BE49-F238E27FC236}">
                  <a16:creationId xmlns:a16="http://schemas.microsoft.com/office/drawing/2014/main" id="{BAB7F79E-03D9-37D0-0AAF-6275E63C1253}"/>
                </a:ext>
              </a:extLst>
            </p:cNvPr>
            <p:cNvSpPr/>
            <p:nvPr/>
          </p:nvSpPr>
          <p:spPr>
            <a:xfrm>
              <a:off x="9326404" y="3755491"/>
              <a:ext cx="573541" cy="573542"/>
            </a:xfrm>
            <a:custGeom>
              <a:avLst/>
              <a:gdLst>
                <a:gd name="connsiteX0" fmla="*/ 417002 w 417002"/>
                <a:gd name="connsiteY0" fmla="*/ 0 h 417002"/>
                <a:gd name="connsiteX1" fmla="*/ 0 w 417002"/>
                <a:gd name="connsiteY1" fmla="*/ 0 h 417002"/>
                <a:gd name="connsiteX2" fmla="*/ 0 w 417002"/>
                <a:gd name="connsiteY2" fmla="*/ 417002 h 417002"/>
                <a:gd name="connsiteX3" fmla="*/ 417002 w 417002"/>
                <a:gd name="connsiteY3" fmla="*/ 417002 h 417002"/>
                <a:gd name="connsiteX4" fmla="*/ 417002 w 417002"/>
                <a:gd name="connsiteY4" fmla="*/ 262529 h 417002"/>
                <a:gd name="connsiteX5" fmla="*/ 417002 w 417002"/>
                <a:gd name="connsiteY5" fmla="*/ 0 h 417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002" h="417002">
                  <a:moveTo>
                    <a:pt x="417002" y="0"/>
                  </a:moveTo>
                  <a:lnTo>
                    <a:pt x="0" y="0"/>
                  </a:lnTo>
                  <a:lnTo>
                    <a:pt x="0" y="417002"/>
                  </a:lnTo>
                  <a:lnTo>
                    <a:pt x="417002" y="417002"/>
                  </a:lnTo>
                  <a:lnTo>
                    <a:pt x="417002" y="262529"/>
                  </a:lnTo>
                  <a:lnTo>
                    <a:pt x="417002" y="0"/>
                  </a:lnTo>
                  <a:close/>
                </a:path>
              </a:pathLst>
            </a:custGeom>
            <a:noFill/>
            <a:ln w="12700" cap="rnd">
              <a:solidFill>
                <a:srgbClr val="FFC505"/>
              </a:solidFill>
              <a:prstDash val="solid"/>
              <a:round/>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28" name="Freeform: Shape 27">
              <a:extLst>
                <a:ext uri="{FF2B5EF4-FFF2-40B4-BE49-F238E27FC236}">
                  <a16:creationId xmlns:a16="http://schemas.microsoft.com/office/drawing/2014/main" id="{21F6811E-889C-3B13-E0A2-CB4EF298CC17}"/>
                </a:ext>
              </a:extLst>
            </p:cNvPr>
            <p:cNvSpPr/>
            <p:nvPr/>
          </p:nvSpPr>
          <p:spPr>
            <a:xfrm>
              <a:off x="9326404" y="3755491"/>
              <a:ext cx="286769" cy="286771"/>
            </a:xfrm>
            <a:custGeom>
              <a:avLst/>
              <a:gdLst>
                <a:gd name="connsiteX0" fmla="*/ 208501 w 208500"/>
                <a:gd name="connsiteY0" fmla="*/ 0 h 208501"/>
                <a:gd name="connsiteX1" fmla="*/ 0 w 208500"/>
                <a:gd name="connsiteY1" fmla="*/ 0 h 208501"/>
                <a:gd name="connsiteX2" fmla="*/ 0 w 208500"/>
                <a:gd name="connsiteY2" fmla="*/ 208501 h 208501"/>
              </a:gdLst>
              <a:ahLst/>
              <a:cxnLst>
                <a:cxn ang="0">
                  <a:pos x="connsiteX0" y="connsiteY0"/>
                </a:cxn>
                <a:cxn ang="0">
                  <a:pos x="connsiteX1" y="connsiteY1"/>
                </a:cxn>
                <a:cxn ang="0">
                  <a:pos x="connsiteX2" y="connsiteY2"/>
                </a:cxn>
              </a:cxnLst>
              <a:rect l="l" t="t" r="r" b="b"/>
              <a:pathLst>
                <a:path w="208500" h="208501">
                  <a:moveTo>
                    <a:pt x="208501" y="0"/>
                  </a:moveTo>
                  <a:lnTo>
                    <a:pt x="0" y="0"/>
                  </a:lnTo>
                  <a:lnTo>
                    <a:pt x="0" y="208501"/>
                  </a:lnTo>
                </a:path>
              </a:pathLst>
            </a:custGeom>
            <a:noFill/>
            <a:ln w="38100" cap="rnd">
              <a:solidFill>
                <a:srgbClr val="FFC505"/>
              </a:solidFill>
              <a:prstDash val="solid"/>
              <a:round/>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grpSp>
    </p:spTree>
    <p:extLst>
      <p:ext uri="{BB962C8B-B14F-4D97-AF65-F5344CB8AC3E}">
        <p14:creationId xmlns:p14="http://schemas.microsoft.com/office/powerpoint/2010/main" val="30553984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DEF822-7334-5B68-20C0-A2C7BC54569C}"/>
            </a:ext>
          </a:extLst>
        </p:cNvPr>
        <p:cNvGrpSpPr/>
        <p:nvPr/>
      </p:nvGrpSpPr>
      <p:grpSpPr>
        <a:xfrm>
          <a:off x="0" y="0"/>
          <a:ext cx="0" cy="0"/>
          <a:chOff x="0" y="0"/>
          <a:chExt cx="0" cy="0"/>
        </a:xfrm>
      </p:grpSpPr>
      <p:grpSp>
        <p:nvGrpSpPr>
          <p:cNvPr id="2" name="Group 1">
            <a:extLst>
              <a:ext uri="{FF2B5EF4-FFF2-40B4-BE49-F238E27FC236}">
                <a16:creationId xmlns:a16="http://schemas.microsoft.com/office/drawing/2014/main" id="{D0EB509F-73D2-A2B0-58E8-B6B4EE272495}"/>
              </a:ext>
            </a:extLst>
          </p:cNvPr>
          <p:cNvGrpSpPr/>
          <p:nvPr/>
        </p:nvGrpSpPr>
        <p:grpSpPr>
          <a:xfrm>
            <a:off x="12348205" y="-1"/>
            <a:ext cx="2093811" cy="4858604"/>
            <a:chOff x="8124431" y="-3"/>
            <a:chExt cx="2093811" cy="4858604"/>
          </a:xfrm>
        </p:grpSpPr>
        <p:sp>
          <p:nvSpPr>
            <p:cNvPr id="7" name="Rectangle 6">
              <a:extLst>
                <a:ext uri="{FF2B5EF4-FFF2-40B4-BE49-F238E27FC236}">
                  <a16:creationId xmlns:a16="http://schemas.microsoft.com/office/drawing/2014/main" id="{70275D1D-20D6-0396-1478-4C22A6A6276F}"/>
                </a:ext>
              </a:extLst>
            </p:cNvPr>
            <p:cNvSpPr/>
            <p:nvPr/>
          </p:nvSpPr>
          <p:spPr>
            <a:xfrm>
              <a:off x="8124431" y="-3"/>
              <a:ext cx="2093811" cy="4858604"/>
            </a:xfrm>
            <a:prstGeom prst="rect">
              <a:avLst/>
            </a:prstGeom>
            <a:solidFill>
              <a:srgbClr val="000000"/>
            </a:solidFill>
            <a:ln w="12700" cap="flat" cmpd="sng" algn="ctr">
              <a:noFill/>
              <a:prstDash val="solid"/>
              <a:miter lim="800000"/>
            </a:ln>
            <a:effectLst/>
          </p:spPr>
          <p:txBody>
            <a:bodyPr wrap="square" tIns="91440" rtlCol="0" anchor="t"/>
            <a:lstStyle/>
            <a:p>
              <a:pPr marL="0" marR="0" lvl="0" indent="0" algn="l" defTabSz="914400" rtl="0" eaLnBrk="0" fontAlgn="auto" latinLnBrk="0" hangingPunct="0">
                <a:lnSpc>
                  <a:spcPct val="100000"/>
                </a:lnSpc>
                <a:spcBef>
                  <a:spcPts val="1200"/>
                </a:spcBef>
                <a:spcAft>
                  <a:spcPts val="0"/>
                </a:spcAft>
                <a:buClrTx/>
                <a:buSzTx/>
                <a:buFontTx/>
                <a:buNone/>
                <a:tabLst/>
                <a:defRPr/>
              </a:pPr>
              <a:r>
                <a:rPr kumimoji="0" lang="en-GB" sz="1000" b="1" i="0" u="none" strike="noStrike" kern="1200" cap="all" spc="0" normalizeH="0" baseline="0" noProof="0" dirty="0">
                  <a:ln>
                    <a:noFill/>
                  </a:ln>
                  <a:solidFill>
                    <a:srgbClr val="FFFFFF"/>
                  </a:solidFill>
                  <a:effectLst/>
                  <a:uLnTx/>
                  <a:uFillTx/>
                  <a:latin typeface="Arial" panose="020B0604020202020204" pitchFamily="34" charset="0"/>
                  <a:ea typeface="+mn-ea"/>
                  <a:cs typeface="+mn-cs"/>
                </a:rPr>
                <a:t>Use List Levels </a:t>
              </a:r>
              <a:br>
                <a:rPr kumimoji="0" lang="en-GB" sz="1000" b="1" i="0" u="none" strike="noStrike" kern="1200" cap="all" spc="0" normalizeH="0" baseline="0" noProof="0" dirty="0">
                  <a:ln>
                    <a:noFill/>
                  </a:ln>
                  <a:solidFill>
                    <a:srgbClr val="FFFFFF"/>
                  </a:solidFill>
                  <a:effectLst/>
                  <a:uLnTx/>
                  <a:uFillTx/>
                  <a:latin typeface="Arial" panose="020B0604020202020204" pitchFamily="34" charset="0"/>
                  <a:ea typeface="+mn-ea"/>
                  <a:cs typeface="+mn-cs"/>
                </a:rPr>
              </a:br>
              <a:r>
                <a:rPr kumimoji="0" lang="en-GB" sz="1000" b="1" i="0" u="none" strike="noStrike" kern="1200" cap="all" spc="0" normalizeH="0" baseline="0" noProof="0" dirty="0">
                  <a:ln>
                    <a:noFill/>
                  </a:ln>
                  <a:solidFill>
                    <a:srgbClr val="FFFFFF"/>
                  </a:solidFill>
                  <a:effectLst/>
                  <a:uLnTx/>
                  <a:uFillTx/>
                  <a:latin typeface="Arial" panose="020B0604020202020204" pitchFamily="34" charset="0"/>
                  <a:ea typeface="+mn-ea"/>
                  <a:cs typeface="+mn-cs"/>
                </a:rPr>
                <a:t>for dates &amp; topics</a:t>
              </a:r>
            </a:p>
            <a:p>
              <a:pPr marL="0" marR="0" lvl="0" indent="0" algn="l" defTabSz="914400" rtl="0" eaLnBrk="0" fontAlgn="auto" latinLnBrk="0" hangingPunct="0">
                <a:lnSpc>
                  <a:spcPct val="100000"/>
                </a:lnSpc>
                <a:spcBef>
                  <a:spcPts val="1200"/>
                </a:spcBef>
                <a:spcAft>
                  <a:spcPts val="0"/>
                </a:spcAft>
                <a:buClrTx/>
                <a:buSzTx/>
                <a:buFontTx/>
                <a:buNone/>
                <a:tabLst/>
                <a:defRPr/>
              </a:pP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To move text ahead or back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one list level:</a:t>
              </a:r>
            </a:p>
            <a:p>
              <a:pPr marL="228600" marR="0" lvl="0" indent="-228600" algn="l" defTabSz="914400" rtl="0" eaLnBrk="0" fontAlgn="auto" latinLnBrk="0" hangingPunct="0">
                <a:lnSpc>
                  <a:spcPct val="100000"/>
                </a:lnSpc>
                <a:spcBef>
                  <a:spcPts val="1200"/>
                </a:spcBef>
                <a:spcAft>
                  <a:spcPts val="0"/>
                </a:spcAft>
                <a:buClrTx/>
                <a:buSzTx/>
                <a:buFontTx/>
                <a:buAutoNum type="arabicPeriod"/>
                <a:tabLst/>
                <a:defRPr/>
              </a:pP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Select text</a:t>
              </a:r>
            </a:p>
            <a:p>
              <a:pPr marL="228600" marR="0" lvl="0" indent="-228600" algn="l" defTabSz="914400" rtl="0" eaLnBrk="0" fontAlgn="auto" latinLnBrk="0" hangingPunct="0">
                <a:lnSpc>
                  <a:spcPct val="100000"/>
                </a:lnSpc>
                <a:spcBef>
                  <a:spcPts val="1200"/>
                </a:spcBef>
                <a:spcAft>
                  <a:spcPts val="0"/>
                </a:spcAft>
                <a:buClrTx/>
                <a:buSzTx/>
                <a:buFontTx/>
                <a:buAutoNum type="arabicPeriod"/>
                <a:tabLst/>
                <a:defRPr/>
              </a:pP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From the Home Tab,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in the Paragraph group,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1" i="0" u="none" strike="noStrike" kern="0" cap="none" spc="0" normalizeH="0" baseline="0" noProof="0" dirty="0">
                  <a:ln>
                    <a:noFill/>
                  </a:ln>
                  <a:solidFill>
                    <a:srgbClr val="FFFFFF"/>
                  </a:solidFill>
                  <a:effectLst/>
                  <a:uLnTx/>
                  <a:uFillTx/>
                  <a:latin typeface="Arial" panose="020B0604020202020204" pitchFamily="34" charset="0"/>
                  <a:ea typeface="+mn-ea"/>
                  <a:cs typeface="+mn-cs"/>
                </a:rPr>
                <a:t>Click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“Increase List Level” or “Decrease List Level”</a:t>
              </a:r>
            </a:p>
            <a:p>
              <a:pPr marL="228600" marR="0" lvl="0" indent="-228600" algn="l" defTabSz="914400" rtl="0" eaLnBrk="0" fontAlgn="auto" latinLnBrk="0" hangingPunct="0">
                <a:lnSpc>
                  <a:spcPct val="100000"/>
                </a:lnSpc>
                <a:spcBef>
                  <a:spcPts val="1200"/>
                </a:spcBef>
                <a:spcAft>
                  <a:spcPts val="0"/>
                </a:spcAft>
                <a:buClrTx/>
                <a:buSzTx/>
                <a:buFontTx/>
                <a:buAutoNum type="arabicPeriod"/>
                <a:tabLst/>
                <a:defRPr/>
              </a:pP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Agenda title lines use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an “invisible bullet.”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To maintain functionality, don’t use the bullet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button, use the tab key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or the Increase/ Decrease List Level buttons.</a:t>
              </a:r>
            </a:p>
            <a:p>
              <a:pPr marL="228600" marR="0" lvl="0" indent="-228600" algn="l" defTabSz="914400" rtl="0" eaLnBrk="0" fontAlgn="auto" latinLnBrk="0" hangingPunct="0">
                <a:lnSpc>
                  <a:spcPct val="100000"/>
                </a:lnSpc>
                <a:spcBef>
                  <a:spcPts val="1200"/>
                </a:spcBef>
                <a:spcAft>
                  <a:spcPts val="0"/>
                </a:spcAft>
                <a:buClrTx/>
                <a:buSzTx/>
                <a:buFontTx/>
                <a:buAutoNum type="arabicPeriod"/>
                <a:tabLst/>
                <a:defRPr/>
              </a:pPr>
              <a:endPar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endParaRPr>
            </a:p>
          </p:txBody>
        </p:sp>
        <p:grpSp>
          <p:nvGrpSpPr>
            <p:cNvPr id="8" name="Group 7">
              <a:extLst>
                <a:ext uri="{FF2B5EF4-FFF2-40B4-BE49-F238E27FC236}">
                  <a16:creationId xmlns:a16="http://schemas.microsoft.com/office/drawing/2014/main" id="{12277CEA-D0D0-C2B8-822A-3ADD5BC3102D}"/>
                </a:ext>
              </a:extLst>
            </p:cNvPr>
            <p:cNvGrpSpPr/>
            <p:nvPr/>
          </p:nvGrpSpPr>
          <p:grpSpPr>
            <a:xfrm>
              <a:off x="8199422" y="3485544"/>
              <a:ext cx="1906034" cy="1241659"/>
              <a:chOff x="12368231" y="506151"/>
              <a:chExt cx="1906034" cy="1241659"/>
            </a:xfrm>
          </p:grpSpPr>
          <p:sp>
            <p:nvSpPr>
              <p:cNvPr id="9" name="Rectangle 8">
                <a:extLst>
                  <a:ext uri="{FF2B5EF4-FFF2-40B4-BE49-F238E27FC236}">
                    <a16:creationId xmlns:a16="http://schemas.microsoft.com/office/drawing/2014/main" id="{A834430B-53D1-C6A7-A3CC-2C89CC9148E2}"/>
                  </a:ext>
                </a:extLst>
              </p:cNvPr>
              <p:cNvSpPr/>
              <p:nvPr/>
            </p:nvSpPr>
            <p:spPr>
              <a:xfrm>
                <a:off x="12368231" y="506151"/>
                <a:ext cx="1906034" cy="1241659"/>
              </a:xfrm>
              <a:prstGeom prst="rect">
                <a:avLst/>
              </a:prstGeom>
              <a:solidFill>
                <a:srgbClr val="FFFFFF"/>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white"/>
                  </a:solidFill>
                  <a:effectLst/>
                  <a:uLnTx/>
                  <a:uFillTx/>
                  <a:latin typeface="Arial" panose="020B0604020202020204" pitchFamily="34" charset="0"/>
                  <a:ea typeface="+mn-ea"/>
                  <a:cs typeface="+mn-cs"/>
                </a:endParaRPr>
              </a:p>
            </p:txBody>
          </p:sp>
          <p:pic>
            <p:nvPicPr>
              <p:cNvPr id="10" name="Picture 9">
                <a:extLst>
                  <a:ext uri="{FF2B5EF4-FFF2-40B4-BE49-F238E27FC236}">
                    <a16:creationId xmlns:a16="http://schemas.microsoft.com/office/drawing/2014/main" id="{B08D2327-A301-4705-43C1-6B895DBE08F7}"/>
                  </a:ext>
                </a:extLst>
              </p:cNvPr>
              <p:cNvPicPr>
                <a:picLocks noChangeAspect="1"/>
              </p:cNvPicPr>
              <p:nvPr/>
            </p:nvPicPr>
            <p:blipFill rotWithShape="1">
              <a:blip r:embed="rId3"/>
              <a:srcRect r="23737"/>
              <a:stretch/>
            </p:blipFill>
            <p:spPr>
              <a:xfrm>
                <a:off x="12488636" y="739852"/>
                <a:ext cx="1674369" cy="957269"/>
              </a:xfrm>
              <a:prstGeom prst="rect">
                <a:avLst/>
              </a:prstGeom>
            </p:spPr>
          </p:pic>
          <p:pic>
            <p:nvPicPr>
              <p:cNvPr id="11" name="Picture 10">
                <a:extLst>
                  <a:ext uri="{FF2B5EF4-FFF2-40B4-BE49-F238E27FC236}">
                    <a16:creationId xmlns:a16="http://schemas.microsoft.com/office/drawing/2014/main" id="{09C9061C-216C-0F9F-25F6-71DF98952C42}"/>
                  </a:ext>
                </a:extLst>
              </p:cNvPr>
              <p:cNvPicPr>
                <a:picLocks noChangeAspect="1"/>
              </p:cNvPicPr>
              <p:nvPr/>
            </p:nvPicPr>
            <p:blipFill>
              <a:blip r:embed="rId4"/>
              <a:stretch>
                <a:fillRect/>
              </a:stretch>
            </p:blipFill>
            <p:spPr>
              <a:xfrm>
                <a:off x="12488636" y="529675"/>
                <a:ext cx="476401" cy="210177"/>
              </a:xfrm>
              <a:prstGeom prst="rect">
                <a:avLst/>
              </a:prstGeom>
            </p:spPr>
          </p:pic>
          <p:sp>
            <p:nvSpPr>
              <p:cNvPr id="12" name="Rectangle 11">
                <a:extLst>
                  <a:ext uri="{FF2B5EF4-FFF2-40B4-BE49-F238E27FC236}">
                    <a16:creationId xmlns:a16="http://schemas.microsoft.com/office/drawing/2014/main" id="{147BE391-B990-2F1D-C073-D831ABDDDC05}"/>
                  </a:ext>
                </a:extLst>
              </p:cNvPr>
              <p:cNvSpPr/>
              <p:nvPr/>
            </p:nvSpPr>
            <p:spPr>
              <a:xfrm>
                <a:off x="13330163" y="855574"/>
                <a:ext cx="484271" cy="221623"/>
              </a:xfrm>
              <a:prstGeom prst="rect">
                <a:avLst/>
              </a:prstGeom>
              <a:noFill/>
              <a:ln w="57150" cap="flat" cmpd="sng" algn="ctr">
                <a:solidFill>
                  <a:srgbClr val="FF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white"/>
                  </a:solidFill>
                  <a:effectLst/>
                  <a:uLnTx/>
                  <a:uFillTx/>
                  <a:latin typeface="Arial" panose="020B0604020202020204" pitchFamily="34" charset="0"/>
                  <a:ea typeface="+mn-ea"/>
                  <a:cs typeface="+mn-cs"/>
                </a:endParaRPr>
              </a:p>
            </p:txBody>
          </p:sp>
        </p:grpSp>
      </p:grpSp>
      <p:sp>
        <p:nvSpPr>
          <p:cNvPr id="3" name="Title 2">
            <a:extLst>
              <a:ext uri="{FF2B5EF4-FFF2-40B4-BE49-F238E27FC236}">
                <a16:creationId xmlns:a16="http://schemas.microsoft.com/office/drawing/2014/main" id="{D0EE5549-2E4C-4775-0DC4-920E9EF6F8A7}"/>
              </a:ext>
            </a:extLst>
          </p:cNvPr>
          <p:cNvSpPr>
            <a:spLocks noGrp="1"/>
          </p:cNvSpPr>
          <p:nvPr>
            <p:ph type="title"/>
          </p:nvPr>
        </p:nvSpPr>
        <p:spPr>
          <a:xfrm>
            <a:off x="609600" y="609600"/>
            <a:ext cx="10972800" cy="410233"/>
          </a:xfrm>
        </p:spPr>
        <p:txBody>
          <a:bodyPr/>
          <a:lstStyle/>
          <a:p>
            <a:r>
              <a:rPr lang="en-US" sz="2400"/>
              <a:t>Key Components – Machine GNSS Receivers</a:t>
            </a:r>
            <a:endParaRPr lang="en-GB"/>
          </a:p>
        </p:txBody>
      </p:sp>
      <p:pic>
        <p:nvPicPr>
          <p:cNvPr id="5" name="object 9">
            <a:extLst>
              <a:ext uri="{FF2B5EF4-FFF2-40B4-BE49-F238E27FC236}">
                <a16:creationId xmlns:a16="http://schemas.microsoft.com/office/drawing/2014/main" id="{41B53F2D-9121-B331-795A-34A9EB7B71A8}"/>
              </a:ext>
            </a:extLst>
          </p:cNvPr>
          <p:cNvPicPr/>
          <p:nvPr/>
        </p:nvPicPr>
        <p:blipFill>
          <a:blip r:embed="rId5" cstate="print"/>
          <a:stretch>
            <a:fillRect/>
          </a:stretch>
        </p:blipFill>
        <p:spPr>
          <a:xfrm>
            <a:off x="609600" y="1477034"/>
            <a:ext cx="1252518" cy="991344"/>
          </a:xfrm>
          <a:prstGeom prst="rect">
            <a:avLst/>
          </a:prstGeom>
          <a:effectLst>
            <a:outerShdw blurRad="50800" dist="38100" dir="2700000" algn="tl" rotWithShape="0">
              <a:prstClr val="black">
                <a:alpha val="40000"/>
              </a:prstClr>
            </a:outerShdw>
          </a:effectLst>
        </p:spPr>
      </p:pic>
      <p:pic>
        <p:nvPicPr>
          <p:cNvPr id="6" name="object 10">
            <a:extLst>
              <a:ext uri="{FF2B5EF4-FFF2-40B4-BE49-F238E27FC236}">
                <a16:creationId xmlns:a16="http://schemas.microsoft.com/office/drawing/2014/main" id="{79E0EA1D-8BA7-22EA-B3EF-D7B3F40A97EE}"/>
              </a:ext>
            </a:extLst>
          </p:cNvPr>
          <p:cNvPicPr/>
          <p:nvPr/>
        </p:nvPicPr>
        <p:blipFill>
          <a:blip r:embed="rId6" cstate="print"/>
          <a:stretch>
            <a:fillRect/>
          </a:stretch>
        </p:blipFill>
        <p:spPr>
          <a:xfrm>
            <a:off x="639760" y="2633680"/>
            <a:ext cx="1252509" cy="1049869"/>
          </a:xfrm>
          <a:prstGeom prst="rect">
            <a:avLst/>
          </a:prstGeom>
          <a:effectLst>
            <a:outerShdw blurRad="50800" dist="38100" dir="2700000" algn="tl" rotWithShape="0">
              <a:prstClr val="black">
                <a:alpha val="40000"/>
              </a:prstClr>
            </a:outerShdw>
          </a:effectLst>
        </p:spPr>
      </p:pic>
      <p:pic>
        <p:nvPicPr>
          <p:cNvPr id="13" name="object 11">
            <a:extLst>
              <a:ext uri="{FF2B5EF4-FFF2-40B4-BE49-F238E27FC236}">
                <a16:creationId xmlns:a16="http://schemas.microsoft.com/office/drawing/2014/main" id="{2375D131-DB43-D799-B949-D42883CA0565}"/>
              </a:ext>
            </a:extLst>
          </p:cNvPr>
          <p:cNvPicPr/>
          <p:nvPr/>
        </p:nvPicPr>
        <p:blipFill>
          <a:blip r:embed="rId7" cstate="print"/>
          <a:stretch>
            <a:fillRect/>
          </a:stretch>
        </p:blipFill>
        <p:spPr>
          <a:xfrm>
            <a:off x="609600" y="4908354"/>
            <a:ext cx="1259022" cy="1056675"/>
          </a:xfrm>
          <a:prstGeom prst="rect">
            <a:avLst/>
          </a:prstGeom>
          <a:effectLst>
            <a:outerShdw blurRad="50800" dist="38100" dir="2700000" algn="tl" rotWithShape="0">
              <a:prstClr val="black">
                <a:alpha val="40000"/>
              </a:prstClr>
            </a:outerShdw>
          </a:effectLst>
        </p:spPr>
      </p:pic>
      <p:sp>
        <p:nvSpPr>
          <p:cNvPr id="14" name="object 7">
            <a:extLst>
              <a:ext uri="{FF2B5EF4-FFF2-40B4-BE49-F238E27FC236}">
                <a16:creationId xmlns:a16="http://schemas.microsoft.com/office/drawing/2014/main" id="{04A3688A-BACA-01DF-5B83-EE35389F8C5E}"/>
              </a:ext>
            </a:extLst>
          </p:cNvPr>
          <p:cNvSpPr txBox="1"/>
          <p:nvPr/>
        </p:nvSpPr>
        <p:spPr>
          <a:xfrm>
            <a:off x="5809237" y="5201065"/>
            <a:ext cx="3554837" cy="1254831"/>
          </a:xfrm>
          <a:prstGeom prst="rect">
            <a:avLst/>
          </a:prstGeom>
          <a:solidFill>
            <a:schemeClr val="tx1"/>
          </a:solidFill>
          <a:effectLst>
            <a:outerShdw blurRad="50800" dist="38100" dir="2700000" algn="tl" rotWithShape="0">
              <a:prstClr val="black">
                <a:alpha val="40000"/>
              </a:prstClr>
            </a:outerShdw>
          </a:effectLst>
        </p:spPr>
        <p:txBody>
          <a:bodyPr vert="horz" wrap="square" lIns="0" tIns="92075" rIns="0" bIns="0" rtlCol="0">
            <a:spAutoFit/>
          </a:bodyPr>
          <a:lstStyle/>
          <a:p>
            <a:pPr marL="246379" marR="0" lvl="0" indent="0" algn="l" defTabSz="914400" rtl="0" eaLnBrk="0" fontAlgn="base" latinLnBrk="0" hangingPunct="0">
              <a:lnSpc>
                <a:spcPct val="100000"/>
              </a:lnSpc>
              <a:spcBef>
                <a:spcPts val="725"/>
              </a:spcBef>
              <a:spcAft>
                <a:spcPct val="0"/>
              </a:spcAft>
              <a:buClrTx/>
              <a:buSzTx/>
              <a:buFontTx/>
              <a:buNone/>
              <a:tabLst/>
              <a:defRPr/>
            </a:pPr>
            <a:r>
              <a:rPr kumimoji="0" sz="1000" b="1" i="0" u="none" strike="noStrike" kern="1200" cap="none" spc="0" normalizeH="0" baseline="0" noProof="0" dirty="0">
                <a:ln>
                  <a:noFill/>
                </a:ln>
                <a:solidFill>
                  <a:srgbClr val="231F20"/>
                </a:solidFill>
                <a:effectLst/>
                <a:uLnTx/>
                <a:uFillTx/>
                <a:latin typeface="Arial" panose="020B0604020202020204"/>
                <a:ea typeface="+mn-ea"/>
                <a:cs typeface="SignaColumn-Bold"/>
              </a:rPr>
              <a:t>KEY </a:t>
            </a:r>
            <a:r>
              <a:rPr kumimoji="0" sz="1000" b="1" i="0" u="none" strike="noStrike" kern="1200" cap="none" spc="-10" normalizeH="0" baseline="0" noProof="0" dirty="0">
                <a:ln>
                  <a:noFill/>
                </a:ln>
                <a:solidFill>
                  <a:srgbClr val="231F20"/>
                </a:solidFill>
                <a:effectLst/>
                <a:uLnTx/>
                <a:uFillTx/>
                <a:latin typeface="Arial" panose="020B0604020202020204"/>
                <a:ea typeface="+mn-ea"/>
                <a:cs typeface="SignaColumn-Bold"/>
              </a:rPr>
              <a:t>FEATURES</a:t>
            </a:r>
            <a:endParaRPr kumimoji="0" sz="1000" b="0" i="0" u="none" strike="noStrike" kern="1200" cap="none" spc="0" normalizeH="0" baseline="0" noProof="0" dirty="0">
              <a:ln>
                <a:noFill/>
              </a:ln>
              <a:solidFill>
                <a:srgbClr val="FFFFFF"/>
              </a:solidFill>
              <a:effectLst/>
              <a:uLnTx/>
              <a:uFillTx/>
              <a:latin typeface="Arial" panose="020B0604020202020204"/>
              <a:ea typeface="+mn-ea"/>
              <a:cs typeface="SignaColumn-Bold"/>
            </a:endParaRPr>
          </a:p>
          <a:p>
            <a:pPr marL="392430" marR="0" lvl="0" indent="-146050" algn="l" defTabSz="914400" rtl="0" eaLnBrk="0" fontAlgn="base" latinLnBrk="0" hangingPunct="0">
              <a:lnSpc>
                <a:spcPct val="100000"/>
              </a:lnSpc>
              <a:spcBef>
                <a:spcPts val="540"/>
              </a:spcBef>
              <a:spcAft>
                <a:spcPct val="0"/>
              </a:spcAft>
              <a:buClr>
                <a:srgbClr val="ED1941"/>
              </a:buClr>
              <a:buSzPct val="87500"/>
              <a:buFont typeface="Arial"/>
              <a:buChar char="■"/>
              <a:tabLst>
                <a:tab pos="392430" algn="l"/>
              </a:tabLst>
              <a:defRPr/>
            </a:pPr>
            <a:r>
              <a:rPr kumimoji="0" lang="en-US" sz="900" b="0" i="0" u="none" strike="noStrike" kern="1200" cap="none" spc="0" normalizeH="0" baseline="0" noProof="0" dirty="0">
                <a:ln>
                  <a:noFill/>
                </a:ln>
                <a:solidFill>
                  <a:srgbClr val="231F20"/>
                </a:solidFill>
                <a:effectLst/>
                <a:uLnTx/>
                <a:uFillTx/>
                <a:latin typeface="Arial" panose="020B0604020202020204"/>
                <a:ea typeface="+mn-ea"/>
                <a:cs typeface="SignaColumn-Light"/>
              </a:rPr>
              <a:t>Communication</a:t>
            </a:r>
            <a:r>
              <a:rPr kumimoji="0" lang="en-US" sz="900" b="0" i="0" u="none" strike="noStrike" kern="1200" cap="none" spc="-25" normalizeH="0" baseline="0" noProof="0" dirty="0">
                <a:ln>
                  <a:noFill/>
                </a:ln>
                <a:solidFill>
                  <a:srgbClr val="231F20"/>
                </a:solidFill>
                <a:effectLst/>
                <a:uLnTx/>
                <a:uFillTx/>
                <a:latin typeface="Arial" panose="020B0604020202020204"/>
                <a:ea typeface="+mn-ea"/>
                <a:cs typeface="SignaColumn-Light"/>
              </a:rPr>
              <a:t> </a:t>
            </a:r>
            <a:r>
              <a:rPr kumimoji="0" lang="en-US" sz="900" b="0" i="0" u="none" strike="noStrike" kern="1200" cap="none" spc="0" normalizeH="0" baseline="0" noProof="0" dirty="0">
                <a:ln>
                  <a:noFill/>
                </a:ln>
                <a:solidFill>
                  <a:srgbClr val="231F20"/>
                </a:solidFill>
                <a:effectLst/>
                <a:uLnTx/>
                <a:uFillTx/>
                <a:latin typeface="Arial" panose="020B0604020202020204"/>
                <a:ea typeface="+mn-ea"/>
                <a:cs typeface="SignaColumn-Light"/>
              </a:rPr>
              <a:t>unit</a:t>
            </a:r>
            <a:r>
              <a:rPr kumimoji="0" lang="en-US" sz="900" b="0" i="0" u="none" strike="noStrike" kern="1200" cap="none" spc="-20" normalizeH="0" baseline="0" noProof="0" dirty="0">
                <a:ln>
                  <a:noFill/>
                </a:ln>
                <a:solidFill>
                  <a:srgbClr val="231F20"/>
                </a:solidFill>
                <a:effectLst/>
                <a:uLnTx/>
                <a:uFillTx/>
                <a:latin typeface="Arial" panose="020B0604020202020204"/>
                <a:ea typeface="+mn-ea"/>
                <a:cs typeface="SignaColumn-Light"/>
              </a:rPr>
              <a:t> </a:t>
            </a:r>
            <a:r>
              <a:rPr kumimoji="0" lang="en-US" sz="900" b="0" i="0" u="none" strike="noStrike" kern="1200" cap="none" spc="0" normalizeH="0" baseline="0" noProof="0" dirty="0">
                <a:ln>
                  <a:noFill/>
                </a:ln>
                <a:solidFill>
                  <a:srgbClr val="231F20"/>
                </a:solidFill>
                <a:effectLst/>
                <a:uLnTx/>
                <a:uFillTx/>
                <a:latin typeface="Arial" panose="020B0604020202020204"/>
                <a:ea typeface="+mn-ea"/>
                <a:cs typeface="SignaColumn-Light"/>
              </a:rPr>
              <a:t>with</a:t>
            </a:r>
            <a:r>
              <a:rPr kumimoji="0" lang="en-US" sz="900" b="0" i="0" u="none" strike="noStrike" kern="1200" cap="none" spc="-20" normalizeH="0" baseline="0" noProof="0" dirty="0">
                <a:ln>
                  <a:noFill/>
                </a:ln>
                <a:solidFill>
                  <a:srgbClr val="231F20"/>
                </a:solidFill>
                <a:effectLst/>
                <a:uLnTx/>
                <a:uFillTx/>
                <a:latin typeface="Arial" panose="020B0604020202020204"/>
                <a:ea typeface="+mn-ea"/>
                <a:cs typeface="SignaColumn-Light"/>
              </a:rPr>
              <a:t> </a:t>
            </a:r>
            <a:r>
              <a:rPr kumimoji="0" lang="en-US" sz="900" b="0" i="0" u="none" strike="noStrike" kern="1200" cap="none" spc="0" normalizeH="0" baseline="0" noProof="0" dirty="0">
                <a:ln>
                  <a:noFill/>
                </a:ln>
                <a:solidFill>
                  <a:srgbClr val="231F20"/>
                </a:solidFill>
                <a:effectLst/>
                <a:uLnTx/>
                <a:uFillTx/>
                <a:latin typeface="Arial" panose="020B0604020202020204"/>
                <a:ea typeface="+mn-ea"/>
                <a:cs typeface="SignaColumn-Light"/>
              </a:rPr>
              <a:t>an</a:t>
            </a:r>
            <a:r>
              <a:rPr kumimoji="0" lang="en-US" sz="900" b="0" i="0" u="none" strike="noStrike" kern="1200" cap="none" spc="-20" normalizeH="0" baseline="0" noProof="0" dirty="0">
                <a:ln>
                  <a:noFill/>
                </a:ln>
                <a:solidFill>
                  <a:srgbClr val="231F20"/>
                </a:solidFill>
                <a:effectLst/>
                <a:uLnTx/>
                <a:uFillTx/>
                <a:latin typeface="Arial" panose="020B0604020202020204"/>
                <a:ea typeface="+mn-ea"/>
                <a:cs typeface="SignaColumn-Light"/>
              </a:rPr>
              <a:t> </a:t>
            </a:r>
            <a:r>
              <a:rPr kumimoji="0" lang="en-US" sz="900" b="0" i="0" u="none" strike="noStrike" kern="1200" cap="none" spc="0" normalizeH="0" baseline="0" noProof="0" dirty="0">
                <a:ln>
                  <a:noFill/>
                </a:ln>
                <a:solidFill>
                  <a:srgbClr val="231F20"/>
                </a:solidFill>
                <a:effectLst/>
                <a:uLnTx/>
                <a:uFillTx/>
                <a:latin typeface="Arial" panose="020B0604020202020204"/>
                <a:ea typeface="+mn-ea"/>
                <a:cs typeface="SignaColumn-Light"/>
              </a:rPr>
              <a:t>internal</a:t>
            </a:r>
            <a:r>
              <a:rPr kumimoji="0" lang="en-US" sz="900" b="0" i="0" u="none" strike="noStrike" kern="1200" cap="none" spc="-20" normalizeH="0" baseline="0" noProof="0" dirty="0">
                <a:ln>
                  <a:noFill/>
                </a:ln>
                <a:solidFill>
                  <a:srgbClr val="231F20"/>
                </a:solidFill>
                <a:effectLst/>
                <a:uLnTx/>
                <a:uFillTx/>
                <a:latin typeface="Arial" panose="020B0604020202020204"/>
                <a:ea typeface="+mn-ea"/>
                <a:cs typeface="SignaColumn-Light"/>
              </a:rPr>
              <a:t> </a:t>
            </a:r>
            <a:r>
              <a:rPr kumimoji="0" lang="en-US" sz="900" b="0" i="0" u="none" strike="noStrike" kern="1200" cap="none" spc="0" normalizeH="0" baseline="0" noProof="0" dirty="0">
                <a:ln>
                  <a:noFill/>
                </a:ln>
                <a:solidFill>
                  <a:srgbClr val="231F20"/>
                </a:solidFill>
                <a:effectLst/>
                <a:uLnTx/>
                <a:uFillTx/>
                <a:latin typeface="Arial" panose="020B0604020202020204"/>
                <a:ea typeface="+mn-ea"/>
                <a:cs typeface="SignaColumn-Light"/>
              </a:rPr>
              <a:t>cellular</a:t>
            </a:r>
            <a:r>
              <a:rPr kumimoji="0" lang="en-US" sz="900" b="0" i="0" u="none" strike="noStrike" kern="1200" cap="none" spc="-20" normalizeH="0" baseline="0" noProof="0" dirty="0">
                <a:ln>
                  <a:noFill/>
                </a:ln>
                <a:solidFill>
                  <a:srgbClr val="231F20"/>
                </a:solidFill>
                <a:effectLst/>
                <a:uLnTx/>
                <a:uFillTx/>
                <a:latin typeface="Arial" panose="020B0604020202020204"/>
                <a:ea typeface="+mn-ea"/>
                <a:cs typeface="SignaColumn-Light"/>
              </a:rPr>
              <a:t> </a:t>
            </a:r>
            <a:r>
              <a:rPr kumimoji="0" lang="en-US"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modem</a:t>
            </a:r>
            <a:endParaRPr kumimoji="0" lang="en-US" sz="900" b="0" i="0" u="none" strike="noStrike" kern="1200" cap="none" spc="0" normalizeH="0" baseline="0" noProof="0" dirty="0">
              <a:ln>
                <a:noFill/>
              </a:ln>
              <a:solidFill>
                <a:srgbClr val="FFFFFF"/>
              </a:solidFill>
              <a:effectLst/>
              <a:uLnTx/>
              <a:uFillTx/>
              <a:latin typeface="Arial" panose="020B0604020202020204"/>
              <a:ea typeface="+mn-ea"/>
              <a:cs typeface="SignaColumn-Light"/>
            </a:endParaRPr>
          </a:p>
          <a:p>
            <a:pPr marL="392430" marR="0" lvl="0" indent="-146050" algn="l" defTabSz="914400" rtl="0" eaLnBrk="0" fontAlgn="base" latinLnBrk="0" hangingPunct="0">
              <a:lnSpc>
                <a:spcPct val="100000"/>
              </a:lnSpc>
              <a:spcBef>
                <a:spcPts val="240"/>
              </a:spcBef>
              <a:spcAft>
                <a:spcPct val="0"/>
              </a:spcAft>
              <a:buClr>
                <a:srgbClr val="ED1941"/>
              </a:buClr>
              <a:buSzPct val="87500"/>
              <a:buFont typeface="Arial"/>
              <a:buChar char="■"/>
              <a:tabLst>
                <a:tab pos="392430" algn="l"/>
              </a:tabLst>
              <a:defRPr/>
            </a:pPr>
            <a:r>
              <a:rPr kumimoji="0" lang="en-US" sz="900" b="0" i="0" u="none" strike="noStrike" kern="1200" cap="none" spc="0" normalizeH="0" baseline="0" noProof="0" dirty="0">
                <a:ln>
                  <a:noFill/>
                </a:ln>
                <a:solidFill>
                  <a:srgbClr val="231F20"/>
                </a:solidFill>
                <a:effectLst/>
                <a:uLnTx/>
                <a:uFillTx/>
                <a:latin typeface="Arial" panose="020B0604020202020204"/>
                <a:ea typeface="+mn-ea"/>
                <a:cs typeface="SignaColumn-Light"/>
              </a:rPr>
              <a:t>Dual-frequency</a:t>
            </a:r>
            <a:r>
              <a:rPr kumimoji="0" lang="en-US"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 </a:t>
            </a:r>
            <a:r>
              <a:rPr kumimoji="0" lang="en-US" sz="900" b="0" i="0" u="none" strike="noStrike" kern="1200" cap="none" spc="0" normalizeH="0" baseline="0" noProof="0" dirty="0">
                <a:ln>
                  <a:noFill/>
                </a:ln>
                <a:solidFill>
                  <a:srgbClr val="231F20"/>
                </a:solidFill>
                <a:effectLst/>
                <a:uLnTx/>
                <a:uFillTx/>
                <a:latin typeface="Arial" panose="020B0604020202020204"/>
                <a:ea typeface="+mn-ea"/>
                <a:cs typeface="SignaColumn-Light"/>
              </a:rPr>
              <a:t>radio</a:t>
            </a:r>
          </a:p>
          <a:p>
            <a:pPr marL="392430" marR="0" lvl="0" indent="-146050" algn="l" defTabSz="914400" rtl="0" eaLnBrk="0" fontAlgn="base" latinLnBrk="0" hangingPunct="0">
              <a:lnSpc>
                <a:spcPct val="100000"/>
              </a:lnSpc>
              <a:spcBef>
                <a:spcPts val="240"/>
              </a:spcBef>
              <a:spcAft>
                <a:spcPct val="0"/>
              </a:spcAft>
              <a:buClr>
                <a:srgbClr val="ED1941"/>
              </a:buClr>
              <a:buSzPct val="87500"/>
              <a:buFont typeface="Arial"/>
              <a:buChar char="■"/>
              <a:tabLst>
                <a:tab pos="392430" algn="l"/>
              </a:tabLst>
              <a:defRPr/>
            </a:pPr>
            <a:r>
              <a:rPr kumimoji="0" lang="en-US" sz="900" b="0" i="0" u="none" strike="noStrike" kern="1200" cap="none" spc="0" normalizeH="0" baseline="0" noProof="0" dirty="0">
                <a:ln>
                  <a:noFill/>
                </a:ln>
                <a:solidFill>
                  <a:srgbClr val="231F20"/>
                </a:solidFill>
                <a:effectLst/>
                <a:uLnTx/>
                <a:uFillTx/>
                <a:latin typeface="Arial" panose="020B0604020202020204"/>
                <a:ea typeface="+mn-ea"/>
                <a:cs typeface="SignaColumn-Light"/>
              </a:rPr>
              <a:t>Web</a:t>
            </a:r>
            <a:r>
              <a:rPr kumimoji="0" lang="en-US"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 </a:t>
            </a:r>
            <a:r>
              <a:rPr kumimoji="0" lang="en-US" sz="900" b="0" i="0" u="none" strike="noStrike" kern="1200" cap="none" spc="0" normalizeH="0" baseline="0" noProof="0" dirty="0">
                <a:ln>
                  <a:noFill/>
                </a:ln>
                <a:solidFill>
                  <a:srgbClr val="231F20"/>
                </a:solidFill>
                <a:effectLst/>
                <a:uLnTx/>
                <a:uFillTx/>
                <a:latin typeface="Arial" panose="020B0604020202020204"/>
                <a:ea typeface="+mn-ea"/>
                <a:cs typeface="SignaColumn-Light"/>
              </a:rPr>
              <a:t>interface</a:t>
            </a:r>
            <a:r>
              <a:rPr kumimoji="0" lang="en-US"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 </a:t>
            </a:r>
            <a:r>
              <a:rPr kumimoji="0" lang="en-US" sz="900" b="0" i="0" u="none" strike="noStrike" kern="1200" cap="none" spc="0" normalizeH="0" baseline="0" noProof="0" dirty="0">
                <a:ln>
                  <a:noFill/>
                </a:ln>
                <a:solidFill>
                  <a:srgbClr val="231F20"/>
                </a:solidFill>
                <a:effectLst/>
                <a:uLnTx/>
                <a:uFillTx/>
                <a:latin typeface="Arial" panose="020B0604020202020204"/>
                <a:ea typeface="+mn-ea"/>
                <a:cs typeface="SignaColumn-Light"/>
              </a:rPr>
              <a:t>for</a:t>
            </a:r>
            <a:r>
              <a:rPr kumimoji="0" lang="en-US"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 </a:t>
            </a:r>
            <a:r>
              <a:rPr kumimoji="0" lang="en-US" sz="900" b="0" i="0" u="none" strike="noStrike" kern="1200" cap="none" spc="0" normalizeH="0" baseline="0" noProof="0" dirty="0">
                <a:ln>
                  <a:noFill/>
                </a:ln>
                <a:solidFill>
                  <a:srgbClr val="231F20"/>
                </a:solidFill>
                <a:effectLst/>
                <a:uLnTx/>
                <a:uFillTx/>
                <a:latin typeface="Arial" panose="020B0604020202020204"/>
                <a:ea typeface="+mn-ea"/>
                <a:cs typeface="SignaColumn-Light"/>
              </a:rPr>
              <a:t>remote</a:t>
            </a:r>
            <a:r>
              <a:rPr kumimoji="0" lang="en-US"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 access</a:t>
            </a:r>
            <a:endParaRPr kumimoji="0" lang="en-US" sz="900" b="0" i="0" u="none" strike="noStrike" kern="1200" cap="none" spc="0" normalizeH="0" baseline="0" noProof="0" dirty="0">
              <a:ln>
                <a:noFill/>
              </a:ln>
              <a:solidFill>
                <a:srgbClr val="FFFFFF"/>
              </a:solidFill>
              <a:effectLst/>
              <a:uLnTx/>
              <a:uFillTx/>
              <a:latin typeface="Arial" panose="020B0604020202020204"/>
              <a:ea typeface="+mn-ea"/>
              <a:cs typeface="SignaColumn-Light"/>
            </a:endParaRPr>
          </a:p>
          <a:p>
            <a:pPr marL="392430" marR="0" lvl="0" indent="-146050" algn="l" defTabSz="914400" rtl="0" eaLnBrk="0" fontAlgn="base" latinLnBrk="0" hangingPunct="0">
              <a:lnSpc>
                <a:spcPct val="100000"/>
              </a:lnSpc>
              <a:spcBef>
                <a:spcPts val="240"/>
              </a:spcBef>
              <a:spcAft>
                <a:spcPct val="0"/>
              </a:spcAft>
              <a:buClr>
                <a:srgbClr val="ED1941"/>
              </a:buClr>
              <a:buSzPct val="87500"/>
              <a:buFont typeface="Arial"/>
              <a:buChar char="■"/>
              <a:tabLst>
                <a:tab pos="392430" algn="l"/>
              </a:tabLst>
              <a:defRPr/>
            </a:pPr>
            <a:r>
              <a:rPr kumimoji="0" lang="en-US"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Bluetooth®</a:t>
            </a:r>
            <a:endParaRPr kumimoji="0" lang="en-US" sz="900" b="0" i="0" u="none" strike="noStrike" kern="1200" cap="none" spc="0" normalizeH="0" baseline="0" noProof="0" dirty="0">
              <a:ln>
                <a:noFill/>
              </a:ln>
              <a:solidFill>
                <a:srgbClr val="FFFFFF"/>
              </a:solidFill>
              <a:effectLst/>
              <a:uLnTx/>
              <a:uFillTx/>
              <a:latin typeface="Arial" panose="020B0604020202020204"/>
              <a:ea typeface="+mn-ea"/>
              <a:cs typeface="SignaColumn-Light"/>
            </a:endParaRPr>
          </a:p>
          <a:p>
            <a:pPr marL="392430" marR="0" lvl="0" indent="-146050" algn="l" defTabSz="914400" rtl="0" eaLnBrk="0" fontAlgn="base" latinLnBrk="0" hangingPunct="0">
              <a:lnSpc>
                <a:spcPct val="100000"/>
              </a:lnSpc>
              <a:spcBef>
                <a:spcPts val="240"/>
              </a:spcBef>
              <a:spcAft>
                <a:spcPct val="0"/>
              </a:spcAft>
              <a:buClr>
                <a:srgbClr val="ED1941"/>
              </a:buClr>
              <a:buSzPct val="87500"/>
              <a:buFont typeface="Arial"/>
              <a:buChar char="■"/>
              <a:tabLst>
                <a:tab pos="392430" algn="l"/>
              </a:tabLst>
              <a:defRPr/>
            </a:pPr>
            <a:r>
              <a:rPr kumimoji="0" lang="en-US" sz="900" b="0" i="0" u="none" strike="noStrike" kern="1200" cap="none" spc="0" normalizeH="0" baseline="0" noProof="0" dirty="0">
                <a:ln>
                  <a:noFill/>
                </a:ln>
                <a:solidFill>
                  <a:srgbClr val="231F20"/>
                </a:solidFill>
                <a:effectLst/>
                <a:uLnTx/>
                <a:uFillTx/>
                <a:latin typeface="Arial" panose="020B0604020202020204"/>
                <a:ea typeface="+mn-ea"/>
                <a:cs typeface="SignaColumn-Light"/>
              </a:rPr>
              <a:t>2</a:t>
            </a:r>
            <a:r>
              <a:rPr kumimoji="0" lang="en-US"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 </a:t>
            </a:r>
            <a:r>
              <a:rPr kumimoji="0" lang="en-US" sz="900" b="0" i="0" u="none" strike="noStrike" kern="1200" cap="none" spc="0" normalizeH="0" baseline="0" noProof="0" dirty="0">
                <a:ln>
                  <a:noFill/>
                </a:ln>
                <a:solidFill>
                  <a:srgbClr val="231F20"/>
                </a:solidFill>
                <a:effectLst/>
                <a:uLnTx/>
                <a:uFillTx/>
                <a:latin typeface="Arial" panose="020B0604020202020204"/>
                <a:ea typeface="+mn-ea"/>
                <a:cs typeface="SignaColumn-Light"/>
              </a:rPr>
              <a:t>x</a:t>
            </a:r>
            <a:r>
              <a:rPr kumimoji="0" lang="en-US"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 </a:t>
            </a:r>
            <a:r>
              <a:rPr kumimoji="0" lang="en-US" sz="900" b="0" i="0" u="none" strike="noStrike" kern="1200" cap="none" spc="0" normalizeH="0" baseline="0" noProof="0" dirty="0">
                <a:ln>
                  <a:noFill/>
                </a:ln>
                <a:solidFill>
                  <a:srgbClr val="231F20"/>
                </a:solidFill>
                <a:effectLst/>
                <a:uLnTx/>
                <a:uFillTx/>
                <a:latin typeface="Arial" panose="020B0604020202020204"/>
                <a:ea typeface="+mn-ea"/>
                <a:cs typeface="SignaColumn-Light"/>
              </a:rPr>
              <a:t>M12</a:t>
            </a:r>
            <a:r>
              <a:rPr kumimoji="0" lang="en-US"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 </a:t>
            </a:r>
            <a:r>
              <a:rPr kumimoji="0" lang="en-US" sz="900" b="0" i="0" u="none" strike="noStrike" kern="1200" cap="none" spc="0" normalizeH="0" baseline="0" noProof="0" dirty="0">
                <a:ln>
                  <a:noFill/>
                </a:ln>
                <a:solidFill>
                  <a:srgbClr val="231F20"/>
                </a:solidFill>
                <a:effectLst/>
                <a:uLnTx/>
                <a:uFillTx/>
                <a:latin typeface="Arial" panose="020B0604020202020204"/>
                <a:ea typeface="+mn-ea"/>
                <a:cs typeface="SignaColumn-Light"/>
              </a:rPr>
              <a:t>automotive</a:t>
            </a:r>
            <a:r>
              <a:rPr kumimoji="0" lang="en-US"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 </a:t>
            </a:r>
            <a:r>
              <a:rPr kumimoji="0" lang="en-US" sz="900" b="0" i="0" u="none" strike="noStrike" kern="1200" cap="none" spc="0" normalizeH="0" baseline="0" noProof="0" dirty="0">
                <a:ln>
                  <a:noFill/>
                </a:ln>
                <a:solidFill>
                  <a:srgbClr val="231F20"/>
                </a:solidFill>
                <a:effectLst/>
                <a:uLnTx/>
                <a:uFillTx/>
                <a:latin typeface="Arial" panose="020B0604020202020204"/>
                <a:ea typeface="+mn-ea"/>
                <a:cs typeface="SignaColumn-Light"/>
              </a:rPr>
              <a:t>ethernet</a:t>
            </a:r>
            <a:r>
              <a:rPr kumimoji="0" lang="en-US"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 </a:t>
            </a:r>
            <a:r>
              <a:rPr kumimoji="0" lang="en-US" sz="900" b="0" i="0" u="none" strike="noStrike" kern="1200" cap="none" spc="0" normalizeH="0" baseline="0" noProof="0" dirty="0">
                <a:ln>
                  <a:noFill/>
                </a:ln>
                <a:solidFill>
                  <a:srgbClr val="231F20"/>
                </a:solidFill>
                <a:effectLst/>
                <a:uLnTx/>
                <a:uFillTx/>
                <a:latin typeface="Arial" panose="020B0604020202020204"/>
                <a:ea typeface="+mn-ea"/>
                <a:cs typeface="SignaColumn-Light"/>
              </a:rPr>
              <a:t>communication</a:t>
            </a:r>
            <a:r>
              <a:rPr kumimoji="0" lang="en-US"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 ports</a:t>
            </a:r>
          </a:p>
          <a:p>
            <a:pPr marL="246380" marR="0" lvl="0" indent="0" algn="l" defTabSz="914400" rtl="0" eaLnBrk="0" fontAlgn="base" latinLnBrk="0" hangingPunct="0">
              <a:lnSpc>
                <a:spcPct val="100000"/>
              </a:lnSpc>
              <a:spcBef>
                <a:spcPts val="240"/>
              </a:spcBef>
              <a:spcAft>
                <a:spcPct val="0"/>
              </a:spcAft>
              <a:buClr>
                <a:srgbClr val="ED1941"/>
              </a:buClr>
              <a:buSzPct val="87500"/>
              <a:buFontTx/>
              <a:buNone/>
              <a:tabLst>
                <a:tab pos="392430" algn="l"/>
              </a:tabLst>
              <a:defRPr/>
            </a:pPr>
            <a:endParaRPr kumimoji="0" sz="800" b="0" i="0" u="none" strike="noStrike" kern="1200" cap="none" spc="0" normalizeH="0" baseline="0" noProof="0" dirty="0">
              <a:ln>
                <a:noFill/>
              </a:ln>
              <a:solidFill>
                <a:srgbClr val="FFFFFF"/>
              </a:solidFill>
              <a:effectLst/>
              <a:uLnTx/>
              <a:uFillTx/>
              <a:latin typeface="Arial" panose="020B0604020202020204"/>
              <a:ea typeface="+mn-ea"/>
              <a:cs typeface="SignaColumn-Light"/>
            </a:endParaRPr>
          </a:p>
        </p:txBody>
      </p:sp>
      <p:sp>
        <p:nvSpPr>
          <p:cNvPr id="15" name="object 8">
            <a:extLst>
              <a:ext uri="{FF2B5EF4-FFF2-40B4-BE49-F238E27FC236}">
                <a16:creationId xmlns:a16="http://schemas.microsoft.com/office/drawing/2014/main" id="{BDC79ACF-ACBC-3105-85CE-6E808EAF1C1B}"/>
              </a:ext>
            </a:extLst>
          </p:cNvPr>
          <p:cNvSpPr txBox="1"/>
          <p:nvPr/>
        </p:nvSpPr>
        <p:spPr>
          <a:xfrm>
            <a:off x="5837083" y="2703386"/>
            <a:ext cx="3519771" cy="1254831"/>
          </a:xfrm>
          <a:prstGeom prst="rect">
            <a:avLst/>
          </a:prstGeom>
          <a:solidFill>
            <a:schemeClr val="tx1"/>
          </a:solidFill>
          <a:effectLst>
            <a:outerShdw blurRad="50800" dist="38100" dir="2700000" algn="tl" rotWithShape="0">
              <a:prstClr val="black">
                <a:alpha val="40000"/>
              </a:prstClr>
            </a:outerShdw>
          </a:effectLst>
        </p:spPr>
        <p:txBody>
          <a:bodyPr vert="horz" wrap="square" lIns="0" tIns="92075" rIns="0" bIns="0" rtlCol="0">
            <a:spAutoFit/>
          </a:bodyPr>
          <a:lstStyle/>
          <a:p>
            <a:pPr marL="247650" marR="0" lvl="0" indent="0" algn="l" defTabSz="914400" rtl="0" eaLnBrk="0" fontAlgn="base" latinLnBrk="0" hangingPunct="0">
              <a:lnSpc>
                <a:spcPct val="100000"/>
              </a:lnSpc>
              <a:spcBef>
                <a:spcPts val="725"/>
              </a:spcBef>
              <a:spcAft>
                <a:spcPct val="0"/>
              </a:spcAft>
              <a:buClrTx/>
              <a:buSzTx/>
              <a:buFontTx/>
              <a:buNone/>
              <a:tabLst/>
              <a:defRPr/>
            </a:pPr>
            <a:r>
              <a:rPr kumimoji="0" sz="1000" b="1" i="0" u="none" strike="noStrike" kern="1200" cap="none" spc="0" normalizeH="0" baseline="0" noProof="0" dirty="0">
                <a:ln>
                  <a:noFill/>
                </a:ln>
                <a:solidFill>
                  <a:srgbClr val="231F20"/>
                </a:solidFill>
                <a:effectLst/>
                <a:uLnTx/>
                <a:uFillTx/>
                <a:latin typeface="Arial" panose="020B0604020202020204"/>
                <a:ea typeface="+mn-ea"/>
                <a:cs typeface="SignaColumn-Bold"/>
              </a:rPr>
              <a:t>KEY </a:t>
            </a:r>
            <a:r>
              <a:rPr kumimoji="0" sz="1000" b="1" i="0" u="none" strike="noStrike" kern="1200" cap="none" spc="-10" normalizeH="0" baseline="0" noProof="0" dirty="0">
                <a:ln>
                  <a:noFill/>
                </a:ln>
                <a:solidFill>
                  <a:srgbClr val="231F20"/>
                </a:solidFill>
                <a:effectLst/>
                <a:uLnTx/>
                <a:uFillTx/>
                <a:latin typeface="Arial" panose="020B0604020202020204"/>
                <a:ea typeface="+mn-ea"/>
                <a:cs typeface="SignaColumn-Bold"/>
              </a:rPr>
              <a:t>FEATURES</a:t>
            </a:r>
            <a:endParaRPr kumimoji="0" sz="1000" b="0" i="0" u="none" strike="noStrike" kern="1200" cap="none" spc="0" normalizeH="0" baseline="0" noProof="0" dirty="0">
              <a:ln>
                <a:noFill/>
              </a:ln>
              <a:solidFill>
                <a:srgbClr val="FFFFFF"/>
              </a:solidFill>
              <a:effectLst/>
              <a:uLnTx/>
              <a:uFillTx/>
              <a:latin typeface="Arial" panose="020B0604020202020204"/>
              <a:ea typeface="+mn-ea"/>
              <a:cs typeface="SignaColumn-Bold"/>
            </a:endParaRPr>
          </a:p>
          <a:p>
            <a:pPr marL="476250" marR="0" lvl="0" indent="-228600" algn="l" defTabSz="914400" rtl="0" eaLnBrk="0" fontAlgn="base" latinLnBrk="0" hangingPunct="0">
              <a:lnSpc>
                <a:spcPct val="100000"/>
              </a:lnSpc>
              <a:spcBef>
                <a:spcPts val="540"/>
              </a:spcBef>
              <a:spcAft>
                <a:spcPct val="0"/>
              </a:spcAft>
              <a:buClr>
                <a:srgbClr val="ED1941"/>
              </a:buClr>
              <a:buSzPct val="87500"/>
              <a:buFont typeface="Arial"/>
              <a:buChar char="■"/>
              <a:tabLst>
                <a:tab pos="476250" algn="l"/>
              </a:tabLst>
              <a:defRPr/>
            </a:pPr>
            <a:r>
              <a:rPr kumimoji="0" sz="900" b="0" i="0" u="none" strike="noStrike" kern="1200" cap="none" spc="0" normalizeH="0" baseline="0" noProof="0" dirty="0">
                <a:ln>
                  <a:noFill/>
                </a:ln>
                <a:solidFill>
                  <a:srgbClr val="231F20"/>
                </a:solidFill>
                <a:effectLst/>
                <a:uLnTx/>
                <a:uFillTx/>
                <a:latin typeface="Arial" panose="020B0604020202020204"/>
                <a:ea typeface="+mn-ea"/>
                <a:cs typeface="SignaColumn-Light"/>
              </a:rPr>
              <a:t>Dual</a:t>
            </a:r>
            <a:r>
              <a:rPr kumimoji="0"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 frequency</a:t>
            </a:r>
            <a:endParaRPr kumimoji="0" sz="900" b="0" i="0" u="none" strike="noStrike" kern="1200" cap="none" spc="0" normalizeH="0" baseline="0" noProof="0" dirty="0">
              <a:ln>
                <a:noFill/>
              </a:ln>
              <a:solidFill>
                <a:srgbClr val="FFFFFF"/>
              </a:solidFill>
              <a:effectLst/>
              <a:uLnTx/>
              <a:uFillTx/>
              <a:latin typeface="Arial" panose="020B0604020202020204"/>
              <a:ea typeface="+mn-ea"/>
              <a:cs typeface="SignaColumn-Light"/>
            </a:endParaRPr>
          </a:p>
          <a:p>
            <a:pPr marL="476250" marR="0" lvl="0" indent="-228600" algn="l" defTabSz="914400" rtl="0" eaLnBrk="0" fontAlgn="base" latinLnBrk="0" hangingPunct="0">
              <a:lnSpc>
                <a:spcPct val="100000"/>
              </a:lnSpc>
              <a:spcBef>
                <a:spcPts val="240"/>
              </a:spcBef>
              <a:spcAft>
                <a:spcPct val="0"/>
              </a:spcAft>
              <a:buClr>
                <a:srgbClr val="ED1941"/>
              </a:buClr>
              <a:buSzPct val="87500"/>
              <a:buFont typeface="Arial"/>
              <a:buChar char="■"/>
              <a:tabLst>
                <a:tab pos="476250" algn="l"/>
              </a:tabLst>
              <a:defRPr/>
            </a:pPr>
            <a:r>
              <a:rPr kumimoji="0" sz="900" b="0" i="0" u="none" strike="noStrike" kern="1200" cap="none" spc="0" normalizeH="0" baseline="0" noProof="0" dirty="0" err="1">
                <a:ln>
                  <a:noFill/>
                </a:ln>
                <a:solidFill>
                  <a:srgbClr val="231F20"/>
                </a:solidFill>
                <a:effectLst/>
                <a:uLnTx/>
                <a:uFillTx/>
                <a:latin typeface="Arial" panose="020B0604020202020204"/>
                <a:ea typeface="+mn-ea"/>
                <a:cs typeface="SignaColumn-Light"/>
              </a:rPr>
              <a:t>SmartLink</a:t>
            </a:r>
            <a:r>
              <a:rPr kumimoji="0" sz="900" b="0" i="0" u="none" strike="noStrike" kern="1200" cap="none" spc="-25"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0" normalizeH="0" baseline="0" noProof="0" dirty="0">
                <a:ln>
                  <a:noFill/>
                </a:ln>
                <a:solidFill>
                  <a:srgbClr val="231F20"/>
                </a:solidFill>
                <a:effectLst/>
                <a:uLnTx/>
                <a:uFillTx/>
                <a:latin typeface="Arial" panose="020B0604020202020204"/>
                <a:ea typeface="+mn-ea"/>
                <a:cs typeface="SignaColumn-Light"/>
              </a:rPr>
              <a:t>Fill</a:t>
            </a:r>
            <a:r>
              <a:rPr kumimoji="0" sz="900" b="0" i="0" u="none" strike="noStrike" kern="1200" cap="none" spc="-20"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0" normalizeH="0" baseline="0" noProof="0" dirty="0">
                <a:ln>
                  <a:noFill/>
                </a:ln>
                <a:solidFill>
                  <a:srgbClr val="231F20"/>
                </a:solidFill>
                <a:effectLst/>
                <a:uLnTx/>
                <a:uFillTx/>
                <a:latin typeface="Arial" panose="020B0604020202020204"/>
                <a:ea typeface="+mn-ea"/>
                <a:cs typeface="SignaColumn-Light"/>
              </a:rPr>
              <a:t>service</a:t>
            </a:r>
            <a:r>
              <a:rPr kumimoji="0" sz="900" b="0" i="0" u="none" strike="noStrike" kern="1200" cap="none" spc="-20"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0" normalizeH="0" baseline="0" noProof="0" dirty="0">
                <a:ln>
                  <a:noFill/>
                </a:ln>
                <a:solidFill>
                  <a:srgbClr val="231F20"/>
                </a:solidFill>
                <a:effectLst/>
                <a:uLnTx/>
                <a:uFillTx/>
                <a:latin typeface="Arial" panose="020B0604020202020204"/>
                <a:ea typeface="+mn-ea"/>
                <a:cs typeface="SignaColumn-Light"/>
              </a:rPr>
              <a:t>optionally</a:t>
            </a:r>
            <a:r>
              <a:rPr kumimoji="0" sz="900" b="0" i="0" u="none" strike="noStrike" kern="1200" cap="none" spc="-20"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available</a:t>
            </a:r>
            <a:endParaRPr kumimoji="0" sz="900" b="0" i="0" u="none" strike="noStrike" kern="1200" cap="none" spc="0" normalizeH="0" baseline="0" noProof="0" dirty="0">
              <a:ln>
                <a:noFill/>
              </a:ln>
              <a:solidFill>
                <a:srgbClr val="FFFFFF"/>
              </a:solidFill>
              <a:effectLst/>
              <a:uLnTx/>
              <a:uFillTx/>
              <a:latin typeface="Arial" panose="020B0604020202020204"/>
              <a:ea typeface="+mn-ea"/>
              <a:cs typeface="SignaColumn-Light"/>
            </a:endParaRPr>
          </a:p>
          <a:p>
            <a:pPr marL="476250" marR="0" lvl="0" indent="-228600" algn="l" defTabSz="914400" rtl="0" eaLnBrk="0" fontAlgn="base" latinLnBrk="0" hangingPunct="0">
              <a:lnSpc>
                <a:spcPct val="100000"/>
              </a:lnSpc>
              <a:spcBef>
                <a:spcPts val="240"/>
              </a:spcBef>
              <a:spcAft>
                <a:spcPct val="0"/>
              </a:spcAft>
              <a:buClr>
                <a:srgbClr val="ED1941"/>
              </a:buClr>
              <a:buSzPct val="87500"/>
              <a:buFont typeface="Arial"/>
              <a:buChar char="■"/>
              <a:tabLst>
                <a:tab pos="476250" algn="l"/>
              </a:tabLst>
              <a:defRPr/>
            </a:pPr>
            <a:r>
              <a:rPr kumimoji="0" sz="900" b="0" i="0" u="none" strike="noStrike" kern="1200" cap="none" spc="0" normalizeH="0" baseline="0" noProof="0" dirty="0">
                <a:ln>
                  <a:noFill/>
                </a:ln>
                <a:solidFill>
                  <a:srgbClr val="231F20"/>
                </a:solidFill>
                <a:effectLst/>
                <a:uLnTx/>
                <a:uFillTx/>
                <a:latin typeface="Arial" panose="020B0604020202020204"/>
                <a:ea typeface="+mn-ea"/>
                <a:cs typeface="SignaColumn-Light"/>
              </a:rPr>
              <a:t>Web</a:t>
            </a:r>
            <a:r>
              <a:rPr kumimoji="0" sz="900" b="0" i="0" u="none" strike="noStrike" kern="1200" cap="none" spc="-5"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0" normalizeH="0" baseline="0" noProof="0" dirty="0">
                <a:ln>
                  <a:noFill/>
                </a:ln>
                <a:solidFill>
                  <a:srgbClr val="231F20"/>
                </a:solidFill>
                <a:effectLst/>
                <a:uLnTx/>
                <a:uFillTx/>
                <a:latin typeface="Arial" panose="020B0604020202020204"/>
                <a:ea typeface="+mn-ea"/>
                <a:cs typeface="SignaColumn-Light"/>
              </a:rPr>
              <a:t>interface</a:t>
            </a:r>
            <a:r>
              <a:rPr kumimoji="0" sz="900" b="0" i="0" u="none" strike="noStrike" kern="1200" cap="none" spc="-5"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0" normalizeH="0" baseline="0" noProof="0" dirty="0">
                <a:ln>
                  <a:noFill/>
                </a:ln>
                <a:solidFill>
                  <a:srgbClr val="231F20"/>
                </a:solidFill>
                <a:effectLst/>
                <a:uLnTx/>
                <a:uFillTx/>
                <a:latin typeface="Arial" panose="020B0604020202020204"/>
                <a:ea typeface="+mn-ea"/>
                <a:cs typeface="SignaColumn-Light"/>
              </a:rPr>
              <a:t>for remote</a:t>
            </a:r>
            <a:r>
              <a:rPr kumimoji="0" sz="900" b="0" i="0" u="none" strike="noStrike" kern="1200" cap="none" spc="-5"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access</a:t>
            </a:r>
            <a:endParaRPr kumimoji="0" sz="900" b="0" i="0" u="none" strike="noStrike" kern="1200" cap="none" spc="0" normalizeH="0" baseline="0" noProof="0" dirty="0">
              <a:ln>
                <a:noFill/>
              </a:ln>
              <a:solidFill>
                <a:srgbClr val="FFFFFF"/>
              </a:solidFill>
              <a:effectLst/>
              <a:uLnTx/>
              <a:uFillTx/>
              <a:latin typeface="Arial" panose="020B0604020202020204"/>
              <a:ea typeface="+mn-ea"/>
              <a:cs typeface="SignaColumn-Light"/>
            </a:endParaRPr>
          </a:p>
          <a:p>
            <a:pPr marL="476250" marR="0" lvl="0" indent="-228600" algn="l" defTabSz="914400" rtl="0" eaLnBrk="0" fontAlgn="base" latinLnBrk="0" hangingPunct="0">
              <a:lnSpc>
                <a:spcPct val="100000"/>
              </a:lnSpc>
              <a:spcBef>
                <a:spcPts val="240"/>
              </a:spcBef>
              <a:spcAft>
                <a:spcPct val="0"/>
              </a:spcAft>
              <a:buClr>
                <a:srgbClr val="ED1941"/>
              </a:buClr>
              <a:buSzPct val="87500"/>
              <a:buFont typeface="Arial"/>
              <a:buChar char="■"/>
              <a:tabLst>
                <a:tab pos="476250" algn="l"/>
              </a:tabLst>
              <a:defRPr/>
            </a:pPr>
            <a:r>
              <a:rPr kumimoji="0"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Bluetooth</a:t>
            </a:r>
            <a:r>
              <a:rPr kumimoji="0" lang="en-CH"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a:t>
            </a:r>
            <a:endParaRPr kumimoji="0" lang="nl-BE" sz="900" b="0" i="0" u="none" strike="noStrike" kern="1200" cap="none" spc="-10" normalizeH="0" baseline="0" noProof="0" dirty="0">
              <a:ln>
                <a:noFill/>
              </a:ln>
              <a:solidFill>
                <a:srgbClr val="231F20"/>
              </a:solidFill>
              <a:effectLst/>
              <a:uLnTx/>
              <a:uFillTx/>
              <a:latin typeface="Arial" panose="020B0604020202020204"/>
              <a:ea typeface="+mn-ea"/>
              <a:cs typeface="SignaColumn-Light"/>
            </a:endParaRPr>
          </a:p>
          <a:p>
            <a:pPr marL="476250" marR="0" lvl="0" indent="-228600" algn="l" defTabSz="914400" rtl="0" eaLnBrk="0" fontAlgn="base" latinLnBrk="0" hangingPunct="0">
              <a:lnSpc>
                <a:spcPct val="100000"/>
              </a:lnSpc>
              <a:spcBef>
                <a:spcPts val="240"/>
              </a:spcBef>
              <a:spcAft>
                <a:spcPct val="0"/>
              </a:spcAft>
              <a:buClr>
                <a:srgbClr val="ED1941"/>
              </a:buClr>
              <a:buSzPct val="87500"/>
              <a:buFont typeface="Arial"/>
              <a:buChar char="■"/>
              <a:tabLst>
                <a:tab pos="476250" algn="l"/>
              </a:tabLst>
              <a:defRPr/>
            </a:pPr>
            <a:r>
              <a:rPr kumimoji="0" lang="nl-BE"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Up </a:t>
            </a:r>
            <a:r>
              <a:rPr kumimoji="0" lang="nl-BE" sz="900" b="0" i="0" u="none" strike="noStrike" kern="1200" cap="none" spc="-10" normalizeH="0" baseline="0" noProof="0" dirty="0" err="1">
                <a:ln>
                  <a:noFill/>
                </a:ln>
                <a:solidFill>
                  <a:srgbClr val="231F20"/>
                </a:solidFill>
                <a:effectLst/>
                <a:uLnTx/>
                <a:uFillTx/>
                <a:latin typeface="Arial" panose="020B0604020202020204"/>
                <a:ea typeface="+mn-ea"/>
                <a:cs typeface="SignaColumn-Light"/>
              </a:rPr>
              <a:t>to</a:t>
            </a:r>
            <a:r>
              <a:rPr kumimoji="0" lang="nl-BE"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 20 </a:t>
            </a:r>
            <a:r>
              <a:rPr kumimoji="0" lang="nl-BE" sz="900" b="0" i="0" u="none" strike="noStrike" kern="1200" cap="none" spc="-10" normalizeH="0" baseline="0" noProof="0" dirty="0" err="1">
                <a:ln>
                  <a:noFill/>
                </a:ln>
                <a:solidFill>
                  <a:srgbClr val="231F20"/>
                </a:solidFill>
                <a:effectLst/>
                <a:uLnTx/>
                <a:uFillTx/>
                <a:latin typeface="Arial" panose="020B0604020202020204"/>
                <a:ea typeface="+mn-ea"/>
                <a:cs typeface="SignaColumn-Light"/>
              </a:rPr>
              <a:t>hz</a:t>
            </a:r>
            <a:r>
              <a:rPr kumimoji="0" lang="nl-BE"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 </a:t>
            </a:r>
            <a:r>
              <a:rPr kumimoji="0" lang="nl-BE" sz="900" b="0" i="0" u="none" strike="noStrike" kern="1200" cap="none" spc="-10" normalizeH="0" baseline="0" noProof="0" dirty="0" err="1">
                <a:ln>
                  <a:noFill/>
                </a:ln>
                <a:solidFill>
                  <a:srgbClr val="231F20"/>
                </a:solidFill>
                <a:effectLst/>
                <a:uLnTx/>
                <a:uFillTx/>
                <a:latin typeface="Arial" panose="020B0604020202020204"/>
                <a:ea typeface="+mn-ea"/>
                <a:cs typeface="SignaColumn-Light"/>
              </a:rPr>
              <a:t>position</a:t>
            </a:r>
            <a:r>
              <a:rPr kumimoji="0" lang="nl-BE"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 update </a:t>
            </a:r>
            <a:r>
              <a:rPr kumimoji="0" lang="nl-BE" sz="900" b="0" i="0" u="none" strike="noStrike" kern="1200" cap="none" spc="-10" normalizeH="0" baseline="0" noProof="0" dirty="0" err="1">
                <a:ln>
                  <a:noFill/>
                </a:ln>
                <a:solidFill>
                  <a:srgbClr val="231F20"/>
                </a:solidFill>
                <a:effectLst/>
                <a:uLnTx/>
                <a:uFillTx/>
                <a:latin typeface="Arial" panose="020B0604020202020204"/>
                <a:ea typeface="+mn-ea"/>
                <a:cs typeface="SignaColumn-Light"/>
              </a:rPr>
              <a:t>rate</a:t>
            </a:r>
            <a:endParaRPr kumimoji="0" lang="en-US" sz="900" b="0" i="0" u="none" strike="noStrike" kern="1200" cap="none" spc="-10" normalizeH="0" baseline="0" noProof="0" dirty="0">
              <a:ln>
                <a:noFill/>
              </a:ln>
              <a:solidFill>
                <a:srgbClr val="231F20"/>
              </a:solidFill>
              <a:effectLst/>
              <a:uLnTx/>
              <a:uFillTx/>
              <a:latin typeface="Arial" panose="020B0604020202020204"/>
              <a:ea typeface="+mn-ea"/>
              <a:cs typeface="SignaColumn-Light"/>
            </a:endParaRPr>
          </a:p>
          <a:p>
            <a:pPr marL="247650" marR="0" lvl="0" indent="0" algn="l" defTabSz="914400" rtl="0" eaLnBrk="0" fontAlgn="base" latinLnBrk="0" hangingPunct="0">
              <a:lnSpc>
                <a:spcPct val="100000"/>
              </a:lnSpc>
              <a:spcBef>
                <a:spcPts val="240"/>
              </a:spcBef>
              <a:spcAft>
                <a:spcPct val="0"/>
              </a:spcAft>
              <a:buClr>
                <a:srgbClr val="ED1941"/>
              </a:buClr>
              <a:buSzPct val="87500"/>
              <a:buFontTx/>
              <a:buNone/>
              <a:tabLst>
                <a:tab pos="476250" algn="l"/>
              </a:tabLst>
              <a:defRPr/>
            </a:pPr>
            <a:endParaRPr kumimoji="0" sz="800" b="0" i="0" u="none" strike="noStrike" kern="1200" cap="none" spc="0" normalizeH="0" baseline="0" noProof="0" dirty="0">
              <a:ln>
                <a:noFill/>
              </a:ln>
              <a:solidFill>
                <a:srgbClr val="FFFFFF"/>
              </a:solidFill>
              <a:effectLst/>
              <a:uLnTx/>
              <a:uFillTx/>
              <a:latin typeface="Arial" panose="020B0604020202020204"/>
              <a:ea typeface="+mn-ea"/>
              <a:cs typeface="SignaColumn-Light"/>
            </a:endParaRPr>
          </a:p>
        </p:txBody>
      </p:sp>
      <p:sp>
        <p:nvSpPr>
          <p:cNvPr id="16" name="object 12">
            <a:extLst>
              <a:ext uri="{FF2B5EF4-FFF2-40B4-BE49-F238E27FC236}">
                <a16:creationId xmlns:a16="http://schemas.microsoft.com/office/drawing/2014/main" id="{5B0A4818-3B54-867B-D20B-98C5523DA716}"/>
              </a:ext>
            </a:extLst>
          </p:cNvPr>
          <p:cNvSpPr txBox="1"/>
          <p:nvPr/>
        </p:nvSpPr>
        <p:spPr>
          <a:xfrm>
            <a:off x="5806932" y="1029519"/>
            <a:ext cx="5380286" cy="1187505"/>
          </a:xfrm>
          <a:prstGeom prst="rect">
            <a:avLst/>
          </a:prstGeom>
          <a:solidFill>
            <a:schemeClr val="tx1"/>
          </a:solidFill>
          <a:effectLst>
            <a:outerShdw blurRad="50800" dist="38100" dir="2700000" algn="tl" rotWithShape="0">
              <a:prstClr val="black">
                <a:alpha val="40000"/>
              </a:prstClr>
            </a:outerShdw>
          </a:effectLst>
        </p:spPr>
        <p:txBody>
          <a:bodyPr vert="horz" wrap="square" lIns="0" tIns="8890" rIns="0" bIns="0" rtlCol="0">
            <a:spAutoFit/>
          </a:bodyPr>
          <a:lstStyle/>
          <a:p>
            <a:pPr marL="0" marR="0" lvl="0" indent="0" algn="l" defTabSz="914400" rtl="0" eaLnBrk="0" fontAlgn="base" latinLnBrk="0" hangingPunct="0">
              <a:lnSpc>
                <a:spcPct val="100000"/>
              </a:lnSpc>
              <a:spcBef>
                <a:spcPts val="70"/>
              </a:spcBef>
              <a:spcAft>
                <a:spcPct val="0"/>
              </a:spcAft>
              <a:buClrTx/>
              <a:buSzTx/>
              <a:buFontTx/>
              <a:buNone/>
              <a:tabLst/>
              <a:defRPr/>
            </a:pPr>
            <a:endParaRPr kumimoji="0" sz="1000" b="0" i="0" u="none" strike="noStrike" kern="1200" cap="none" spc="0" normalizeH="0" baseline="0" noProof="0" dirty="0">
              <a:ln>
                <a:noFill/>
              </a:ln>
              <a:solidFill>
                <a:srgbClr val="FFFFFF"/>
              </a:solidFill>
              <a:effectLst/>
              <a:uLnTx/>
              <a:uFillTx/>
              <a:latin typeface="Arial" panose="020B0604020202020204"/>
              <a:ea typeface="+mn-ea"/>
              <a:cs typeface="Times New Roman"/>
            </a:endParaRPr>
          </a:p>
          <a:p>
            <a:pPr marL="247650" marR="0" lvl="0" indent="0" algn="l" defTabSz="914400" rtl="0" eaLnBrk="0" fontAlgn="base" latinLnBrk="0" hangingPunct="0">
              <a:lnSpc>
                <a:spcPct val="100000"/>
              </a:lnSpc>
              <a:spcBef>
                <a:spcPct val="0"/>
              </a:spcBef>
              <a:spcAft>
                <a:spcPct val="0"/>
              </a:spcAft>
              <a:buClrTx/>
              <a:buSzTx/>
              <a:buFontTx/>
              <a:buNone/>
              <a:tabLst/>
              <a:defRPr/>
            </a:pPr>
            <a:r>
              <a:rPr kumimoji="0" sz="1000" b="1" i="0" u="none" strike="noStrike" kern="1200" cap="none" spc="0" normalizeH="0" baseline="0" noProof="0" dirty="0">
                <a:ln>
                  <a:noFill/>
                </a:ln>
                <a:solidFill>
                  <a:srgbClr val="231F20"/>
                </a:solidFill>
                <a:effectLst/>
                <a:uLnTx/>
                <a:uFillTx/>
                <a:latin typeface="Arial" panose="020B0604020202020204"/>
                <a:ea typeface="+mn-ea"/>
                <a:cs typeface="SignaColumn-Bold"/>
              </a:rPr>
              <a:t>KEY</a:t>
            </a:r>
            <a:r>
              <a:rPr kumimoji="0" sz="1000" b="1" i="0" u="none" strike="noStrike" kern="1200" cap="none" spc="-10" normalizeH="0" baseline="0" noProof="0" dirty="0">
                <a:ln>
                  <a:noFill/>
                </a:ln>
                <a:solidFill>
                  <a:srgbClr val="231F20"/>
                </a:solidFill>
                <a:effectLst/>
                <a:uLnTx/>
                <a:uFillTx/>
                <a:latin typeface="Arial" panose="020B0604020202020204"/>
                <a:ea typeface="+mn-ea"/>
                <a:cs typeface="SignaColumn-Bold"/>
              </a:rPr>
              <a:t> FEATURES</a:t>
            </a:r>
            <a:endParaRPr kumimoji="0" sz="1000" b="0" i="0" u="none" strike="noStrike" kern="1200" cap="none" spc="0" normalizeH="0" baseline="0" noProof="0" dirty="0">
              <a:ln>
                <a:noFill/>
              </a:ln>
              <a:solidFill>
                <a:srgbClr val="FFFFFF"/>
              </a:solidFill>
              <a:effectLst/>
              <a:uLnTx/>
              <a:uFillTx/>
              <a:latin typeface="Arial" panose="020B0604020202020204"/>
              <a:ea typeface="+mn-ea"/>
              <a:cs typeface="SignaColumn-Bold"/>
            </a:endParaRPr>
          </a:p>
          <a:p>
            <a:pPr marL="476250" marR="220979" lvl="0" indent="-228600" algn="l" defTabSz="914400" rtl="0" eaLnBrk="0" fontAlgn="base" latinLnBrk="0" hangingPunct="0">
              <a:lnSpc>
                <a:spcPct val="125000"/>
              </a:lnSpc>
              <a:spcBef>
                <a:spcPts val="300"/>
              </a:spcBef>
              <a:spcAft>
                <a:spcPct val="0"/>
              </a:spcAft>
              <a:buClr>
                <a:srgbClr val="ED1941"/>
              </a:buClr>
              <a:buSzPct val="87500"/>
              <a:buFont typeface="Arial"/>
              <a:buChar char="■"/>
              <a:tabLst>
                <a:tab pos="476250" algn="l"/>
              </a:tabLst>
              <a:defRPr/>
            </a:pPr>
            <a:r>
              <a:rPr kumimoji="0" lang="en-US" sz="900" b="0" i="0" u="none" strike="noStrike" kern="1200" cap="none" spc="0" normalizeH="0" baseline="0" noProof="0" dirty="0">
                <a:ln>
                  <a:noFill/>
                </a:ln>
                <a:solidFill>
                  <a:srgbClr val="231F20"/>
                </a:solidFill>
                <a:effectLst/>
                <a:uLnTx/>
                <a:uFillTx/>
                <a:latin typeface="Arial" panose="020B0604020202020204"/>
                <a:ea typeface="+mn-ea"/>
                <a:cs typeface="SignaColumn-Light"/>
              </a:rPr>
              <a:t>Web</a:t>
            </a:r>
            <a:r>
              <a:rPr kumimoji="0" lang="en-US" sz="900" b="0" i="0" u="none" strike="noStrike" kern="1200" cap="none" spc="20" normalizeH="0" baseline="0" noProof="0" dirty="0">
                <a:ln>
                  <a:noFill/>
                </a:ln>
                <a:solidFill>
                  <a:srgbClr val="231F20"/>
                </a:solidFill>
                <a:effectLst/>
                <a:uLnTx/>
                <a:uFillTx/>
                <a:latin typeface="Arial" panose="020B0604020202020204"/>
                <a:ea typeface="+mn-ea"/>
                <a:cs typeface="SignaColumn-Light"/>
              </a:rPr>
              <a:t> </a:t>
            </a:r>
            <a:r>
              <a:rPr kumimoji="0" lang="en-US" sz="900" b="0" i="0" u="none" strike="noStrike" kern="1200" cap="none" spc="0" normalizeH="0" baseline="0" noProof="0" dirty="0">
                <a:ln>
                  <a:noFill/>
                </a:ln>
                <a:solidFill>
                  <a:srgbClr val="231F20"/>
                </a:solidFill>
                <a:effectLst/>
                <a:uLnTx/>
                <a:uFillTx/>
                <a:latin typeface="Arial" panose="020B0604020202020204"/>
                <a:ea typeface="+mn-ea"/>
                <a:cs typeface="SignaColumn-Light"/>
              </a:rPr>
              <a:t>interface</a:t>
            </a:r>
            <a:r>
              <a:rPr kumimoji="0" lang="en-US" sz="900" b="0" i="0" u="none" strike="noStrike" kern="1200" cap="none" spc="20" normalizeH="0" baseline="0" noProof="0" dirty="0">
                <a:ln>
                  <a:noFill/>
                </a:ln>
                <a:solidFill>
                  <a:srgbClr val="231F20"/>
                </a:solidFill>
                <a:effectLst/>
                <a:uLnTx/>
                <a:uFillTx/>
                <a:latin typeface="Arial" panose="020B0604020202020204"/>
                <a:ea typeface="+mn-ea"/>
                <a:cs typeface="SignaColumn-Light"/>
              </a:rPr>
              <a:t> </a:t>
            </a:r>
            <a:r>
              <a:rPr kumimoji="0" lang="en-US" sz="900" b="0" i="0" u="none" strike="noStrike" kern="1200" cap="none" spc="0" normalizeH="0" baseline="0" noProof="0" dirty="0">
                <a:ln>
                  <a:noFill/>
                </a:ln>
                <a:solidFill>
                  <a:srgbClr val="231F20"/>
                </a:solidFill>
                <a:effectLst/>
                <a:uLnTx/>
                <a:uFillTx/>
                <a:latin typeface="Arial" panose="020B0604020202020204"/>
                <a:ea typeface="+mn-ea"/>
                <a:cs typeface="SignaColumn-Light"/>
              </a:rPr>
              <a:t>for</a:t>
            </a:r>
            <a:r>
              <a:rPr kumimoji="0" lang="en-US" sz="900" b="0" i="0" u="none" strike="noStrike" kern="1200" cap="none" spc="20" normalizeH="0" baseline="0" noProof="0" dirty="0">
                <a:ln>
                  <a:noFill/>
                </a:ln>
                <a:solidFill>
                  <a:srgbClr val="231F20"/>
                </a:solidFill>
                <a:effectLst/>
                <a:uLnTx/>
                <a:uFillTx/>
                <a:latin typeface="Arial" panose="020B0604020202020204"/>
                <a:ea typeface="+mn-ea"/>
                <a:cs typeface="SignaColumn-Light"/>
              </a:rPr>
              <a:t> </a:t>
            </a:r>
            <a:r>
              <a:rPr kumimoji="0" lang="en-US" sz="900" b="0" i="0" u="none" strike="noStrike" kern="1200" cap="none" spc="0" normalizeH="0" baseline="0" noProof="0" dirty="0">
                <a:ln>
                  <a:noFill/>
                </a:ln>
                <a:solidFill>
                  <a:srgbClr val="231F20"/>
                </a:solidFill>
                <a:effectLst/>
                <a:uLnTx/>
                <a:uFillTx/>
                <a:latin typeface="Arial" panose="020B0604020202020204"/>
                <a:ea typeface="+mn-ea"/>
                <a:cs typeface="SignaColumn-Light"/>
              </a:rPr>
              <a:t>convenient</a:t>
            </a:r>
            <a:r>
              <a:rPr kumimoji="0" lang="en-US" sz="900" b="0" i="0" u="none" strike="noStrike" kern="1200" cap="none" spc="20" normalizeH="0" baseline="0" noProof="0" dirty="0">
                <a:ln>
                  <a:noFill/>
                </a:ln>
                <a:solidFill>
                  <a:srgbClr val="231F20"/>
                </a:solidFill>
                <a:effectLst/>
                <a:uLnTx/>
                <a:uFillTx/>
                <a:latin typeface="Arial" panose="020B0604020202020204"/>
                <a:ea typeface="+mn-ea"/>
                <a:cs typeface="SignaColumn-Light"/>
              </a:rPr>
              <a:t> </a:t>
            </a:r>
            <a:r>
              <a:rPr kumimoji="0" lang="en-US" sz="900" b="0" i="0" u="none" strike="noStrike" kern="1200" cap="none" spc="0" normalizeH="0" baseline="0" noProof="0" dirty="0">
                <a:ln>
                  <a:noFill/>
                </a:ln>
                <a:solidFill>
                  <a:srgbClr val="231F20"/>
                </a:solidFill>
                <a:effectLst/>
                <a:uLnTx/>
                <a:uFillTx/>
                <a:latin typeface="Arial" panose="020B0604020202020204"/>
                <a:ea typeface="+mn-ea"/>
                <a:cs typeface="SignaColumn-Light"/>
              </a:rPr>
              <a:t>access</a:t>
            </a:r>
            <a:r>
              <a:rPr kumimoji="0" lang="en-US" sz="900" b="0" i="0" u="none" strike="noStrike" kern="1200" cap="none" spc="25" normalizeH="0" baseline="0" noProof="0" dirty="0">
                <a:ln>
                  <a:noFill/>
                </a:ln>
                <a:solidFill>
                  <a:srgbClr val="231F20"/>
                </a:solidFill>
                <a:effectLst/>
                <a:uLnTx/>
                <a:uFillTx/>
                <a:latin typeface="Arial" panose="020B0604020202020204"/>
                <a:ea typeface="+mn-ea"/>
                <a:cs typeface="SignaColumn-Light"/>
              </a:rPr>
              <a:t> </a:t>
            </a:r>
            <a:r>
              <a:rPr kumimoji="0" lang="en-US" sz="900" b="0" i="0" u="none" strike="noStrike" kern="1200" cap="none" spc="0" normalizeH="0" baseline="0" noProof="0" dirty="0">
                <a:ln>
                  <a:noFill/>
                </a:ln>
                <a:solidFill>
                  <a:srgbClr val="231F20"/>
                </a:solidFill>
                <a:effectLst/>
                <a:uLnTx/>
                <a:uFillTx/>
                <a:latin typeface="Arial" panose="020B0604020202020204"/>
                <a:ea typeface="+mn-ea"/>
                <a:cs typeface="SignaColumn-Light"/>
              </a:rPr>
              <a:t>for</a:t>
            </a:r>
            <a:r>
              <a:rPr kumimoji="0" lang="en-US" sz="900" b="0" i="0" u="none" strike="noStrike" kern="1200" cap="none" spc="20" normalizeH="0" baseline="0" noProof="0" dirty="0">
                <a:ln>
                  <a:noFill/>
                </a:ln>
                <a:solidFill>
                  <a:srgbClr val="231F20"/>
                </a:solidFill>
                <a:effectLst/>
                <a:uLnTx/>
                <a:uFillTx/>
                <a:latin typeface="Arial" panose="020B0604020202020204"/>
                <a:ea typeface="+mn-ea"/>
                <a:cs typeface="SignaColumn-Light"/>
              </a:rPr>
              <a:t> </a:t>
            </a:r>
            <a:r>
              <a:rPr kumimoji="0" lang="en-US"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configuration </a:t>
            </a:r>
            <a:r>
              <a:rPr kumimoji="0" lang="en-US" sz="900" b="0" i="0" u="none" strike="noStrike" kern="1200" cap="none" spc="0" normalizeH="0" baseline="0" noProof="0" dirty="0">
                <a:ln>
                  <a:noFill/>
                </a:ln>
                <a:solidFill>
                  <a:srgbClr val="231F20"/>
                </a:solidFill>
                <a:effectLst/>
                <a:uLnTx/>
                <a:uFillTx/>
                <a:latin typeface="Arial" panose="020B0604020202020204"/>
                <a:ea typeface="+mn-ea"/>
                <a:cs typeface="SignaColumn-Light"/>
              </a:rPr>
              <a:t>and</a:t>
            </a:r>
            <a:r>
              <a:rPr kumimoji="0" lang="en-US" sz="900" b="0" i="0" u="none" strike="noStrike" kern="1200" cap="none" spc="40" normalizeH="0" baseline="0" noProof="0" dirty="0">
                <a:ln>
                  <a:noFill/>
                </a:ln>
                <a:solidFill>
                  <a:srgbClr val="231F20"/>
                </a:solidFill>
                <a:effectLst/>
                <a:uLnTx/>
                <a:uFillTx/>
                <a:latin typeface="Arial" panose="020B0604020202020204"/>
                <a:ea typeface="+mn-ea"/>
                <a:cs typeface="SignaColumn-Light"/>
              </a:rPr>
              <a:t> </a:t>
            </a:r>
            <a:r>
              <a:rPr kumimoji="0" lang="en-US" sz="900" b="0" i="0" u="none" strike="noStrike" kern="1200" cap="none" spc="0" normalizeH="0" baseline="0" noProof="0" dirty="0">
                <a:ln>
                  <a:noFill/>
                </a:ln>
                <a:solidFill>
                  <a:srgbClr val="231F20"/>
                </a:solidFill>
                <a:effectLst/>
                <a:uLnTx/>
                <a:uFillTx/>
                <a:latin typeface="Arial" panose="020B0604020202020204"/>
                <a:ea typeface="+mn-ea"/>
                <a:cs typeface="SignaColumn-Light"/>
              </a:rPr>
              <a:t>software</a:t>
            </a:r>
            <a:r>
              <a:rPr kumimoji="0" lang="en-US" sz="900" b="0" i="0" u="none" strike="noStrike" kern="1200" cap="none" spc="40" normalizeH="0" baseline="0" noProof="0" dirty="0">
                <a:ln>
                  <a:noFill/>
                </a:ln>
                <a:solidFill>
                  <a:srgbClr val="231F20"/>
                </a:solidFill>
                <a:effectLst/>
                <a:uLnTx/>
                <a:uFillTx/>
                <a:latin typeface="Arial" panose="020B0604020202020204"/>
                <a:ea typeface="+mn-ea"/>
                <a:cs typeface="SignaColumn-Light"/>
              </a:rPr>
              <a:t> </a:t>
            </a:r>
            <a:r>
              <a:rPr kumimoji="0" lang="en-US"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updates</a:t>
            </a:r>
            <a:endParaRPr kumimoji="0" lang="en-US" sz="900" b="0" i="0" u="none" strike="noStrike" kern="1200" cap="none" spc="0" normalizeH="0" baseline="0" noProof="0" dirty="0">
              <a:ln>
                <a:noFill/>
              </a:ln>
              <a:solidFill>
                <a:srgbClr val="FFFFFF"/>
              </a:solidFill>
              <a:effectLst/>
              <a:uLnTx/>
              <a:uFillTx/>
              <a:latin typeface="Arial" panose="020B0604020202020204"/>
              <a:ea typeface="+mn-ea"/>
              <a:cs typeface="SignaColumn-Light"/>
            </a:endParaRPr>
          </a:p>
          <a:p>
            <a:pPr marL="476250" marR="370840" lvl="0" indent="-228600" algn="l" defTabSz="914400" rtl="0" eaLnBrk="0" fontAlgn="base" latinLnBrk="0" hangingPunct="0">
              <a:lnSpc>
                <a:spcPct val="125000"/>
              </a:lnSpc>
              <a:spcBef>
                <a:spcPct val="0"/>
              </a:spcBef>
              <a:spcAft>
                <a:spcPct val="0"/>
              </a:spcAft>
              <a:buClr>
                <a:srgbClr val="ED1941"/>
              </a:buClr>
              <a:buSzPct val="87500"/>
              <a:buFont typeface="Arial"/>
              <a:buChar char="■"/>
              <a:tabLst>
                <a:tab pos="476250" algn="l"/>
              </a:tabLst>
              <a:defRPr/>
            </a:pPr>
            <a:r>
              <a:rPr kumimoji="0" lang="en-US" sz="900" b="0" i="0" u="none" strike="noStrike" kern="1200" cap="none" spc="0" normalizeH="0" baseline="0" noProof="0" dirty="0">
                <a:ln>
                  <a:noFill/>
                </a:ln>
                <a:solidFill>
                  <a:srgbClr val="231F20"/>
                </a:solidFill>
                <a:effectLst/>
                <a:uLnTx/>
                <a:uFillTx/>
                <a:latin typeface="Arial" panose="020B0604020202020204"/>
                <a:ea typeface="+mn-ea"/>
                <a:cs typeface="SignaColumn-Light"/>
              </a:rPr>
              <a:t>Continuous</a:t>
            </a:r>
            <a:r>
              <a:rPr kumimoji="0" lang="en-US" sz="900" b="0" i="0" u="none" strike="noStrike" kern="1200" cap="none" spc="35" normalizeH="0" baseline="0" noProof="0" dirty="0">
                <a:ln>
                  <a:noFill/>
                </a:ln>
                <a:solidFill>
                  <a:srgbClr val="231F20"/>
                </a:solidFill>
                <a:effectLst/>
                <a:uLnTx/>
                <a:uFillTx/>
                <a:latin typeface="Arial" panose="020B0604020202020204"/>
                <a:ea typeface="+mn-ea"/>
                <a:cs typeface="SignaColumn-Light"/>
              </a:rPr>
              <a:t> </a:t>
            </a:r>
            <a:r>
              <a:rPr kumimoji="0" lang="en-US" sz="900" b="0" i="0" u="none" strike="noStrike" kern="1200" cap="none" spc="0" normalizeH="0" baseline="0" noProof="0" dirty="0">
                <a:ln>
                  <a:noFill/>
                </a:ln>
                <a:solidFill>
                  <a:srgbClr val="231F20"/>
                </a:solidFill>
                <a:effectLst/>
                <a:uLnTx/>
                <a:uFillTx/>
                <a:latin typeface="Arial" panose="020B0604020202020204"/>
                <a:ea typeface="+mn-ea"/>
                <a:cs typeface="SignaColumn-Light"/>
              </a:rPr>
              <a:t>GNSS</a:t>
            </a:r>
            <a:r>
              <a:rPr kumimoji="0" lang="en-US" sz="900" b="0" i="0" u="none" strike="noStrike" kern="1200" cap="none" spc="35" normalizeH="0" baseline="0" noProof="0" dirty="0">
                <a:ln>
                  <a:noFill/>
                </a:ln>
                <a:solidFill>
                  <a:srgbClr val="231F20"/>
                </a:solidFill>
                <a:effectLst/>
                <a:uLnTx/>
                <a:uFillTx/>
                <a:latin typeface="Arial" panose="020B0604020202020204"/>
                <a:ea typeface="+mn-ea"/>
                <a:cs typeface="SignaColumn-Light"/>
              </a:rPr>
              <a:t> </a:t>
            </a:r>
            <a:r>
              <a:rPr kumimoji="0" lang="en-US" sz="900" b="0" i="0" u="none" strike="noStrike" kern="1200" cap="none" spc="0" normalizeH="0" baseline="0" noProof="0" dirty="0">
                <a:ln>
                  <a:noFill/>
                </a:ln>
                <a:solidFill>
                  <a:srgbClr val="231F20"/>
                </a:solidFill>
                <a:effectLst/>
                <a:uLnTx/>
                <a:uFillTx/>
                <a:latin typeface="Arial" panose="020B0604020202020204"/>
                <a:ea typeface="+mn-ea"/>
                <a:cs typeface="SignaColumn-Light"/>
              </a:rPr>
              <a:t>signal</a:t>
            </a:r>
            <a:r>
              <a:rPr kumimoji="0" lang="en-US" sz="900" b="0" i="0" u="none" strike="noStrike" kern="1200" cap="none" spc="35" normalizeH="0" baseline="0" noProof="0" dirty="0">
                <a:ln>
                  <a:noFill/>
                </a:ln>
                <a:solidFill>
                  <a:srgbClr val="231F20"/>
                </a:solidFill>
                <a:effectLst/>
                <a:uLnTx/>
                <a:uFillTx/>
                <a:latin typeface="Arial" panose="020B0604020202020204"/>
                <a:ea typeface="+mn-ea"/>
                <a:cs typeface="SignaColumn-Light"/>
              </a:rPr>
              <a:t> </a:t>
            </a:r>
            <a:r>
              <a:rPr kumimoji="0" lang="en-US" sz="900" b="0" i="0" u="none" strike="noStrike" kern="1200" cap="none" spc="0" normalizeH="0" baseline="0" noProof="0" dirty="0">
                <a:ln>
                  <a:noFill/>
                </a:ln>
                <a:solidFill>
                  <a:srgbClr val="231F20"/>
                </a:solidFill>
                <a:effectLst/>
                <a:uLnTx/>
                <a:uFillTx/>
                <a:latin typeface="Arial" panose="020B0604020202020204"/>
                <a:ea typeface="+mn-ea"/>
                <a:cs typeface="SignaColumn-Light"/>
              </a:rPr>
              <a:t>availability,</a:t>
            </a:r>
            <a:r>
              <a:rPr kumimoji="0" lang="en-US" sz="900" b="0" i="0" u="none" strike="noStrike" kern="1200" cap="none" spc="35" normalizeH="0" baseline="0" noProof="0" dirty="0">
                <a:ln>
                  <a:noFill/>
                </a:ln>
                <a:solidFill>
                  <a:srgbClr val="231F20"/>
                </a:solidFill>
                <a:effectLst/>
                <a:uLnTx/>
                <a:uFillTx/>
                <a:latin typeface="Arial" panose="020B0604020202020204"/>
                <a:ea typeface="+mn-ea"/>
                <a:cs typeface="SignaColumn-Light"/>
              </a:rPr>
              <a:t> </a:t>
            </a:r>
            <a:r>
              <a:rPr kumimoji="0" lang="en-US" sz="900" b="0" i="0" u="none" strike="noStrike" kern="1200" cap="none" spc="0" normalizeH="0" baseline="0" noProof="0" dirty="0">
                <a:ln>
                  <a:noFill/>
                </a:ln>
                <a:solidFill>
                  <a:srgbClr val="231F20"/>
                </a:solidFill>
                <a:effectLst/>
                <a:uLnTx/>
                <a:uFillTx/>
                <a:latin typeface="Arial" panose="020B0604020202020204"/>
                <a:ea typeface="+mn-ea"/>
                <a:cs typeface="SignaColumn-Light"/>
              </a:rPr>
              <a:t>even</a:t>
            </a:r>
            <a:r>
              <a:rPr kumimoji="0" lang="en-US" sz="900" b="0" i="0" u="none" strike="noStrike" kern="1200" cap="none" spc="35" normalizeH="0" baseline="0" noProof="0" dirty="0">
                <a:ln>
                  <a:noFill/>
                </a:ln>
                <a:solidFill>
                  <a:srgbClr val="231F20"/>
                </a:solidFill>
                <a:effectLst/>
                <a:uLnTx/>
                <a:uFillTx/>
                <a:latin typeface="Arial" panose="020B0604020202020204"/>
                <a:ea typeface="+mn-ea"/>
                <a:cs typeface="SignaColumn-Light"/>
              </a:rPr>
              <a:t> </a:t>
            </a:r>
            <a:r>
              <a:rPr kumimoji="0" lang="en-US" sz="900" b="0" i="0" u="none" strike="noStrike" kern="1200" cap="none" spc="0" normalizeH="0" baseline="0" noProof="0" dirty="0">
                <a:ln>
                  <a:noFill/>
                </a:ln>
                <a:solidFill>
                  <a:srgbClr val="231F20"/>
                </a:solidFill>
                <a:effectLst/>
                <a:uLnTx/>
                <a:uFillTx/>
                <a:latin typeface="Arial" panose="020B0604020202020204"/>
                <a:ea typeface="+mn-ea"/>
                <a:cs typeface="SignaColumn-Light"/>
              </a:rPr>
              <a:t>when</a:t>
            </a:r>
            <a:r>
              <a:rPr kumimoji="0" lang="en-US" sz="900" b="0" i="0" u="none" strike="noStrike" kern="1200" cap="none" spc="40" normalizeH="0" baseline="0" noProof="0" dirty="0">
                <a:ln>
                  <a:noFill/>
                </a:ln>
                <a:solidFill>
                  <a:srgbClr val="231F20"/>
                </a:solidFill>
                <a:effectLst/>
                <a:uLnTx/>
                <a:uFillTx/>
                <a:latin typeface="Arial" panose="020B0604020202020204"/>
                <a:ea typeface="+mn-ea"/>
                <a:cs typeface="SignaColumn-Light"/>
              </a:rPr>
              <a:t> </a:t>
            </a:r>
            <a:r>
              <a:rPr kumimoji="0" lang="en-US" sz="900" b="0" i="0" u="none" strike="noStrike" kern="1200" cap="none" spc="-25" normalizeH="0" baseline="0" noProof="0" dirty="0">
                <a:ln>
                  <a:noFill/>
                </a:ln>
                <a:solidFill>
                  <a:srgbClr val="231F20"/>
                </a:solidFill>
                <a:effectLst/>
                <a:uLnTx/>
                <a:uFillTx/>
                <a:latin typeface="Arial" panose="020B0604020202020204"/>
                <a:ea typeface="+mn-ea"/>
                <a:cs typeface="SignaColumn-Light"/>
              </a:rPr>
              <a:t>the </a:t>
            </a:r>
            <a:r>
              <a:rPr kumimoji="0" lang="en-US" sz="900" b="0" i="0" u="none" strike="noStrike" kern="1200" cap="none" spc="0" normalizeH="0" baseline="0" noProof="0" dirty="0">
                <a:ln>
                  <a:noFill/>
                </a:ln>
                <a:solidFill>
                  <a:srgbClr val="231F20"/>
                </a:solidFill>
                <a:effectLst/>
                <a:uLnTx/>
                <a:uFillTx/>
                <a:latin typeface="Arial" panose="020B0604020202020204"/>
                <a:ea typeface="+mn-ea"/>
                <a:cs typeface="SignaColumn-Light"/>
              </a:rPr>
              <a:t>primary</a:t>
            </a:r>
            <a:r>
              <a:rPr kumimoji="0" lang="en-US" sz="900" b="0" i="0" u="none" strike="noStrike" kern="1200" cap="none" spc="30" normalizeH="0" baseline="0" noProof="0" dirty="0">
                <a:ln>
                  <a:noFill/>
                </a:ln>
                <a:solidFill>
                  <a:srgbClr val="231F20"/>
                </a:solidFill>
                <a:effectLst/>
                <a:uLnTx/>
                <a:uFillTx/>
                <a:latin typeface="Arial" panose="020B0604020202020204"/>
                <a:ea typeface="+mn-ea"/>
                <a:cs typeface="SignaColumn-Light"/>
              </a:rPr>
              <a:t> </a:t>
            </a:r>
            <a:r>
              <a:rPr kumimoji="0" lang="en-US" sz="900" b="0" i="0" u="none" strike="noStrike" kern="1200" cap="none" spc="0" normalizeH="0" baseline="0" noProof="0" dirty="0">
                <a:ln>
                  <a:noFill/>
                </a:ln>
                <a:solidFill>
                  <a:srgbClr val="231F20"/>
                </a:solidFill>
                <a:effectLst/>
                <a:uLnTx/>
                <a:uFillTx/>
                <a:latin typeface="Arial" panose="020B0604020202020204"/>
                <a:ea typeface="+mn-ea"/>
                <a:cs typeface="SignaColumn-Light"/>
              </a:rPr>
              <a:t>antenna</a:t>
            </a:r>
            <a:r>
              <a:rPr kumimoji="0" lang="en-US" sz="900" b="0" i="0" u="none" strike="noStrike" kern="1200" cap="none" spc="30" normalizeH="0" baseline="0" noProof="0" dirty="0">
                <a:ln>
                  <a:noFill/>
                </a:ln>
                <a:solidFill>
                  <a:srgbClr val="231F20"/>
                </a:solidFill>
                <a:effectLst/>
                <a:uLnTx/>
                <a:uFillTx/>
                <a:latin typeface="Arial" panose="020B0604020202020204"/>
                <a:ea typeface="+mn-ea"/>
                <a:cs typeface="SignaColumn-Light"/>
              </a:rPr>
              <a:t> </a:t>
            </a:r>
            <a:r>
              <a:rPr kumimoji="0" lang="en-US" sz="900" b="0" i="0" u="none" strike="noStrike" kern="1200" cap="none" spc="0" normalizeH="0" baseline="0" noProof="0" dirty="0">
                <a:ln>
                  <a:noFill/>
                </a:ln>
                <a:solidFill>
                  <a:srgbClr val="231F20"/>
                </a:solidFill>
                <a:effectLst/>
                <a:uLnTx/>
                <a:uFillTx/>
                <a:latin typeface="Arial" panose="020B0604020202020204"/>
                <a:ea typeface="+mn-ea"/>
                <a:cs typeface="SignaColumn-Light"/>
              </a:rPr>
              <a:t>is</a:t>
            </a:r>
            <a:r>
              <a:rPr kumimoji="0" lang="en-US" sz="900" b="0" i="0" u="none" strike="noStrike" kern="1200" cap="none" spc="30" normalizeH="0" baseline="0" noProof="0" dirty="0">
                <a:ln>
                  <a:noFill/>
                </a:ln>
                <a:solidFill>
                  <a:srgbClr val="231F20"/>
                </a:solidFill>
                <a:effectLst/>
                <a:uLnTx/>
                <a:uFillTx/>
                <a:latin typeface="Arial" panose="020B0604020202020204"/>
                <a:ea typeface="+mn-ea"/>
                <a:cs typeface="SignaColumn-Light"/>
              </a:rPr>
              <a:t> </a:t>
            </a:r>
            <a:r>
              <a:rPr kumimoji="0" lang="en-US"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blocked</a:t>
            </a:r>
            <a:endParaRPr kumimoji="0" lang="en-US" sz="900" b="0" i="0" u="none" strike="noStrike" kern="1200" cap="none" spc="0" normalizeH="0" baseline="0" noProof="0" dirty="0">
              <a:ln>
                <a:noFill/>
              </a:ln>
              <a:solidFill>
                <a:srgbClr val="FFFFFF"/>
              </a:solidFill>
              <a:effectLst/>
              <a:uLnTx/>
              <a:uFillTx/>
              <a:latin typeface="Arial" panose="020B0604020202020204"/>
              <a:ea typeface="+mn-ea"/>
              <a:cs typeface="SignaColumn-Light"/>
            </a:endParaRPr>
          </a:p>
          <a:p>
            <a:pPr marL="476250" marR="308610" lvl="0" indent="-228600" algn="l" defTabSz="914400" rtl="0" eaLnBrk="0" fontAlgn="base" latinLnBrk="0" hangingPunct="0">
              <a:lnSpc>
                <a:spcPct val="125000"/>
              </a:lnSpc>
              <a:spcBef>
                <a:spcPct val="0"/>
              </a:spcBef>
              <a:spcAft>
                <a:spcPct val="0"/>
              </a:spcAft>
              <a:buClr>
                <a:srgbClr val="ED1941"/>
              </a:buClr>
              <a:buSzPct val="87500"/>
              <a:buFont typeface="Arial"/>
              <a:buChar char="■"/>
              <a:tabLst>
                <a:tab pos="476250" algn="l"/>
              </a:tabLst>
              <a:defRPr/>
            </a:pPr>
            <a:r>
              <a:rPr kumimoji="0" lang="en-US" sz="900" b="0" i="0" u="none" strike="noStrike" kern="1200" cap="none" spc="0" normalizeH="0" baseline="0" noProof="0" dirty="0">
                <a:ln>
                  <a:noFill/>
                </a:ln>
                <a:solidFill>
                  <a:srgbClr val="231F20"/>
                </a:solidFill>
                <a:effectLst/>
                <a:uLnTx/>
                <a:uFillTx/>
                <a:latin typeface="Arial" panose="020B0604020202020204"/>
                <a:ea typeface="+mn-ea"/>
                <a:cs typeface="SignaColumn-Light"/>
              </a:rPr>
              <a:t>Customers</a:t>
            </a:r>
            <a:r>
              <a:rPr kumimoji="0" lang="en-US" sz="900" b="0" i="0" u="none" strike="noStrike" kern="1200" cap="none" spc="40" normalizeH="0" baseline="0" noProof="0" dirty="0">
                <a:ln>
                  <a:noFill/>
                </a:ln>
                <a:solidFill>
                  <a:srgbClr val="231F20"/>
                </a:solidFill>
                <a:effectLst/>
                <a:uLnTx/>
                <a:uFillTx/>
                <a:latin typeface="Arial" panose="020B0604020202020204"/>
                <a:ea typeface="+mn-ea"/>
                <a:cs typeface="SignaColumn-Light"/>
              </a:rPr>
              <a:t> </a:t>
            </a:r>
            <a:r>
              <a:rPr kumimoji="0" lang="en-US" sz="900" b="0" i="0" u="none" strike="noStrike" kern="1200" cap="none" spc="0" normalizeH="0" baseline="0" noProof="0" dirty="0">
                <a:ln>
                  <a:noFill/>
                </a:ln>
                <a:solidFill>
                  <a:srgbClr val="231F20"/>
                </a:solidFill>
                <a:effectLst/>
                <a:uLnTx/>
                <a:uFillTx/>
                <a:latin typeface="Arial" panose="020B0604020202020204"/>
                <a:ea typeface="+mn-ea"/>
                <a:cs typeface="SignaColumn-Light"/>
              </a:rPr>
              <a:t>can</a:t>
            </a:r>
            <a:r>
              <a:rPr kumimoji="0" lang="en-US" sz="900" b="0" i="0" u="none" strike="noStrike" kern="1200" cap="none" spc="45" normalizeH="0" baseline="0" noProof="0" dirty="0">
                <a:ln>
                  <a:noFill/>
                </a:ln>
                <a:solidFill>
                  <a:srgbClr val="231F20"/>
                </a:solidFill>
                <a:effectLst/>
                <a:uLnTx/>
                <a:uFillTx/>
                <a:latin typeface="Arial" panose="020B0604020202020204"/>
                <a:ea typeface="+mn-ea"/>
                <a:cs typeface="SignaColumn-Light"/>
              </a:rPr>
              <a:t> </a:t>
            </a:r>
            <a:r>
              <a:rPr kumimoji="0" lang="en-US" sz="900" b="0" i="0" u="none" strike="noStrike" kern="1200" cap="none" spc="0" normalizeH="0" baseline="0" noProof="0" dirty="0">
                <a:ln>
                  <a:noFill/>
                </a:ln>
                <a:solidFill>
                  <a:srgbClr val="231F20"/>
                </a:solidFill>
                <a:effectLst/>
                <a:uLnTx/>
                <a:uFillTx/>
                <a:latin typeface="Arial" panose="020B0604020202020204"/>
                <a:ea typeface="+mn-ea"/>
                <a:cs typeface="SignaColumn-Light"/>
              </a:rPr>
              <a:t>easily</a:t>
            </a:r>
            <a:r>
              <a:rPr kumimoji="0" lang="en-US" sz="900" b="0" i="0" u="none" strike="noStrike" kern="1200" cap="none" spc="40" normalizeH="0" baseline="0" noProof="0" dirty="0">
                <a:ln>
                  <a:noFill/>
                </a:ln>
                <a:solidFill>
                  <a:srgbClr val="231F20"/>
                </a:solidFill>
                <a:effectLst/>
                <a:uLnTx/>
                <a:uFillTx/>
                <a:latin typeface="Arial" panose="020B0604020202020204"/>
                <a:ea typeface="+mn-ea"/>
                <a:cs typeface="SignaColumn-Light"/>
              </a:rPr>
              <a:t> </a:t>
            </a:r>
            <a:r>
              <a:rPr kumimoji="0" lang="en-US" sz="900" b="0" i="0" u="none" strike="noStrike" kern="1200" cap="none" spc="0" normalizeH="0" baseline="0" noProof="0" dirty="0">
                <a:ln>
                  <a:noFill/>
                </a:ln>
                <a:solidFill>
                  <a:srgbClr val="231F20"/>
                </a:solidFill>
                <a:effectLst/>
                <a:uLnTx/>
                <a:uFillTx/>
                <a:latin typeface="Arial" panose="020B0604020202020204"/>
                <a:ea typeface="+mn-ea"/>
                <a:cs typeface="SignaColumn-Light"/>
              </a:rPr>
              <a:t>change</a:t>
            </a:r>
            <a:r>
              <a:rPr kumimoji="0" lang="en-US" sz="900" b="0" i="0" u="none" strike="noStrike" kern="1200" cap="none" spc="45" normalizeH="0" baseline="0" noProof="0" dirty="0">
                <a:ln>
                  <a:noFill/>
                </a:ln>
                <a:solidFill>
                  <a:srgbClr val="231F20"/>
                </a:solidFill>
                <a:effectLst/>
                <a:uLnTx/>
                <a:uFillTx/>
                <a:latin typeface="Arial" panose="020B0604020202020204"/>
                <a:ea typeface="+mn-ea"/>
                <a:cs typeface="SignaColumn-Light"/>
              </a:rPr>
              <a:t> </a:t>
            </a:r>
            <a:r>
              <a:rPr kumimoji="0" lang="en-US" sz="900" b="0" i="0" u="none" strike="noStrike" kern="1200" cap="none" spc="0" normalizeH="0" baseline="0" noProof="0" dirty="0">
                <a:ln>
                  <a:noFill/>
                </a:ln>
                <a:solidFill>
                  <a:srgbClr val="231F20"/>
                </a:solidFill>
                <a:effectLst/>
                <a:uLnTx/>
                <a:uFillTx/>
                <a:latin typeface="Arial" panose="020B0604020202020204"/>
                <a:ea typeface="+mn-ea"/>
                <a:cs typeface="SignaColumn-Light"/>
              </a:rPr>
              <a:t>between</a:t>
            </a:r>
            <a:r>
              <a:rPr kumimoji="0" lang="en-US" sz="900" b="0" i="0" u="none" strike="noStrike" kern="1200" cap="none" spc="45" normalizeH="0" baseline="0" noProof="0" dirty="0">
                <a:ln>
                  <a:noFill/>
                </a:ln>
                <a:solidFill>
                  <a:srgbClr val="231F20"/>
                </a:solidFill>
                <a:effectLst/>
                <a:uLnTx/>
                <a:uFillTx/>
                <a:latin typeface="Arial" panose="020B0604020202020204"/>
                <a:ea typeface="+mn-ea"/>
                <a:cs typeface="SignaColumn-Light"/>
              </a:rPr>
              <a:t> </a:t>
            </a:r>
            <a:r>
              <a:rPr kumimoji="0" lang="en-US" sz="900" b="0" i="0" u="none" strike="noStrike" kern="1200" cap="none" spc="0" normalizeH="0" baseline="0" noProof="0" dirty="0">
                <a:ln>
                  <a:noFill/>
                </a:ln>
                <a:solidFill>
                  <a:srgbClr val="231F20"/>
                </a:solidFill>
                <a:effectLst/>
                <a:uLnTx/>
                <a:uFillTx/>
                <a:latin typeface="Arial" panose="020B0604020202020204"/>
                <a:ea typeface="+mn-ea"/>
                <a:cs typeface="SignaColumn-Light"/>
              </a:rPr>
              <a:t>400</a:t>
            </a:r>
            <a:r>
              <a:rPr kumimoji="0" lang="en-US" sz="900" b="0" i="0" u="none" strike="noStrike" kern="1200" cap="none" spc="40" normalizeH="0" baseline="0" noProof="0" dirty="0">
                <a:ln>
                  <a:noFill/>
                </a:ln>
                <a:solidFill>
                  <a:srgbClr val="231F20"/>
                </a:solidFill>
                <a:effectLst/>
                <a:uLnTx/>
                <a:uFillTx/>
                <a:latin typeface="Arial" panose="020B0604020202020204"/>
                <a:ea typeface="+mn-ea"/>
                <a:cs typeface="SignaColumn-Light"/>
              </a:rPr>
              <a:t> </a:t>
            </a:r>
            <a:r>
              <a:rPr kumimoji="0" lang="en-US" sz="900" b="0" i="0" u="none" strike="noStrike" kern="1200" cap="none" spc="0" normalizeH="0" baseline="0" noProof="0" dirty="0">
                <a:ln>
                  <a:noFill/>
                </a:ln>
                <a:solidFill>
                  <a:srgbClr val="231F20"/>
                </a:solidFill>
                <a:effectLst/>
                <a:uLnTx/>
                <a:uFillTx/>
                <a:latin typeface="Arial" panose="020B0604020202020204"/>
                <a:ea typeface="+mn-ea"/>
                <a:cs typeface="SignaColumn-Light"/>
              </a:rPr>
              <a:t>MHz</a:t>
            </a:r>
            <a:r>
              <a:rPr kumimoji="0" lang="en-US" sz="900" b="0" i="0" u="none" strike="noStrike" kern="1200" cap="none" spc="45" normalizeH="0" baseline="0" noProof="0" dirty="0">
                <a:ln>
                  <a:noFill/>
                </a:ln>
                <a:solidFill>
                  <a:srgbClr val="231F20"/>
                </a:solidFill>
                <a:effectLst/>
                <a:uLnTx/>
                <a:uFillTx/>
                <a:latin typeface="Arial" panose="020B0604020202020204"/>
                <a:ea typeface="+mn-ea"/>
                <a:cs typeface="SignaColumn-Light"/>
              </a:rPr>
              <a:t> </a:t>
            </a:r>
            <a:r>
              <a:rPr kumimoji="0" lang="en-US" sz="900" b="0" i="0" u="none" strike="noStrike" kern="1200" cap="none" spc="-25" normalizeH="0" baseline="0" noProof="0" dirty="0">
                <a:ln>
                  <a:noFill/>
                </a:ln>
                <a:solidFill>
                  <a:srgbClr val="231F20"/>
                </a:solidFill>
                <a:effectLst/>
                <a:uLnTx/>
                <a:uFillTx/>
                <a:latin typeface="Arial" panose="020B0604020202020204"/>
                <a:ea typeface="+mn-ea"/>
                <a:cs typeface="SignaColumn-Light"/>
              </a:rPr>
              <a:t>and </a:t>
            </a:r>
            <a:r>
              <a:rPr kumimoji="0" lang="en-US" sz="900" b="0" i="0" u="none" strike="noStrike" kern="1200" cap="none" spc="0" normalizeH="0" baseline="0" noProof="0" dirty="0">
                <a:ln>
                  <a:noFill/>
                </a:ln>
                <a:solidFill>
                  <a:srgbClr val="231F20"/>
                </a:solidFill>
                <a:effectLst/>
                <a:uLnTx/>
                <a:uFillTx/>
                <a:latin typeface="Arial" panose="020B0604020202020204"/>
                <a:ea typeface="+mn-ea"/>
                <a:cs typeface="SignaColumn-Light"/>
              </a:rPr>
              <a:t>900</a:t>
            </a:r>
            <a:r>
              <a:rPr kumimoji="0" lang="en-US" sz="900" b="0" i="0" u="none" strike="noStrike" kern="1200" cap="none" spc="20" normalizeH="0" baseline="0" noProof="0" dirty="0">
                <a:ln>
                  <a:noFill/>
                </a:ln>
                <a:solidFill>
                  <a:srgbClr val="231F20"/>
                </a:solidFill>
                <a:effectLst/>
                <a:uLnTx/>
                <a:uFillTx/>
                <a:latin typeface="Arial" panose="020B0604020202020204"/>
                <a:ea typeface="+mn-ea"/>
                <a:cs typeface="SignaColumn-Light"/>
              </a:rPr>
              <a:t> </a:t>
            </a:r>
            <a:r>
              <a:rPr kumimoji="0" lang="en-US" sz="900" b="0" i="0" u="none" strike="noStrike" kern="1200" cap="none" spc="0" normalizeH="0" baseline="0" noProof="0" dirty="0">
                <a:ln>
                  <a:noFill/>
                </a:ln>
                <a:solidFill>
                  <a:srgbClr val="231F20"/>
                </a:solidFill>
                <a:effectLst/>
                <a:uLnTx/>
                <a:uFillTx/>
                <a:latin typeface="Arial" panose="020B0604020202020204"/>
                <a:ea typeface="+mn-ea"/>
                <a:cs typeface="SignaColumn-Light"/>
              </a:rPr>
              <a:t>MHz</a:t>
            </a:r>
            <a:r>
              <a:rPr kumimoji="0" lang="en-US" sz="900" b="0" i="0" u="none" strike="noStrike" kern="1200" cap="none" spc="25" normalizeH="0" baseline="0" noProof="0" dirty="0">
                <a:ln>
                  <a:noFill/>
                </a:ln>
                <a:solidFill>
                  <a:srgbClr val="231F20"/>
                </a:solidFill>
                <a:effectLst/>
                <a:uLnTx/>
                <a:uFillTx/>
                <a:latin typeface="Arial" panose="020B0604020202020204"/>
                <a:ea typeface="+mn-ea"/>
                <a:cs typeface="SignaColumn-Light"/>
              </a:rPr>
              <a:t> </a:t>
            </a:r>
            <a:r>
              <a:rPr kumimoji="0" lang="en-US" sz="900" b="0" i="0" u="none" strike="noStrike" kern="1200" cap="none" spc="0" normalizeH="0" baseline="0" noProof="0" dirty="0">
                <a:ln>
                  <a:noFill/>
                </a:ln>
                <a:solidFill>
                  <a:srgbClr val="231F20"/>
                </a:solidFill>
                <a:effectLst/>
                <a:uLnTx/>
                <a:uFillTx/>
                <a:latin typeface="Arial" panose="020B0604020202020204"/>
                <a:ea typeface="+mn-ea"/>
                <a:cs typeface="SignaColumn-Light"/>
              </a:rPr>
              <a:t>(US/CAN</a:t>
            </a:r>
            <a:r>
              <a:rPr kumimoji="0" lang="en-US" sz="900" b="0" i="0" u="none" strike="noStrike" kern="1200" cap="none" spc="25" normalizeH="0" baseline="0" noProof="0" dirty="0">
                <a:ln>
                  <a:noFill/>
                </a:ln>
                <a:solidFill>
                  <a:srgbClr val="231F20"/>
                </a:solidFill>
                <a:effectLst/>
                <a:uLnTx/>
                <a:uFillTx/>
                <a:latin typeface="Arial" panose="020B0604020202020204"/>
                <a:ea typeface="+mn-ea"/>
                <a:cs typeface="SignaColumn-Light"/>
              </a:rPr>
              <a:t> </a:t>
            </a:r>
            <a:r>
              <a:rPr kumimoji="0" lang="en-US" sz="900" b="0" i="0" u="none" strike="noStrike" kern="1200" cap="none" spc="-20" normalizeH="0" baseline="0" noProof="0" dirty="0">
                <a:ln>
                  <a:noFill/>
                </a:ln>
                <a:solidFill>
                  <a:srgbClr val="231F20"/>
                </a:solidFill>
                <a:effectLst/>
                <a:uLnTx/>
                <a:uFillTx/>
                <a:latin typeface="Arial" panose="020B0604020202020204"/>
                <a:ea typeface="+mn-ea"/>
                <a:cs typeface="SignaColumn-Light"/>
              </a:rPr>
              <a:t>only)</a:t>
            </a:r>
            <a:endParaRPr kumimoji="0" lang="en-US" sz="900" b="0" i="0" u="none" strike="noStrike" kern="1200" cap="none" spc="0" normalizeH="0" baseline="0" noProof="0" dirty="0">
              <a:ln>
                <a:noFill/>
              </a:ln>
              <a:solidFill>
                <a:srgbClr val="FFFFFF"/>
              </a:solidFill>
              <a:effectLst/>
              <a:uLnTx/>
              <a:uFillTx/>
              <a:latin typeface="Arial" panose="020B0604020202020204"/>
              <a:ea typeface="+mn-ea"/>
              <a:cs typeface="SignaColumn-Light"/>
            </a:endParaRPr>
          </a:p>
          <a:p>
            <a:pPr marL="476250" marR="0" lvl="0" indent="-228600" algn="l" defTabSz="914400" rtl="0" eaLnBrk="0" fontAlgn="base" latinLnBrk="0" hangingPunct="0">
              <a:lnSpc>
                <a:spcPct val="100000"/>
              </a:lnSpc>
              <a:spcBef>
                <a:spcPts val="240"/>
              </a:spcBef>
              <a:spcAft>
                <a:spcPct val="0"/>
              </a:spcAft>
              <a:buClr>
                <a:srgbClr val="ED1941"/>
              </a:buClr>
              <a:buSzPct val="87500"/>
              <a:buFont typeface="Arial"/>
              <a:buChar char="■"/>
              <a:tabLst>
                <a:tab pos="476250" algn="l"/>
              </a:tabLst>
              <a:defRPr/>
            </a:pPr>
            <a:r>
              <a:rPr kumimoji="0" lang="en-US" sz="900" b="0" i="0" u="none" strike="noStrike" kern="1200" cap="none" spc="0" normalizeH="0" baseline="0" noProof="0" dirty="0">
                <a:ln>
                  <a:noFill/>
                </a:ln>
                <a:solidFill>
                  <a:srgbClr val="231F20"/>
                </a:solidFill>
                <a:effectLst/>
                <a:uLnTx/>
                <a:uFillTx/>
                <a:latin typeface="Arial" panose="020B0604020202020204"/>
                <a:ea typeface="+mn-ea"/>
                <a:cs typeface="SignaColumn-Light"/>
              </a:rPr>
              <a:t>Up</a:t>
            </a:r>
            <a:r>
              <a:rPr kumimoji="0" lang="en-US" sz="900" b="0" i="0" u="none" strike="noStrike" kern="1200" cap="none" spc="5" normalizeH="0" baseline="0" noProof="0" dirty="0">
                <a:ln>
                  <a:noFill/>
                </a:ln>
                <a:solidFill>
                  <a:srgbClr val="231F20"/>
                </a:solidFill>
                <a:effectLst/>
                <a:uLnTx/>
                <a:uFillTx/>
                <a:latin typeface="Arial" panose="020B0604020202020204"/>
                <a:ea typeface="+mn-ea"/>
                <a:cs typeface="SignaColumn-Light"/>
              </a:rPr>
              <a:t> </a:t>
            </a:r>
            <a:r>
              <a:rPr kumimoji="0" lang="en-US" sz="900" b="0" i="0" u="none" strike="noStrike" kern="1200" cap="none" spc="0" normalizeH="0" baseline="0" noProof="0" dirty="0">
                <a:ln>
                  <a:noFill/>
                </a:ln>
                <a:solidFill>
                  <a:srgbClr val="231F20"/>
                </a:solidFill>
                <a:effectLst/>
                <a:uLnTx/>
                <a:uFillTx/>
                <a:latin typeface="Arial" panose="020B0604020202020204"/>
                <a:ea typeface="+mn-ea"/>
                <a:cs typeface="SignaColumn-Light"/>
              </a:rPr>
              <a:t>to</a:t>
            </a:r>
            <a:r>
              <a:rPr kumimoji="0" lang="en-US"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 </a:t>
            </a:r>
            <a:r>
              <a:rPr kumimoji="0" lang="en-US" sz="900" b="0" i="0" u="none" strike="noStrike" kern="1200" cap="none" spc="0" normalizeH="0" baseline="0" noProof="0" dirty="0">
                <a:ln>
                  <a:noFill/>
                </a:ln>
                <a:solidFill>
                  <a:srgbClr val="231F20"/>
                </a:solidFill>
                <a:effectLst/>
                <a:uLnTx/>
                <a:uFillTx/>
                <a:latin typeface="Arial" panose="020B0604020202020204"/>
                <a:ea typeface="+mn-ea"/>
                <a:cs typeface="SignaColumn-Light"/>
              </a:rPr>
              <a:t>100</a:t>
            </a:r>
            <a:r>
              <a:rPr kumimoji="0" lang="en-US"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 </a:t>
            </a:r>
            <a:r>
              <a:rPr kumimoji="0" lang="en-US" sz="900" b="0" i="0" u="none" strike="noStrike" kern="1200" cap="none" spc="0" normalizeH="0" baseline="0" noProof="0" dirty="0">
                <a:ln>
                  <a:noFill/>
                </a:ln>
                <a:solidFill>
                  <a:srgbClr val="231F20"/>
                </a:solidFill>
                <a:effectLst/>
                <a:uLnTx/>
                <a:uFillTx/>
                <a:latin typeface="Arial" panose="020B0604020202020204"/>
                <a:ea typeface="+mn-ea"/>
                <a:cs typeface="SignaColumn-Light"/>
              </a:rPr>
              <a:t>Hz</a:t>
            </a:r>
            <a:r>
              <a:rPr kumimoji="0" lang="en-US" sz="900" b="0" i="0" u="none" strike="noStrike" kern="1200" cap="none" spc="5" normalizeH="0" baseline="0" noProof="0" dirty="0">
                <a:ln>
                  <a:noFill/>
                </a:ln>
                <a:solidFill>
                  <a:srgbClr val="231F20"/>
                </a:solidFill>
                <a:effectLst/>
                <a:uLnTx/>
                <a:uFillTx/>
                <a:latin typeface="Arial" panose="020B0604020202020204"/>
                <a:ea typeface="+mn-ea"/>
                <a:cs typeface="SignaColumn-Light"/>
              </a:rPr>
              <a:t> </a:t>
            </a:r>
            <a:r>
              <a:rPr kumimoji="0" lang="en-US" sz="900" b="0" i="0" u="none" strike="noStrike" kern="1200" cap="none" spc="0" normalizeH="0" baseline="0" noProof="0" dirty="0">
                <a:ln>
                  <a:noFill/>
                </a:ln>
                <a:solidFill>
                  <a:srgbClr val="231F20"/>
                </a:solidFill>
                <a:effectLst/>
                <a:uLnTx/>
                <a:uFillTx/>
                <a:latin typeface="Arial" panose="020B0604020202020204"/>
                <a:ea typeface="+mn-ea"/>
                <a:cs typeface="SignaColumn-Light"/>
              </a:rPr>
              <a:t>position</a:t>
            </a:r>
            <a:r>
              <a:rPr kumimoji="0" lang="en-US"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 </a:t>
            </a:r>
            <a:r>
              <a:rPr kumimoji="0" lang="en-US" sz="900" b="0" i="0" u="none" strike="noStrike" kern="1200" cap="none" spc="0" normalizeH="0" baseline="0" noProof="0" dirty="0">
                <a:ln>
                  <a:noFill/>
                </a:ln>
                <a:solidFill>
                  <a:srgbClr val="231F20"/>
                </a:solidFill>
                <a:effectLst/>
                <a:uLnTx/>
                <a:uFillTx/>
                <a:latin typeface="Arial" panose="020B0604020202020204"/>
                <a:ea typeface="+mn-ea"/>
                <a:cs typeface="SignaColumn-Light"/>
              </a:rPr>
              <a:t>update</a:t>
            </a:r>
            <a:r>
              <a:rPr kumimoji="0" lang="en-US"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 </a:t>
            </a:r>
            <a:r>
              <a:rPr kumimoji="0" lang="en-US" sz="900" b="0" i="0" u="none" strike="noStrike" kern="1200" cap="none" spc="-20" normalizeH="0" baseline="0" noProof="0" dirty="0">
                <a:ln>
                  <a:noFill/>
                </a:ln>
                <a:solidFill>
                  <a:srgbClr val="231F20"/>
                </a:solidFill>
                <a:effectLst/>
                <a:uLnTx/>
                <a:uFillTx/>
                <a:latin typeface="Arial" panose="020B0604020202020204"/>
                <a:ea typeface="+mn-ea"/>
                <a:cs typeface="SignaColumn-Light"/>
              </a:rPr>
              <a:t>rate</a:t>
            </a:r>
          </a:p>
          <a:p>
            <a:pPr marL="247650" marR="0" lvl="0" indent="0" algn="l" defTabSz="914400" rtl="0" eaLnBrk="0" fontAlgn="base" latinLnBrk="0" hangingPunct="0">
              <a:lnSpc>
                <a:spcPct val="100000"/>
              </a:lnSpc>
              <a:spcBef>
                <a:spcPts val="240"/>
              </a:spcBef>
              <a:spcAft>
                <a:spcPct val="0"/>
              </a:spcAft>
              <a:buClr>
                <a:srgbClr val="ED1941"/>
              </a:buClr>
              <a:buSzPct val="87500"/>
              <a:buFontTx/>
              <a:buNone/>
              <a:tabLst>
                <a:tab pos="476250" algn="l"/>
              </a:tabLst>
              <a:defRPr/>
            </a:pPr>
            <a:endParaRPr kumimoji="0" sz="800" b="0" i="0" u="none" strike="noStrike" kern="1200" cap="none" spc="0" normalizeH="0" baseline="0" noProof="0" dirty="0">
              <a:ln>
                <a:noFill/>
              </a:ln>
              <a:solidFill>
                <a:srgbClr val="FFFFFF"/>
              </a:solidFill>
              <a:effectLst/>
              <a:uLnTx/>
              <a:uFillTx/>
              <a:latin typeface="Arial" panose="020B0604020202020204"/>
              <a:ea typeface="+mn-ea"/>
              <a:cs typeface="SignaColumn-Light"/>
            </a:endParaRPr>
          </a:p>
        </p:txBody>
      </p:sp>
      <p:cxnSp>
        <p:nvCxnSpPr>
          <p:cNvPr id="18" name="Straight Arrow Connector 17">
            <a:extLst>
              <a:ext uri="{FF2B5EF4-FFF2-40B4-BE49-F238E27FC236}">
                <a16:creationId xmlns:a16="http://schemas.microsoft.com/office/drawing/2014/main" id="{EC2B8C22-DC36-4085-737B-9287050623F3}"/>
              </a:ext>
            </a:extLst>
          </p:cNvPr>
          <p:cNvCxnSpPr>
            <a:cxnSpLocks/>
          </p:cNvCxnSpPr>
          <p:nvPr/>
        </p:nvCxnSpPr>
        <p:spPr>
          <a:xfrm>
            <a:off x="5596865" y="4218547"/>
            <a:ext cx="5932081" cy="0"/>
          </a:xfrm>
          <a:prstGeom prst="straightConnector1">
            <a:avLst/>
          </a:prstGeom>
          <a:ln w="28575" cap="flat" cmpd="sng" algn="ctr">
            <a:solidFill>
              <a:schemeClr val="tx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9" name="Straight Arrow Connector 18">
            <a:extLst>
              <a:ext uri="{FF2B5EF4-FFF2-40B4-BE49-F238E27FC236}">
                <a16:creationId xmlns:a16="http://schemas.microsoft.com/office/drawing/2014/main" id="{FFD2D45A-A6EC-CB42-1F9C-E66D14E7B0DA}"/>
              </a:ext>
            </a:extLst>
          </p:cNvPr>
          <p:cNvCxnSpPr>
            <a:cxnSpLocks/>
          </p:cNvCxnSpPr>
          <p:nvPr/>
        </p:nvCxnSpPr>
        <p:spPr>
          <a:xfrm flipV="1">
            <a:off x="5596865" y="1125781"/>
            <a:ext cx="0" cy="3092766"/>
          </a:xfrm>
          <a:prstGeom prst="straightConnector1">
            <a:avLst/>
          </a:prstGeom>
          <a:ln w="28575" cap="flat" cmpd="sng" algn="ctr">
            <a:solidFill>
              <a:schemeClr val="tx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
        <p:nvSpPr>
          <p:cNvPr id="20" name="TextBox 19">
            <a:extLst>
              <a:ext uri="{FF2B5EF4-FFF2-40B4-BE49-F238E27FC236}">
                <a16:creationId xmlns:a16="http://schemas.microsoft.com/office/drawing/2014/main" id="{E3F0E223-9881-CBFB-5A0A-B9F547B4FBDD}"/>
              </a:ext>
            </a:extLst>
          </p:cNvPr>
          <p:cNvSpPr txBox="1"/>
          <p:nvPr/>
        </p:nvSpPr>
        <p:spPr>
          <a:xfrm rot="16200000">
            <a:off x="4321927" y="3044115"/>
            <a:ext cx="2010310" cy="338554"/>
          </a:xfrm>
          <a:prstGeom prst="rect">
            <a:avLst/>
          </a:prstGeom>
          <a:no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Price</a:t>
            </a:r>
          </a:p>
        </p:txBody>
      </p:sp>
      <p:sp>
        <p:nvSpPr>
          <p:cNvPr id="21" name="TextBox 20">
            <a:extLst>
              <a:ext uri="{FF2B5EF4-FFF2-40B4-BE49-F238E27FC236}">
                <a16:creationId xmlns:a16="http://schemas.microsoft.com/office/drawing/2014/main" id="{D14407D4-68F8-0EEB-7D7B-8EBBF945E058}"/>
              </a:ext>
            </a:extLst>
          </p:cNvPr>
          <p:cNvSpPr txBox="1"/>
          <p:nvPr/>
        </p:nvSpPr>
        <p:spPr>
          <a:xfrm>
            <a:off x="9610747" y="4641658"/>
            <a:ext cx="2076892" cy="338554"/>
          </a:xfrm>
          <a:prstGeom prst="rect">
            <a:avLst/>
          </a:prstGeom>
          <a:no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Functionality</a:t>
            </a:r>
          </a:p>
        </p:txBody>
      </p:sp>
      <p:sp>
        <p:nvSpPr>
          <p:cNvPr id="22" name="TextBox 21">
            <a:extLst>
              <a:ext uri="{FF2B5EF4-FFF2-40B4-BE49-F238E27FC236}">
                <a16:creationId xmlns:a16="http://schemas.microsoft.com/office/drawing/2014/main" id="{30365E39-338C-7CC7-387C-C19434A71B3B}"/>
              </a:ext>
            </a:extLst>
          </p:cNvPr>
          <p:cNvSpPr txBox="1"/>
          <p:nvPr/>
        </p:nvSpPr>
        <p:spPr>
          <a:xfrm>
            <a:off x="2665944" y="1516840"/>
            <a:ext cx="1518364" cy="338554"/>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6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Leica aps 200</a:t>
            </a:r>
          </a:p>
        </p:txBody>
      </p:sp>
      <p:sp>
        <p:nvSpPr>
          <p:cNvPr id="23" name="TextBox 22">
            <a:extLst>
              <a:ext uri="{FF2B5EF4-FFF2-40B4-BE49-F238E27FC236}">
                <a16:creationId xmlns:a16="http://schemas.microsoft.com/office/drawing/2014/main" id="{51544A33-5984-5746-F059-0DAC1687081F}"/>
              </a:ext>
            </a:extLst>
          </p:cNvPr>
          <p:cNvSpPr txBox="1"/>
          <p:nvPr/>
        </p:nvSpPr>
        <p:spPr>
          <a:xfrm>
            <a:off x="1908647" y="1832976"/>
            <a:ext cx="3032959" cy="276999"/>
          </a:xfrm>
          <a:prstGeom prst="rect">
            <a:avLst/>
          </a:prstGeom>
          <a:no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High-performance dual GNSS receiver. </a:t>
            </a:r>
            <a:endPar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26" name="TextBox 25">
            <a:extLst>
              <a:ext uri="{FF2B5EF4-FFF2-40B4-BE49-F238E27FC236}">
                <a16:creationId xmlns:a16="http://schemas.microsoft.com/office/drawing/2014/main" id="{80EAEB6B-CBB5-4318-D850-78AACFDB05EA}"/>
              </a:ext>
            </a:extLst>
          </p:cNvPr>
          <p:cNvSpPr txBox="1"/>
          <p:nvPr/>
        </p:nvSpPr>
        <p:spPr>
          <a:xfrm>
            <a:off x="2405150" y="2907206"/>
            <a:ext cx="2100255" cy="338554"/>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6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Leica </a:t>
            </a:r>
            <a:r>
              <a:rPr kumimoji="0" lang="en-GB" sz="1600" b="1" i="0" u="none" strike="noStrike" kern="1200" cap="none" spc="0" normalizeH="0" baseline="0" noProof="0" dirty="0" err="1">
                <a:ln>
                  <a:noFill/>
                </a:ln>
                <a:solidFill>
                  <a:srgbClr val="FFFFFF"/>
                </a:solidFill>
                <a:effectLst/>
                <a:uLnTx/>
                <a:uFillTx/>
                <a:latin typeface="Arial" panose="020B0604020202020204" pitchFamily="34" charset="0"/>
                <a:ea typeface="+mn-ea"/>
                <a:cs typeface="Arial" panose="020B0604020202020204" pitchFamily="34" charset="0"/>
              </a:rPr>
              <a:t>iCON</a:t>
            </a:r>
            <a:r>
              <a:rPr kumimoji="0" lang="en-GB" sz="16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a:t>
            </a:r>
            <a:r>
              <a:rPr kumimoji="0" lang="en-GB" sz="1600" b="1" i="0" u="none" strike="noStrike" kern="1200" cap="none" spc="0" normalizeH="0" baseline="0" noProof="0" dirty="0" err="1">
                <a:ln>
                  <a:noFill/>
                </a:ln>
                <a:solidFill>
                  <a:srgbClr val="FFFFFF"/>
                </a:solidFill>
                <a:effectLst/>
                <a:uLnTx/>
                <a:uFillTx/>
                <a:latin typeface="Arial" panose="020B0604020202020204" pitchFamily="34" charset="0"/>
                <a:ea typeface="+mn-ea"/>
                <a:cs typeface="Arial" panose="020B0604020202020204" pitchFamily="34" charset="0"/>
              </a:rPr>
              <a:t>gps</a:t>
            </a:r>
            <a:r>
              <a:rPr kumimoji="0" lang="en-GB" sz="16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100</a:t>
            </a:r>
          </a:p>
        </p:txBody>
      </p:sp>
      <p:sp>
        <p:nvSpPr>
          <p:cNvPr id="27" name="TextBox 26">
            <a:extLst>
              <a:ext uri="{FF2B5EF4-FFF2-40B4-BE49-F238E27FC236}">
                <a16:creationId xmlns:a16="http://schemas.microsoft.com/office/drawing/2014/main" id="{F6D6E356-1928-9ECC-B9AC-9DE5206C66AB}"/>
              </a:ext>
            </a:extLst>
          </p:cNvPr>
          <p:cNvSpPr txBox="1"/>
          <p:nvPr/>
        </p:nvSpPr>
        <p:spPr>
          <a:xfrm>
            <a:off x="1938798" y="3226729"/>
            <a:ext cx="3032959" cy="276999"/>
          </a:xfrm>
          <a:prstGeom prst="rect">
            <a:avLst/>
          </a:prstGeom>
          <a:no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Compact size dual GNSS receiver. </a:t>
            </a:r>
            <a:endPar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28" name="TextBox 27">
            <a:extLst>
              <a:ext uri="{FF2B5EF4-FFF2-40B4-BE49-F238E27FC236}">
                <a16:creationId xmlns:a16="http://schemas.microsoft.com/office/drawing/2014/main" id="{5D81AF8F-1B69-D91C-1EB0-CAA58B013224}"/>
              </a:ext>
            </a:extLst>
          </p:cNvPr>
          <p:cNvSpPr txBox="1"/>
          <p:nvPr/>
        </p:nvSpPr>
        <p:spPr>
          <a:xfrm>
            <a:off x="2780559" y="5176978"/>
            <a:ext cx="1289135" cy="338554"/>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6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Leica CR50</a:t>
            </a:r>
          </a:p>
        </p:txBody>
      </p:sp>
      <p:sp>
        <p:nvSpPr>
          <p:cNvPr id="29" name="TextBox 28">
            <a:extLst>
              <a:ext uri="{FF2B5EF4-FFF2-40B4-BE49-F238E27FC236}">
                <a16:creationId xmlns:a16="http://schemas.microsoft.com/office/drawing/2014/main" id="{4846BC5D-5277-A809-0BE4-40EB1520FC0F}"/>
              </a:ext>
            </a:extLst>
          </p:cNvPr>
          <p:cNvSpPr txBox="1"/>
          <p:nvPr/>
        </p:nvSpPr>
        <p:spPr>
          <a:xfrm>
            <a:off x="1769046" y="5547871"/>
            <a:ext cx="3312160" cy="646331"/>
          </a:xfrm>
          <a:prstGeom prst="rect">
            <a:avLst/>
          </a:prstGeom>
          <a:no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Communication unit as optional equipment to receive RTK correction data via UHF radio or cellular modem.</a:t>
            </a:r>
            <a:endPar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cxnSp>
        <p:nvCxnSpPr>
          <p:cNvPr id="31" name="Straight Connector 30">
            <a:extLst>
              <a:ext uri="{FF2B5EF4-FFF2-40B4-BE49-F238E27FC236}">
                <a16:creationId xmlns:a16="http://schemas.microsoft.com/office/drawing/2014/main" id="{578412BE-52B6-5ACF-DC0F-8338E2A63897}"/>
              </a:ext>
            </a:extLst>
          </p:cNvPr>
          <p:cNvCxnSpPr/>
          <p:nvPr/>
        </p:nvCxnSpPr>
        <p:spPr>
          <a:xfrm flipV="1">
            <a:off x="5806932" y="1029519"/>
            <a:ext cx="3796300" cy="0"/>
          </a:xfrm>
          <a:prstGeom prst="line">
            <a:avLst/>
          </a:prstGeom>
          <a:ln w="12700" cap="rnd">
            <a:solidFill>
              <a:srgbClr val="B9B9BD"/>
            </a:solidFill>
          </a:ln>
          <a:effectLst/>
        </p:spPr>
        <p:style>
          <a:lnRef idx="2">
            <a:schemeClr val="accent1"/>
          </a:lnRef>
          <a:fillRef idx="0">
            <a:schemeClr val="accent1"/>
          </a:fillRef>
          <a:effectRef idx="1">
            <a:schemeClr val="accent1"/>
          </a:effectRef>
          <a:fontRef idx="minor">
            <a:schemeClr val="tx1"/>
          </a:fontRef>
        </p:style>
      </p:cxnSp>
      <p:grpSp>
        <p:nvGrpSpPr>
          <p:cNvPr id="33" name="Group 32">
            <a:extLst>
              <a:ext uri="{FF2B5EF4-FFF2-40B4-BE49-F238E27FC236}">
                <a16:creationId xmlns:a16="http://schemas.microsoft.com/office/drawing/2014/main" id="{6F02FED0-1FAD-29FA-365A-135CBE02DDD7}"/>
              </a:ext>
            </a:extLst>
          </p:cNvPr>
          <p:cNvGrpSpPr/>
          <p:nvPr/>
        </p:nvGrpSpPr>
        <p:grpSpPr>
          <a:xfrm>
            <a:off x="5806928" y="1035263"/>
            <a:ext cx="5380287" cy="1165297"/>
            <a:chOff x="9326404" y="3755491"/>
            <a:chExt cx="573541" cy="573542"/>
          </a:xfrm>
        </p:grpSpPr>
        <p:sp>
          <p:nvSpPr>
            <p:cNvPr id="34" name="Freeform: Shape 33">
              <a:extLst>
                <a:ext uri="{FF2B5EF4-FFF2-40B4-BE49-F238E27FC236}">
                  <a16:creationId xmlns:a16="http://schemas.microsoft.com/office/drawing/2014/main" id="{84FAECD2-32E4-FD35-1FC5-F355327FFADD}"/>
                </a:ext>
              </a:extLst>
            </p:cNvPr>
            <p:cNvSpPr/>
            <p:nvPr/>
          </p:nvSpPr>
          <p:spPr>
            <a:xfrm>
              <a:off x="9326404" y="3755491"/>
              <a:ext cx="573541" cy="573542"/>
            </a:xfrm>
            <a:custGeom>
              <a:avLst/>
              <a:gdLst>
                <a:gd name="connsiteX0" fmla="*/ 417002 w 417002"/>
                <a:gd name="connsiteY0" fmla="*/ 0 h 417002"/>
                <a:gd name="connsiteX1" fmla="*/ 0 w 417002"/>
                <a:gd name="connsiteY1" fmla="*/ 0 h 417002"/>
                <a:gd name="connsiteX2" fmla="*/ 0 w 417002"/>
                <a:gd name="connsiteY2" fmla="*/ 417002 h 417002"/>
                <a:gd name="connsiteX3" fmla="*/ 417002 w 417002"/>
                <a:gd name="connsiteY3" fmla="*/ 417002 h 417002"/>
                <a:gd name="connsiteX4" fmla="*/ 417002 w 417002"/>
                <a:gd name="connsiteY4" fmla="*/ 262529 h 417002"/>
                <a:gd name="connsiteX5" fmla="*/ 417002 w 417002"/>
                <a:gd name="connsiteY5" fmla="*/ 0 h 417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002" h="417002">
                  <a:moveTo>
                    <a:pt x="417002" y="0"/>
                  </a:moveTo>
                  <a:lnTo>
                    <a:pt x="0" y="0"/>
                  </a:lnTo>
                  <a:lnTo>
                    <a:pt x="0" y="417002"/>
                  </a:lnTo>
                  <a:lnTo>
                    <a:pt x="417002" y="417002"/>
                  </a:lnTo>
                  <a:lnTo>
                    <a:pt x="417002" y="262529"/>
                  </a:lnTo>
                  <a:lnTo>
                    <a:pt x="417002" y="0"/>
                  </a:lnTo>
                  <a:close/>
                </a:path>
              </a:pathLst>
            </a:custGeom>
            <a:noFill/>
            <a:ln w="12700" cap="rnd">
              <a:solidFill>
                <a:srgbClr val="FFC505"/>
              </a:solidFill>
              <a:prstDash val="solid"/>
              <a:round/>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35" name="Freeform: Shape 34">
              <a:extLst>
                <a:ext uri="{FF2B5EF4-FFF2-40B4-BE49-F238E27FC236}">
                  <a16:creationId xmlns:a16="http://schemas.microsoft.com/office/drawing/2014/main" id="{B81490F0-E7F8-C659-F896-17A2FBFF9955}"/>
                </a:ext>
              </a:extLst>
            </p:cNvPr>
            <p:cNvSpPr/>
            <p:nvPr/>
          </p:nvSpPr>
          <p:spPr>
            <a:xfrm>
              <a:off x="9326404" y="3755491"/>
              <a:ext cx="286769" cy="286771"/>
            </a:xfrm>
            <a:custGeom>
              <a:avLst/>
              <a:gdLst>
                <a:gd name="connsiteX0" fmla="*/ 208501 w 208500"/>
                <a:gd name="connsiteY0" fmla="*/ 0 h 208501"/>
                <a:gd name="connsiteX1" fmla="*/ 0 w 208500"/>
                <a:gd name="connsiteY1" fmla="*/ 0 h 208501"/>
                <a:gd name="connsiteX2" fmla="*/ 0 w 208500"/>
                <a:gd name="connsiteY2" fmla="*/ 208501 h 208501"/>
              </a:gdLst>
              <a:ahLst/>
              <a:cxnLst>
                <a:cxn ang="0">
                  <a:pos x="connsiteX0" y="connsiteY0"/>
                </a:cxn>
                <a:cxn ang="0">
                  <a:pos x="connsiteX1" y="connsiteY1"/>
                </a:cxn>
                <a:cxn ang="0">
                  <a:pos x="connsiteX2" y="connsiteY2"/>
                </a:cxn>
              </a:cxnLst>
              <a:rect l="l" t="t" r="r" b="b"/>
              <a:pathLst>
                <a:path w="208500" h="208501">
                  <a:moveTo>
                    <a:pt x="208501" y="0"/>
                  </a:moveTo>
                  <a:lnTo>
                    <a:pt x="0" y="0"/>
                  </a:lnTo>
                  <a:lnTo>
                    <a:pt x="0" y="208501"/>
                  </a:lnTo>
                </a:path>
              </a:pathLst>
            </a:custGeom>
            <a:noFill/>
            <a:ln w="38100" cap="rnd">
              <a:solidFill>
                <a:srgbClr val="FFC505"/>
              </a:solidFill>
              <a:prstDash val="solid"/>
              <a:round/>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grpSp>
      <p:grpSp>
        <p:nvGrpSpPr>
          <p:cNvPr id="39" name="Group 38">
            <a:extLst>
              <a:ext uri="{FF2B5EF4-FFF2-40B4-BE49-F238E27FC236}">
                <a16:creationId xmlns:a16="http://schemas.microsoft.com/office/drawing/2014/main" id="{D4DD9D39-AAB3-5EEF-3364-085C2E19AFDB}"/>
              </a:ext>
            </a:extLst>
          </p:cNvPr>
          <p:cNvGrpSpPr/>
          <p:nvPr/>
        </p:nvGrpSpPr>
        <p:grpSpPr>
          <a:xfrm>
            <a:off x="5837080" y="2715028"/>
            <a:ext cx="3524684" cy="1079028"/>
            <a:chOff x="9326404" y="3755491"/>
            <a:chExt cx="573541" cy="573542"/>
          </a:xfrm>
        </p:grpSpPr>
        <p:sp>
          <p:nvSpPr>
            <p:cNvPr id="40" name="Freeform: Shape 39">
              <a:extLst>
                <a:ext uri="{FF2B5EF4-FFF2-40B4-BE49-F238E27FC236}">
                  <a16:creationId xmlns:a16="http://schemas.microsoft.com/office/drawing/2014/main" id="{1313571B-4FE5-4BAE-7F17-881407F9FD96}"/>
                </a:ext>
              </a:extLst>
            </p:cNvPr>
            <p:cNvSpPr/>
            <p:nvPr/>
          </p:nvSpPr>
          <p:spPr>
            <a:xfrm>
              <a:off x="9326404" y="3755491"/>
              <a:ext cx="573541" cy="573542"/>
            </a:xfrm>
            <a:custGeom>
              <a:avLst/>
              <a:gdLst>
                <a:gd name="connsiteX0" fmla="*/ 417002 w 417002"/>
                <a:gd name="connsiteY0" fmla="*/ 0 h 417002"/>
                <a:gd name="connsiteX1" fmla="*/ 0 w 417002"/>
                <a:gd name="connsiteY1" fmla="*/ 0 h 417002"/>
                <a:gd name="connsiteX2" fmla="*/ 0 w 417002"/>
                <a:gd name="connsiteY2" fmla="*/ 417002 h 417002"/>
                <a:gd name="connsiteX3" fmla="*/ 417002 w 417002"/>
                <a:gd name="connsiteY3" fmla="*/ 417002 h 417002"/>
                <a:gd name="connsiteX4" fmla="*/ 417002 w 417002"/>
                <a:gd name="connsiteY4" fmla="*/ 262529 h 417002"/>
                <a:gd name="connsiteX5" fmla="*/ 417002 w 417002"/>
                <a:gd name="connsiteY5" fmla="*/ 0 h 417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002" h="417002">
                  <a:moveTo>
                    <a:pt x="417002" y="0"/>
                  </a:moveTo>
                  <a:lnTo>
                    <a:pt x="0" y="0"/>
                  </a:lnTo>
                  <a:lnTo>
                    <a:pt x="0" y="417002"/>
                  </a:lnTo>
                  <a:lnTo>
                    <a:pt x="417002" y="417002"/>
                  </a:lnTo>
                  <a:lnTo>
                    <a:pt x="417002" y="262529"/>
                  </a:lnTo>
                  <a:lnTo>
                    <a:pt x="417002" y="0"/>
                  </a:lnTo>
                  <a:close/>
                </a:path>
              </a:pathLst>
            </a:custGeom>
            <a:noFill/>
            <a:ln w="12700" cap="rnd">
              <a:solidFill>
                <a:srgbClr val="FFC505"/>
              </a:solidFill>
              <a:prstDash val="solid"/>
              <a:round/>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41" name="Freeform: Shape 40">
              <a:extLst>
                <a:ext uri="{FF2B5EF4-FFF2-40B4-BE49-F238E27FC236}">
                  <a16:creationId xmlns:a16="http://schemas.microsoft.com/office/drawing/2014/main" id="{77083440-1619-B24C-FF13-D59E3A518393}"/>
                </a:ext>
              </a:extLst>
            </p:cNvPr>
            <p:cNvSpPr/>
            <p:nvPr/>
          </p:nvSpPr>
          <p:spPr>
            <a:xfrm>
              <a:off x="9326404" y="3755491"/>
              <a:ext cx="286769" cy="286771"/>
            </a:xfrm>
            <a:custGeom>
              <a:avLst/>
              <a:gdLst>
                <a:gd name="connsiteX0" fmla="*/ 208501 w 208500"/>
                <a:gd name="connsiteY0" fmla="*/ 0 h 208501"/>
                <a:gd name="connsiteX1" fmla="*/ 0 w 208500"/>
                <a:gd name="connsiteY1" fmla="*/ 0 h 208501"/>
                <a:gd name="connsiteX2" fmla="*/ 0 w 208500"/>
                <a:gd name="connsiteY2" fmla="*/ 208501 h 208501"/>
              </a:gdLst>
              <a:ahLst/>
              <a:cxnLst>
                <a:cxn ang="0">
                  <a:pos x="connsiteX0" y="connsiteY0"/>
                </a:cxn>
                <a:cxn ang="0">
                  <a:pos x="connsiteX1" y="connsiteY1"/>
                </a:cxn>
                <a:cxn ang="0">
                  <a:pos x="connsiteX2" y="connsiteY2"/>
                </a:cxn>
              </a:cxnLst>
              <a:rect l="l" t="t" r="r" b="b"/>
              <a:pathLst>
                <a:path w="208500" h="208501">
                  <a:moveTo>
                    <a:pt x="208501" y="0"/>
                  </a:moveTo>
                  <a:lnTo>
                    <a:pt x="0" y="0"/>
                  </a:lnTo>
                  <a:lnTo>
                    <a:pt x="0" y="208501"/>
                  </a:lnTo>
                </a:path>
              </a:pathLst>
            </a:custGeom>
            <a:noFill/>
            <a:ln w="38100" cap="rnd">
              <a:solidFill>
                <a:srgbClr val="FFC505"/>
              </a:solidFill>
              <a:prstDash val="solid"/>
              <a:round/>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grpSp>
      <p:grpSp>
        <p:nvGrpSpPr>
          <p:cNvPr id="42" name="Group 41">
            <a:extLst>
              <a:ext uri="{FF2B5EF4-FFF2-40B4-BE49-F238E27FC236}">
                <a16:creationId xmlns:a16="http://schemas.microsoft.com/office/drawing/2014/main" id="{632601A4-E168-A24D-03DA-2452741BA1D6}"/>
              </a:ext>
            </a:extLst>
          </p:cNvPr>
          <p:cNvGrpSpPr/>
          <p:nvPr/>
        </p:nvGrpSpPr>
        <p:grpSpPr>
          <a:xfrm>
            <a:off x="5806927" y="5205706"/>
            <a:ext cx="3554837" cy="1250185"/>
            <a:chOff x="9326404" y="3755491"/>
            <a:chExt cx="573541" cy="573542"/>
          </a:xfrm>
        </p:grpSpPr>
        <p:sp>
          <p:nvSpPr>
            <p:cNvPr id="43" name="Freeform: Shape 42">
              <a:extLst>
                <a:ext uri="{FF2B5EF4-FFF2-40B4-BE49-F238E27FC236}">
                  <a16:creationId xmlns:a16="http://schemas.microsoft.com/office/drawing/2014/main" id="{FACDB0AF-2274-C750-658E-F43DE4BDA834}"/>
                </a:ext>
              </a:extLst>
            </p:cNvPr>
            <p:cNvSpPr/>
            <p:nvPr/>
          </p:nvSpPr>
          <p:spPr>
            <a:xfrm>
              <a:off x="9326404" y="3755491"/>
              <a:ext cx="573541" cy="573542"/>
            </a:xfrm>
            <a:custGeom>
              <a:avLst/>
              <a:gdLst>
                <a:gd name="connsiteX0" fmla="*/ 417002 w 417002"/>
                <a:gd name="connsiteY0" fmla="*/ 0 h 417002"/>
                <a:gd name="connsiteX1" fmla="*/ 0 w 417002"/>
                <a:gd name="connsiteY1" fmla="*/ 0 h 417002"/>
                <a:gd name="connsiteX2" fmla="*/ 0 w 417002"/>
                <a:gd name="connsiteY2" fmla="*/ 417002 h 417002"/>
                <a:gd name="connsiteX3" fmla="*/ 417002 w 417002"/>
                <a:gd name="connsiteY3" fmla="*/ 417002 h 417002"/>
                <a:gd name="connsiteX4" fmla="*/ 417002 w 417002"/>
                <a:gd name="connsiteY4" fmla="*/ 262529 h 417002"/>
                <a:gd name="connsiteX5" fmla="*/ 417002 w 417002"/>
                <a:gd name="connsiteY5" fmla="*/ 0 h 417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002" h="417002">
                  <a:moveTo>
                    <a:pt x="417002" y="0"/>
                  </a:moveTo>
                  <a:lnTo>
                    <a:pt x="0" y="0"/>
                  </a:lnTo>
                  <a:lnTo>
                    <a:pt x="0" y="417002"/>
                  </a:lnTo>
                  <a:lnTo>
                    <a:pt x="417002" y="417002"/>
                  </a:lnTo>
                  <a:lnTo>
                    <a:pt x="417002" y="262529"/>
                  </a:lnTo>
                  <a:lnTo>
                    <a:pt x="417002" y="0"/>
                  </a:lnTo>
                  <a:close/>
                </a:path>
              </a:pathLst>
            </a:custGeom>
            <a:noFill/>
            <a:ln w="12700" cap="rnd">
              <a:solidFill>
                <a:srgbClr val="FFC505"/>
              </a:solidFill>
              <a:prstDash val="solid"/>
              <a:round/>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44" name="Freeform: Shape 43">
              <a:extLst>
                <a:ext uri="{FF2B5EF4-FFF2-40B4-BE49-F238E27FC236}">
                  <a16:creationId xmlns:a16="http://schemas.microsoft.com/office/drawing/2014/main" id="{7428DA80-3F83-070E-9CBC-8EAB040A8763}"/>
                </a:ext>
              </a:extLst>
            </p:cNvPr>
            <p:cNvSpPr/>
            <p:nvPr/>
          </p:nvSpPr>
          <p:spPr>
            <a:xfrm>
              <a:off x="9326404" y="3755491"/>
              <a:ext cx="286769" cy="286771"/>
            </a:xfrm>
            <a:custGeom>
              <a:avLst/>
              <a:gdLst>
                <a:gd name="connsiteX0" fmla="*/ 208501 w 208500"/>
                <a:gd name="connsiteY0" fmla="*/ 0 h 208501"/>
                <a:gd name="connsiteX1" fmla="*/ 0 w 208500"/>
                <a:gd name="connsiteY1" fmla="*/ 0 h 208501"/>
                <a:gd name="connsiteX2" fmla="*/ 0 w 208500"/>
                <a:gd name="connsiteY2" fmla="*/ 208501 h 208501"/>
              </a:gdLst>
              <a:ahLst/>
              <a:cxnLst>
                <a:cxn ang="0">
                  <a:pos x="connsiteX0" y="connsiteY0"/>
                </a:cxn>
                <a:cxn ang="0">
                  <a:pos x="connsiteX1" y="connsiteY1"/>
                </a:cxn>
                <a:cxn ang="0">
                  <a:pos x="connsiteX2" y="connsiteY2"/>
                </a:cxn>
              </a:cxnLst>
              <a:rect l="l" t="t" r="r" b="b"/>
              <a:pathLst>
                <a:path w="208500" h="208501">
                  <a:moveTo>
                    <a:pt x="208501" y="0"/>
                  </a:moveTo>
                  <a:lnTo>
                    <a:pt x="0" y="0"/>
                  </a:lnTo>
                  <a:lnTo>
                    <a:pt x="0" y="208501"/>
                  </a:lnTo>
                </a:path>
              </a:pathLst>
            </a:custGeom>
            <a:noFill/>
            <a:ln w="38100" cap="rnd">
              <a:solidFill>
                <a:srgbClr val="FFC505"/>
              </a:solidFill>
              <a:prstDash val="solid"/>
              <a:round/>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grpSp>
    </p:spTree>
    <p:extLst>
      <p:ext uri="{BB962C8B-B14F-4D97-AF65-F5344CB8AC3E}">
        <p14:creationId xmlns:p14="http://schemas.microsoft.com/office/powerpoint/2010/main" val="2250615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with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wipe(left)">
                                      <p:cBhvr>
                                        <p:cTn id="7" dur="1500"/>
                                        <p:tgtEl>
                                          <p:spTgt spid="18"/>
                                        </p:tgtEl>
                                      </p:cBhvr>
                                    </p:animEffect>
                                  </p:childTnLst>
                                </p:cTn>
                              </p:par>
                              <p:par>
                                <p:cTn id="8" presetID="22" presetClass="entr" presetSubtype="4" fill="hold" nodeType="withEffect">
                                  <p:stCondLst>
                                    <p:cond delay="0"/>
                                  </p:stCondLst>
                                  <p:childTnLst>
                                    <p:set>
                                      <p:cBhvr>
                                        <p:cTn id="9" dur="1" fill="hold">
                                          <p:stCondLst>
                                            <p:cond delay="0"/>
                                          </p:stCondLst>
                                        </p:cTn>
                                        <p:tgtEl>
                                          <p:spTgt spid="19"/>
                                        </p:tgtEl>
                                        <p:attrNameLst>
                                          <p:attrName>style.visibility</p:attrName>
                                        </p:attrNameLst>
                                      </p:cBhvr>
                                      <p:to>
                                        <p:strVal val="visible"/>
                                      </p:to>
                                    </p:set>
                                    <p:animEffect transition="in" filter="wipe(down)">
                                      <p:cBhvr>
                                        <p:cTn id="10" dur="1500"/>
                                        <p:tgtEl>
                                          <p:spTgt spid="19"/>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0"/>
                                        </p:tgtEl>
                                        <p:attrNameLst>
                                          <p:attrName>style.visibility</p:attrName>
                                        </p:attrNameLst>
                                      </p:cBhvr>
                                      <p:to>
                                        <p:strVal val="visible"/>
                                      </p:to>
                                    </p:set>
                                    <p:animEffect transition="in" filter="fade">
                                      <p:cBhvr>
                                        <p:cTn id="13" dur="1000"/>
                                        <p:tgtEl>
                                          <p:spTgt spid="20"/>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1"/>
                                        </p:tgtEl>
                                        <p:attrNameLst>
                                          <p:attrName>style.visibility</p:attrName>
                                        </p:attrNameLst>
                                      </p:cBhvr>
                                      <p:to>
                                        <p:strVal val="visible"/>
                                      </p:to>
                                    </p:set>
                                    <p:animEffect transition="in" filter="fade">
                                      <p:cBhvr>
                                        <p:cTn id="16" dur="10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P spid="21"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DEB892-B27B-8F59-F83F-6F3A30B84E5A}"/>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998CA36D-E0F8-4C38-C3FB-E0E02191E232}"/>
              </a:ext>
            </a:extLst>
          </p:cNvPr>
          <p:cNvSpPr>
            <a:spLocks noGrp="1"/>
          </p:cNvSpPr>
          <p:nvPr>
            <p:ph type="title"/>
          </p:nvPr>
        </p:nvSpPr>
        <p:spPr>
          <a:xfrm>
            <a:off x="1784959" y="2583874"/>
            <a:ext cx="4856018" cy="570773"/>
          </a:xfrm>
        </p:spPr>
        <p:txBody>
          <a:bodyPr/>
          <a:lstStyle/>
          <a:p>
            <a:r>
              <a:rPr lang="en-GB" dirty="0"/>
              <a:t>Earthmoving Solutions</a:t>
            </a:r>
            <a:endParaRPr lang="en-DK" dirty="0"/>
          </a:p>
        </p:txBody>
      </p:sp>
      <p:pic>
        <p:nvPicPr>
          <p:cNvPr id="14" name="Picture 13" descr="A white bulldozer in a circle&#10;&#10;Description automatically generated">
            <a:extLst>
              <a:ext uri="{FF2B5EF4-FFF2-40B4-BE49-F238E27FC236}">
                <a16:creationId xmlns:a16="http://schemas.microsoft.com/office/drawing/2014/main" id="{53322E78-D539-6AF8-2A01-D70B968075F3}"/>
              </a:ext>
            </a:extLst>
          </p:cNvPr>
          <p:cNvPicPr>
            <a:picLocks noChangeAspect="1"/>
          </p:cNvPicPr>
          <p:nvPr/>
        </p:nvPicPr>
        <p:blipFill>
          <a:blip r:embed="rId3"/>
          <a:stretch>
            <a:fillRect/>
          </a:stretch>
        </p:blipFill>
        <p:spPr>
          <a:xfrm>
            <a:off x="2924119" y="3479942"/>
            <a:ext cx="969704" cy="969704"/>
          </a:xfrm>
          <a:prstGeom prst="rect">
            <a:avLst/>
          </a:prstGeom>
        </p:spPr>
      </p:pic>
      <p:pic>
        <p:nvPicPr>
          <p:cNvPr id="15" name="Picture 14" descr="A white construction vehicle with a black background&#10;&#10;Description automatically generated">
            <a:extLst>
              <a:ext uri="{FF2B5EF4-FFF2-40B4-BE49-F238E27FC236}">
                <a16:creationId xmlns:a16="http://schemas.microsoft.com/office/drawing/2014/main" id="{453A745F-4A5A-1869-5281-AE5C38525A71}"/>
              </a:ext>
            </a:extLst>
          </p:cNvPr>
          <p:cNvPicPr>
            <a:picLocks noChangeAspect="1"/>
          </p:cNvPicPr>
          <p:nvPr/>
        </p:nvPicPr>
        <p:blipFill>
          <a:blip r:embed="rId4"/>
          <a:stretch>
            <a:fillRect/>
          </a:stretch>
        </p:blipFill>
        <p:spPr>
          <a:xfrm>
            <a:off x="1784959" y="3479942"/>
            <a:ext cx="969704" cy="969704"/>
          </a:xfrm>
          <a:prstGeom prst="rect">
            <a:avLst/>
          </a:prstGeom>
        </p:spPr>
      </p:pic>
      <p:pic>
        <p:nvPicPr>
          <p:cNvPr id="16" name="Picture 15" descr="A white silhouette of a bulldozer&#10;&#10;Description automatically generated">
            <a:extLst>
              <a:ext uri="{FF2B5EF4-FFF2-40B4-BE49-F238E27FC236}">
                <a16:creationId xmlns:a16="http://schemas.microsoft.com/office/drawing/2014/main" id="{28951A75-AAEA-CEA0-F2AE-E998E5A3F9FD}"/>
              </a:ext>
            </a:extLst>
          </p:cNvPr>
          <p:cNvPicPr>
            <a:picLocks noChangeAspect="1"/>
          </p:cNvPicPr>
          <p:nvPr/>
        </p:nvPicPr>
        <p:blipFill>
          <a:blip r:embed="rId5"/>
          <a:stretch>
            <a:fillRect/>
          </a:stretch>
        </p:blipFill>
        <p:spPr>
          <a:xfrm>
            <a:off x="4063279" y="3490030"/>
            <a:ext cx="969704" cy="969704"/>
          </a:xfrm>
          <a:prstGeom prst="rect">
            <a:avLst/>
          </a:prstGeom>
        </p:spPr>
      </p:pic>
      <p:pic>
        <p:nvPicPr>
          <p:cNvPr id="17" name="Picture 16" descr="A white silhouette of a bulldozer&#10;&#10;Description automatically generated">
            <a:extLst>
              <a:ext uri="{FF2B5EF4-FFF2-40B4-BE49-F238E27FC236}">
                <a16:creationId xmlns:a16="http://schemas.microsoft.com/office/drawing/2014/main" id="{6EFE5874-0743-DBC4-8133-A21A8F1283E5}"/>
              </a:ext>
            </a:extLst>
          </p:cNvPr>
          <p:cNvPicPr>
            <a:picLocks noChangeAspect="1"/>
          </p:cNvPicPr>
          <p:nvPr/>
        </p:nvPicPr>
        <p:blipFill>
          <a:blip r:embed="rId6"/>
          <a:stretch>
            <a:fillRect/>
          </a:stretch>
        </p:blipFill>
        <p:spPr>
          <a:xfrm>
            <a:off x="5202439" y="3479942"/>
            <a:ext cx="969704" cy="969704"/>
          </a:xfrm>
          <a:prstGeom prst="rect">
            <a:avLst/>
          </a:prstGeom>
        </p:spPr>
      </p:pic>
    </p:spTree>
    <p:extLst>
      <p:ext uri="{BB962C8B-B14F-4D97-AF65-F5344CB8AC3E}">
        <p14:creationId xmlns:p14="http://schemas.microsoft.com/office/powerpoint/2010/main" val="31007658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62881C-8A04-34D4-3F1D-5F67E9EFBA1A}"/>
            </a:ext>
          </a:extLst>
        </p:cNvPr>
        <p:cNvGrpSpPr/>
        <p:nvPr/>
      </p:nvGrpSpPr>
      <p:grpSpPr>
        <a:xfrm>
          <a:off x="0" y="0"/>
          <a:ext cx="0" cy="0"/>
          <a:chOff x="0" y="0"/>
          <a:chExt cx="0" cy="0"/>
        </a:xfrm>
      </p:grpSpPr>
      <p:grpSp>
        <p:nvGrpSpPr>
          <p:cNvPr id="2" name="Group 1">
            <a:extLst>
              <a:ext uri="{FF2B5EF4-FFF2-40B4-BE49-F238E27FC236}">
                <a16:creationId xmlns:a16="http://schemas.microsoft.com/office/drawing/2014/main" id="{30028035-25B9-3810-F627-2014502B3711}"/>
              </a:ext>
            </a:extLst>
          </p:cNvPr>
          <p:cNvGrpSpPr/>
          <p:nvPr/>
        </p:nvGrpSpPr>
        <p:grpSpPr>
          <a:xfrm>
            <a:off x="12348205" y="-1"/>
            <a:ext cx="2093811" cy="4858604"/>
            <a:chOff x="8124431" y="-3"/>
            <a:chExt cx="2093811" cy="4858604"/>
          </a:xfrm>
        </p:grpSpPr>
        <p:sp>
          <p:nvSpPr>
            <p:cNvPr id="7" name="Rectangle 6">
              <a:extLst>
                <a:ext uri="{FF2B5EF4-FFF2-40B4-BE49-F238E27FC236}">
                  <a16:creationId xmlns:a16="http://schemas.microsoft.com/office/drawing/2014/main" id="{41529A90-6AC3-CF65-D588-4DD85AB3BB32}"/>
                </a:ext>
              </a:extLst>
            </p:cNvPr>
            <p:cNvSpPr/>
            <p:nvPr/>
          </p:nvSpPr>
          <p:spPr>
            <a:xfrm>
              <a:off x="8124431" y="-3"/>
              <a:ext cx="2093811" cy="4858604"/>
            </a:xfrm>
            <a:prstGeom prst="rect">
              <a:avLst/>
            </a:prstGeom>
            <a:solidFill>
              <a:srgbClr val="000000"/>
            </a:solidFill>
            <a:ln w="12700" cap="flat" cmpd="sng" algn="ctr">
              <a:noFill/>
              <a:prstDash val="solid"/>
              <a:miter lim="800000"/>
            </a:ln>
            <a:effectLst/>
          </p:spPr>
          <p:txBody>
            <a:bodyPr wrap="square" tIns="91440" rtlCol="0" anchor="t"/>
            <a:lstStyle/>
            <a:p>
              <a:pPr marL="0" marR="0" lvl="0" indent="0" algn="l" defTabSz="914400" rtl="0" eaLnBrk="0" fontAlgn="auto" latinLnBrk="0" hangingPunct="0">
                <a:lnSpc>
                  <a:spcPct val="100000"/>
                </a:lnSpc>
                <a:spcBef>
                  <a:spcPts val="1200"/>
                </a:spcBef>
                <a:spcAft>
                  <a:spcPts val="0"/>
                </a:spcAft>
                <a:buClrTx/>
                <a:buSzTx/>
                <a:buFontTx/>
                <a:buNone/>
                <a:tabLst/>
                <a:defRPr/>
              </a:pPr>
              <a:r>
                <a:rPr kumimoji="0" lang="en-GB" sz="1000" b="1" i="0" u="none" strike="noStrike" kern="1200" cap="all" spc="0" normalizeH="0" baseline="0" noProof="0" dirty="0">
                  <a:ln>
                    <a:noFill/>
                  </a:ln>
                  <a:solidFill>
                    <a:srgbClr val="FFFFFF"/>
                  </a:solidFill>
                  <a:effectLst/>
                  <a:uLnTx/>
                  <a:uFillTx/>
                  <a:latin typeface="Arial" panose="020B0604020202020204" pitchFamily="34" charset="0"/>
                  <a:ea typeface="+mn-ea"/>
                  <a:cs typeface="+mn-cs"/>
                </a:rPr>
                <a:t>Use List Levels </a:t>
              </a:r>
              <a:br>
                <a:rPr kumimoji="0" lang="en-GB" sz="1000" b="1" i="0" u="none" strike="noStrike" kern="1200" cap="all" spc="0" normalizeH="0" baseline="0" noProof="0" dirty="0">
                  <a:ln>
                    <a:noFill/>
                  </a:ln>
                  <a:solidFill>
                    <a:srgbClr val="FFFFFF"/>
                  </a:solidFill>
                  <a:effectLst/>
                  <a:uLnTx/>
                  <a:uFillTx/>
                  <a:latin typeface="Arial" panose="020B0604020202020204" pitchFamily="34" charset="0"/>
                  <a:ea typeface="+mn-ea"/>
                  <a:cs typeface="+mn-cs"/>
                </a:rPr>
              </a:br>
              <a:r>
                <a:rPr kumimoji="0" lang="en-GB" sz="1000" b="1" i="0" u="none" strike="noStrike" kern="1200" cap="all" spc="0" normalizeH="0" baseline="0" noProof="0" dirty="0">
                  <a:ln>
                    <a:noFill/>
                  </a:ln>
                  <a:solidFill>
                    <a:srgbClr val="FFFFFF"/>
                  </a:solidFill>
                  <a:effectLst/>
                  <a:uLnTx/>
                  <a:uFillTx/>
                  <a:latin typeface="Arial" panose="020B0604020202020204" pitchFamily="34" charset="0"/>
                  <a:ea typeface="+mn-ea"/>
                  <a:cs typeface="+mn-cs"/>
                </a:rPr>
                <a:t>for dates &amp; topics</a:t>
              </a:r>
            </a:p>
            <a:p>
              <a:pPr marL="0" marR="0" lvl="0" indent="0" algn="l" defTabSz="914400" rtl="0" eaLnBrk="0" fontAlgn="auto" latinLnBrk="0" hangingPunct="0">
                <a:lnSpc>
                  <a:spcPct val="100000"/>
                </a:lnSpc>
                <a:spcBef>
                  <a:spcPts val="1200"/>
                </a:spcBef>
                <a:spcAft>
                  <a:spcPts val="0"/>
                </a:spcAft>
                <a:buClrTx/>
                <a:buSzTx/>
                <a:buFontTx/>
                <a:buNone/>
                <a:tabLst/>
                <a:defRPr/>
              </a:pP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To move text ahead or back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one list level:</a:t>
              </a:r>
            </a:p>
            <a:p>
              <a:pPr marL="228600" marR="0" lvl="0" indent="-228600" algn="l" defTabSz="914400" rtl="0" eaLnBrk="0" fontAlgn="auto" latinLnBrk="0" hangingPunct="0">
                <a:lnSpc>
                  <a:spcPct val="100000"/>
                </a:lnSpc>
                <a:spcBef>
                  <a:spcPts val="1200"/>
                </a:spcBef>
                <a:spcAft>
                  <a:spcPts val="0"/>
                </a:spcAft>
                <a:buClrTx/>
                <a:buSzTx/>
                <a:buFontTx/>
                <a:buAutoNum type="arabicPeriod"/>
                <a:tabLst/>
                <a:defRPr/>
              </a:pP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Select text</a:t>
              </a:r>
            </a:p>
            <a:p>
              <a:pPr marL="228600" marR="0" lvl="0" indent="-228600" algn="l" defTabSz="914400" rtl="0" eaLnBrk="0" fontAlgn="auto" latinLnBrk="0" hangingPunct="0">
                <a:lnSpc>
                  <a:spcPct val="100000"/>
                </a:lnSpc>
                <a:spcBef>
                  <a:spcPts val="1200"/>
                </a:spcBef>
                <a:spcAft>
                  <a:spcPts val="0"/>
                </a:spcAft>
                <a:buClrTx/>
                <a:buSzTx/>
                <a:buFontTx/>
                <a:buAutoNum type="arabicPeriod"/>
                <a:tabLst/>
                <a:defRPr/>
              </a:pP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From the Home Tab,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in the Paragraph group,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1" i="0" u="none" strike="noStrike" kern="0" cap="none" spc="0" normalizeH="0" baseline="0" noProof="0" dirty="0">
                  <a:ln>
                    <a:noFill/>
                  </a:ln>
                  <a:solidFill>
                    <a:srgbClr val="FFFFFF"/>
                  </a:solidFill>
                  <a:effectLst/>
                  <a:uLnTx/>
                  <a:uFillTx/>
                  <a:latin typeface="Arial" panose="020B0604020202020204" pitchFamily="34" charset="0"/>
                  <a:ea typeface="+mn-ea"/>
                  <a:cs typeface="+mn-cs"/>
                </a:rPr>
                <a:t>Click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“Increase List Level” or “Decrease List Level”</a:t>
              </a:r>
            </a:p>
            <a:p>
              <a:pPr marL="228600" marR="0" lvl="0" indent="-228600" algn="l" defTabSz="914400" rtl="0" eaLnBrk="0" fontAlgn="auto" latinLnBrk="0" hangingPunct="0">
                <a:lnSpc>
                  <a:spcPct val="100000"/>
                </a:lnSpc>
                <a:spcBef>
                  <a:spcPts val="1200"/>
                </a:spcBef>
                <a:spcAft>
                  <a:spcPts val="0"/>
                </a:spcAft>
                <a:buClrTx/>
                <a:buSzTx/>
                <a:buFontTx/>
                <a:buAutoNum type="arabicPeriod"/>
                <a:tabLst/>
                <a:defRPr/>
              </a:pP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Agenda title lines use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an “invisible bullet.”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To maintain functionality, don’t use the bullet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button, use the tab key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or the Increase/ Decrease List Level buttons.</a:t>
              </a:r>
            </a:p>
            <a:p>
              <a:pPr marL="228600" marR="0" lvl="0" indent="-228600" algn="l" defTabSz="914400" rtl="0" eaLnBrk="0" fontAlgn="auto" latinLnBrk="0" hangingPunct="0">
                <a:lnSpc>
                  <a:spcPct val="100000"/>
                </a:lnSpc>
                <a:spcBef>
                  <a:spcPts val="1200"/>
                </a:spcBef>
                <a:spcAft>
                  <a:spcPts val="0"/>
                </a:spcAft>
                <a:buClrTx/>
                <a:buSzTx/>
                <a:buFontTx/>
                <a:buAutoNum type="arabicPeriod"/>
                <a:tabLst/>
                <a:defRPr/>
              </a:pPr>
              <a:endPar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endParaRPr>
            </a:p>
          </p:txBody>
        </p:sp>
        <p:grpSp>
          <p:nvGrpSpPr>
            <p:cNvPr id="8" name="Group 7">
              <a:extLst>
                <a:ext uri="{FF2B5EF4-FFF2-40B4-BE49-F238E27FC236}">
                  <a16:creationId xmlns:a16="http://schemas.microsoft.com/office/drawing/2014/main" id="{B80247FC-AE91-F60C-112E-22CFFC7E32EC}"/>
                </a:ext>
              </a:extLst>
            </p:cNvPr>
            <p:cNvGrpSpPr/>
            <p:nvPr/>
          </p:nvGrpSpPr>
          <p:grpSpPr>
            <a:xfrm>
              <a:off x="8199422" y="3485544"/>
              <a:ext cx="1906034" cy="1241659"/>
              <a:chOff x="12368231" y="506151"/>
              <a:chExt cx="1906034" cy="1241659"/>
            </a:xfrm>
          </p:grpSpPr>
          <p:sp>
            <p:nvSpPr>
              <p:cNvPr id="9" name="Rectangle 8">
                <a:extLst>
                  <a:ext uri="{FF2B5EF4-FFF2-40B4-BE49-F238E27FC236}">
                    <a16:creationId xmlns:a16="http://schemas.microsoft.com/office/drawing/2014/main" id="{0716E329-AA07-107D-86D2-DD9358152CCF}"/>
                  </a:ext>
                </a:extLst>
              </p:cNvPr>
              <p:cNvSpPr/>
              <p:nvPr/>
            </p:nvSpPr>
            <p:spPr>
              <a:xfrm>
                <a:off x="12368231" y="506151"/>
                <a:ext cx="1906034" cy="1241659"/>
              </a:xfrm>
              <a:prstGeom prst="rect">
                <a:avLst/>
              </a:prstGeom>
              <a:solidFill>
                <a:srgbClr val="FFFFFF"/>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white"/>
                  </a:solidFill>
                  <a:effectLst/>
                  <a:uLnTx/>
                  <a:uFillTx/>
                  <a:latin typeface="Arial" panose="020B0604020202020204" pitchFamily="34" charset="0"/>
                  <a:ea typeface="+mn-ea"/>
                  <a:cs typeface="+mn-cs"/>
                </a:endParaRPr>
              </a:p>
            </p:txBody>
          </p:sp>
          <p:pic>
            <p:nvPicPr>
              <p:cNvPr id="10" name="Picture 9">
                <a:extLst>
                  <a:ext uri="{FF2B5EF4-FFF2-40B4-BE49-F238E27FC236}">
                    <a16:creationId xmlns:a16="http://schemas.microsoft.com/office/drawing/2014/main" id="{689CB165-5BF5-53EB-FA72-02ED063388EC}"/>
                  </a:ext>
                </a:extLst>
              </p:cNvPr>
              <p:cNvPicPr>
                <a:picLocks noChangeAspect="1"/>
              </p:cNvPicPr>
              <p:nvPr/>
            </p:nvPicPr>
            <p:blipFill rotWithShape="1">
              <a:blip r:embed="rId3"/>
              <a:srcRect r="23737"/>
              <a:stretch/>
            </p:blipFill>
            <p:spPr>
              <a:xfrm>
                <a:off x="12488636" y="739852"/>
                <a:ext cx="1674369" cy="957269"/>
              </a:xfrm>
              <a:prstGeom prst="rect">
                <a:avLst/>
              </a:prstGeom>
            </p:spPr>
          </p:pic>
          <p:pic>
            <p:nvPicPr>
              <p:cNvPr id="11" name="Picture 10">
                <a:extLst>
                  <a:ext uri="{FF2B5EF4-FFF2-40B4-BE49-F238E27FC236}">
                    <a16:creationId xmlns:a16="http://schemas.microsoft.com/office/drawing/2014/main" id="{47D668FF-1503-661D-03F0-48927BDFFBBF}"/>
                  </a:ext>
                </a:extLst>
              </p:cNvPr>
              <p:cNvPicPr>
                <a:picLocks noChangeAspect="1"/>
              </p:cNvPicPr>
              <p:nvPr/>
            </p:nvPicPr>
            <p:blipFill>
              <a:blip r:embed="rId4"/>
              <a:stretch>
                <a:fillRect/>
              </a:stretch>
            </p:blipFill>
            <p:spPr>
              <a:xfrm>
                <a:off x="12488636" y="529675"/>
                <a:ext cx="476401" cy="210177"/>
              </a:xfrm>
              <a:prstGeom prst="rect">
                <a:avLst/>
              </a:prstGeom>
            </p:spPr>
          </p:pic>
          <p:sp>
            <p:nvSpPr>
              <p:cNvPr id="12" name="Rectangle 11">
                <a:extLst>
                  <a:ext uri="{FF2B5EF4-FFF2-40B4-BE49-F238E27FC236}">
                    <a16:creationId xmlns:a16="http://schemas.microsoft.com/office/drawing/2014/main" id="{16AC5B5B-92B8-57E9-C5A2-54E55E519F20}"/>
                  </a:ext>
                </a:extLst>
              </p:cNvPr>
              <p:cNvSpPr/>
              <p:nvPr/>
            </p:nvSpPr>
            <p:spPr>
              <a:xfrm>
                <a:off x="13330163" y="855574"/>
                <a:ext cx="484271" cy="221623"/>
              </a:xfrm>
              <a:prstGeom prst="rect">
                <a:avLst/>
              </a:prstGeom>
              <a:noFill/>
              <a:ln w="57150" cap="flat" cmpd="sng" algn="ctr">
                <a:solidFill>
                  <a:srgbClr val="FF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white"/>
                  </a:solidFill>
                  <a:effectLst/>
                  <a:uLnTx/>
                  <a:uFillTx/>
                  <a:latin typeface="Arial" panose="020B0604020202020204" pitchFamily="34" charset="0"/>
                  <a:ea typeface="+mn-ea"/>
                  <a:cs typeface="+mn-cs"/>
                </a:endParaRPr>
              </a:p>
            </p:txBody>
          </p:sp>
        </p:grpSp>
      </p:grpSp>
      <p:sp>
        <p:nvSpPr>
          <p:cNvPr id="3" name="Title 2">
            <a:extLst>
              <a:ext uri="{FF2B5EF4-FFF2-40B4-BE49-F238E27FC236}">
                <a16:creationId xmlns:a16="http://schemas.microsoft.com/office/drawing/2014/main" id="{E03DF07C-6737-6AC0-AF28-B8E1DD5ECDFC}"/>
              </a:ext>
            </a:extLst>
          </p:cNvPr>
          <p:cNvSpPr>
            <a:spLocks noGrp="1"/>
          </p:cNvSpPr>
          <p:nvPr>
            <p:ph type="title"/>
          </p:nvPr>
        </p:nvSpPr>
        <p:spPr>
          <a:xfrm>
            <a:off x="609600" y="609600"/>
            <a:ext cx="10972800" cy="410233"/>
          </a:xfrm>
        </p:spPr>
        <p:txBody>
          <a:bodyPr/>
          <a:lstStyle/>
          <a:p>
            <a:r>
              <a:rPr lang="en-US" sz="2400"/>
              <a:t>3D Excavator Solutions – Leica MC1</a:t>
            </a:r>
            <a:endParaRPr lang="en-GB"/>
          </a:p>
        </p:txBody>
      </p:sp>
      <p:pic>
        <p:nvPicPr>
          <p:cNvPr id="4" name="Picture 3" descr="A white construction vehicle with a black background&#10;&#10;Description automatically generated">
            <a:extLst>
              <a:ext uri="{FF2B5EF4-FFF2-40B4-BE49-F238E27FC236}">
                <a16:creationId xmlns:a16="http://schemas.microsoft.com/office/drawing/2014/main" id="{29AE879F-EE9E-5411-D57A-74AD7905776D}"/>
              </a:ext>
            </a:extLst>
          </p:cNvPr>
          <p:cNvPicPr>
            <a:picLocks noChangeAspect="1"/>
          </p:cNvPicPr>
          <p:nvPr/>
        </p:nvPicPr>
        <p:blipFill>
          <a:blip r:embed="rId5"/>
          <a:stretch>
            <a:fillRect/>
          </a:stretch>
        </p:blipFill>
        <p:spPr>
          <a:xfrm>
            <a:off x="10648989" y="360001"/>
            <a:ext cx="795032" cy="795032"/>
          </a:xfrm>
          <a:prstGeom prst="rect">
            <a:avLst/>
          </a:prstGeom>
        </p:spPr>
      </p:pic>
      <p:sp>
        <p:nvSpPr>
          <p:cNvPr id="5" name="TextBox 4">
            <a:extLst>
              <a:ext uri="{FF2B5EF4-FFF2-40B4-BE49-F238E27FC236}">
                <a16:creationId xmlns:a16="http://schemas.microsoft.com/office/drawing/2014/main" id="{C36BDC75-4CEB-DD93-BC35-B2F758803973}"/>
              </a:ext>
            </a:extLst>
          </p:cNvPr>
          <p:cNvSpPr txBox="1"/>
          <p:nvPr/>
        </p:nvSpPr>
        <p:spPr>
          <a:xfrm>
            <a:off x="290311" y="1008000"/>
            <a:ext cx="9158489" cy="1092607"/>
          </a:xfrm>
          <a:prstGeom prst="rect">
            <a:avLst/>
          </a:prstGeom>
          <a:noFill/>
        </p:spPr>
        <p:txBody>
          <a:bodyPr wrap="square" rtlCol="0">
            <a:spAutoFit/>
          </a:bodyPr>
          <a:lstStyle/>
          <a:p>
            <a:pPr marL="0" marR="0" lvl="0" indent="0" algn="l" defTabSz="914400" rtl="0" eaLnBrk="0" fontAlgn="base" latinLnBrk="0" hangingPunct="0">
              <a:lnSpc>
                <a:spcPct val="100000"/>
              </a:lnSpc>
              <a:spcBef>
                <a:spcPts val="240"/>
              </a:spcBef>
              <a:spcAft>
                <a:spcPct val="0"/>
              </a:spcAft>
              <a:buClrTx/>
              <a:buSzTx/>
              <a:buFontTx/>
              <a:buNone/>
              <a:tabLst/>
              <a:defRPr/>
            </a:pPr>
            <a:endParaRPr kumimoji="0" lang="en-US" sz="1300" b="0" i="0" u="none" strike="noStrike" kern="1200" cap="none" spc="0" normalizeH="0" baseline="0" noProof="0" dirty="0">
              <a:ln>
                <a:noFill/>
              </a:ln>
              <a:solidFill>
                <a:srgbClr val="FFFFFF"/>
              </a:solidFill>
              <a:effectLst/>
              <a:uLnTx/>
              <a:uFillTx/>
              <a:latin typeface="Arial" panose="020B0604020202020204"/>
              <a:ea typeface="+mn-ea"/>
              <a:cs typeface="Times New Roman"/>
            </a:endParaRPr>
          </a:p>
          <a:p>
            <a:pPr marL="215900" marR="226695" lvl="0" indent="0" algn="l" defTabSz="914400" rtl="0" eaLnBrk="0" fontAlgn="base" latinLnBrk="0" hangingPunct="0">
              <a:lnSpc>
                <a:spcPct val="100000"/>
              </a:lnSpc>
              <a:spcBef>
                <a:spcPct val="0"/>
              </a:spcBef>
              <a:spcAft>
                <a:spcPct val="0"/>
              </a:spcAft>
              <a:buClrTx/>
              <a:buSzTx/>
              <a:buFontTx/>
              <a:buNone/>
              <a:tabLst/>
              <a:defRPr/>
            </a:pP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The </a:t>
            </a:r>
            <a:r>
              <a:rPr kumimoji="0" lang="en-US" sz="1300" b="1" i="0" u="none" strike="noStrike" kern="1200" cap="none" spc="0" normalizeH="0" baseline="0" noProof="0" dirty="0">
                <a:ln>
                  <a:noFill/>
                </a:ln>
                <a:solidFill>
                  <a:srgbClr val="FFFFFF"/>
                </a:solidFill>
                <a:effectLst/>
                <a:uLnTx/>
                <a:uFillTx/>
                <a:latin typeface="Arial" panose="020B0604020202020204"/>
                <a:ea typeface="+mn-ea"/>
                <a:cs typeface="SignaColumn-Light"/>
              </a:rPr>
              <a:t>Leica iXE3 </a:t>
            </a: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machine control solution guides the operator using 3D reference models. Design information and real-time cut/fill indications are displayed in the cab on your control panel, allowing you to rapidly excavate to the reference design. There are various add-on solutions to increase productivity, efficiency and safety awareness even further. </a:t>
            </a:r>
            <a:endParaRPr kumimoji="0" lang="en-GB" sz="1300" b="0" i="0" u="none" strike="noStrike" kern="1200" cap="none" spc="0" normalizeH="0" baseline="0" noProof="0" dirty="0">
              <a:ln>
                <a:noFill/>
              </a:ln>
              <a:solidFill>
                <a:srgbClr val="FFFFFF"/>
              </a:solidFill>
              <a:effectLst/>
              <a:uLnTx/>
              <a:uFillTx/>
              <a:latin typeface="Arial" panose="020B0604020202020204"/>
              <a:ea typeface="+mn-ea"/>
              <a:cs typeface="Arial" panose="020B0604020202020204" pitchFamily="34" charset="0"/>
            </a:endParaRPr>
          </a:p>
        </p:txBody>
      </p:sp>
      <p:sp>
        <p:nvSpPr>
          <p:cNvPr id="6" name="object 6">
            <a:extLst>
              <a:ext uri="{FF2B5EF4-FFF2-40B4-BE49-F238E27FC236}">
                <a16:creationId xmlns:a16="http://schemas.microsoft.com/office/drawing/2014/main" id="{CAC0BC9E-C114-ED84-148C-EB57ADE5904C}"/>
              </a:ext>
            </a:extLst>
          </p:cNvPr>
          <p:cNvSpPr txBox="1"/>
          <p:nvPr/>
        </p:nvSpPr>
        <p:spPr>
          <a:xfrm>
            <a:off x="7480639" y="1907654"/>
            <a:ext cx="4421050" cy="4048544"/>
          </a:xfrm>
          <a:prstGeom prst="rect">
            <a:avLst/>
          </a:prstGeom>
          <a:solidFill>
            <a:schemeClr val="tx1"/>
          </a:solidFill>
          <a:effectLst>
            <a:outerShdw blurRad="50800" dist="38100" dir="2700000" algn="tl" rotWithShape="0">
              <a:prstClr val="black">
                <a:alpha val="40000"/>
              </a:prstClr>
            </a:outerShdw>
          </a:effectLst>
        </p:spPr>
        <p:txBody>
          <a:bodyPr vert="horz" wrap="square" lIns="0" tIns="71755" rIns="0" bIns="0" rtlCol="0">
            <a:spAutoFit/>
          </a:bodyPr>
          <a:lstStyle/>
          <a:p>
            <a:pPr marL="0" marR="0" lvl="0" indent="0" algn="l" defTabSz="914400" rtl="0" eaLnBrk="0" fontAlgn="base" latinLnBrk="0" hangingPunct="0">
              <a:lnSpc>
                <a:spcPct val="100000"/>
              </a:lnSpc>
              <a:spcBef>
                <a:spcPts val="565"/>
              </a:spcBef>
              <a:spcAft>
                <a:spcPct val="0"/>
              </a:spcAft>
              <a:buClrTx/>
              <a:buSzTx/>
              <a:buFontTx/>
              <a:buNone/>
              <a:tabLst/>
              <a:defRPr/>
            </a:pPr>
            <a:endParaRPr kumimoji="0" sz="900" b="0" i="0" u="none" strike="noStrike" kern="1200" cap="none" spc="0" normalizeH="0" baseline="0" noProof="0" dirty="0">
              <a:ln>
                <a:noFill/>
              </a:ln>
              <a:solidFill>
                <a:srgbClr val="FFFFFF"/>
              </a:solidFill>
              <a:effectLst/>
              <a:uLnTx/>
              <a:uFillTx/>
              <a:latin typeface="Arial" panose="020B0604020202020204"/>
              <a:ea typeface="+mn-ea"/>
              <a:cs typeface="Times New Roman"/>
            </a:endParaRPr>
          </a:p>
          <a:p>
            <a:pPr marL="201295" marR="0" lvl="0" indent="0" algn="l" defTabSz="914400" rtl="0" eaLnBrk="0" fontAlgn="base" latinLnBrk="0" hangingPunct="0">
              <a:lnSpc>
                <a:spcPct val="100000"/>
              </a:lnSpc>
              <a:spcBef>
                <a:spcPct val="0"/>
              </a:spcBef>
              <a:spcAft>
                <a:spcPct val="0"/>
              </a:spcAft>
              <a:buClrTx/>
              <a:buSzTx/>
              <a:buFontTx/>
              <a:buNone/>
              <a:tabLst/>
              <a:defRPr/>
            </a:pPr>
            <a:r>
              <a:rPr kumimoji="0" sz="900" b="1" i="0" u="none" strike="noStrike" kern="1200" cap="none" spc="0" normalizeH="0" baseline="0" noProof="0" dirty="0">
                <a:ln>
                  <a:noFill/>
                </a:ln>
                <a:solidFill>
                  <a:srgbClr val="231F20"/>
                </a:solidFill>
                <a:effectLst/>
                <a:uLnTx/>
                <a:uFillTx/>
                <a:latin typeface="Arial" panose="020B0604020202020204"/>
                <a:ea typeface="+mn-ea"/>
                <a:cs typeface="SignaColumn-Bold"/>
              </a:rPr>
              <a:t>KEY </a:t>
            </a:r>
            <a:r>
              <a:rPr kumimoji="0" sz="900" b="1" i="0" u="none" strike="noStrike" kern="1200" cap="none" spc="-10" normalizeH="0" baseline="0" noProof="0" dirty="0">
                <a:ln>
                  <a:noFill/>
                </a:ln>
                <a:solidFill>
                  <a:srgbClr val="231F20"/>
                </a:solidFill>
                <a:effectLst/>
                <a:uLnTx/>
                <a:uFillTx/>
                <a:latin typeface="Arial" panose="020B0604020202020204"/>
                <a:ea typeface="+mn-ea"/>
                <a:cs typeface="SignaColumn-Bold"/>
              </a:rPr>
              <a:t>FEATURES</a:t>
            </a:r>
            <a:endParaRPr kumimoji="0" sz="900" b="0" i="0" u="none" strike="noStrike" kern="1200" cap="none" spc="0" normalizeH="0" baseline="0" noProof="0" dirty="0">
              <a:ln>
                <a:noFill/>
              </a:ln>
              <a:solidFill>
                <a:srgbClr val="FFFFFF"/>
              </a:solidFill>
              <a:effectLst/>
              <a:uLnTx/>
              <a:uFillTx/>
              <a:latin typeface="Arial" panose="020B0604020202020204"/>
              <a:ea typeface="+mn-ea"/>
              <a:cs typeface="SignaColumn-Bold"/>
            </a:endParaRPr>
          </a:p>
          <a:p>
            <a:pPr marL="345440" marR="269240" lvl="0" indent="-144145" algn="l" defTabSz="914400" rtl="0" eaLnBrk="0" fontAlgn="base" latinLnBrk="0" hangingPunct="0">
              <a:lnSpc>
                <a:spcPct val="130000"/>
              </a:lnSpc>
              <a:spcBef>
                <a:spcPts val="300"/>
              </a:spcBef>
              <a:spcAft>
                <a:spcPct val="0"/>
              </a:spcAft>
              <a:buClrTx/>
              <a:buSzPct val="87500"/>
              <a:buFont typeface="Arial"/>
              <a:buChar char="■"/>
              <a:tabLst>
                <a:tab pos="345440" algn="l"/>
                <a:tab pos="347345" algn="l"/>
              </a:tabLst>
              <a:defRPr/>
            </a:pPr>
            <a:r>
              <a:rPr kumimoji="0" sz="900" b="0" i="0" u="none" strike="noStrike" kern="1200" cap="none" spc="0" normalizeH="0" baseline="0" noProof="0" dirty="0">
                <a:ln>
                  <a:noFill/>
                </a:ln>
                <a:solidFill>
                  <a:srgbClr val="ED1941"/>
                </a:solidFill>
                <a:effectLst/>
                <a:uLnTx/>
                <a:uFillTx/>
                <a:latin typeface="Arial" panose="020B0604020202020204"/>
                <a:ea typeface="+mn-ea"/>
                <a:cs typeface="SignaColumn-Light"/>
              </a:rPr>
              <a:t>	</a:t>
            </a:r>
            <a:r>
              <a:rPr kumimoji="0" lang="en-GB" sz="900" b="0" i="0" u="none" strike="noStrike" kern="1200" cap="none" spc="0" normalizeH="0" baseline="0" noProof="0" dirty="0" err="1">
                <a:ln>
                  <a:noFill/>
                </a:ln>
                <a:solidFill>
                  <a:srgbClr val="231F20"/>
                </a:solidFill>
                <a:effectLst/>
                <a:uLnTx/>
                <a:uFillTx/>
                <a:latin typeface="Arial" panose="020B0604020202020204"/>
                <a:ea typeface="+mn-ea"/>
                <a:cs typeface="SignaColumn-Light"/>
              </a:rPr>
              <a:t>LandXML</a:t>
            </a:r>
            <a:r>
              <a:rPr kumimoji="0" lang="en-GB" sz="900" b="0" i="0" u="none" strike="noStrike" kern="1200" cap="none" spc="0" normalizeH="0" baseline="0" noProof="0" dirty="0">
                <a:ln>
                  <a:noFill/>
                </a:ln>
                <a:solidFill>
                  <a:srgbClr val="231F20"/>
                </a:solidFill>
                <a:effectLst/>
                <a:uLnTx/>
                <a:uFillTx/>
                <a:latin typeface="Arial" panose="020B0604020202020204"/>
                <a:ea typeface="+mn-ea"/>
                <a:cs typeface="SignaColumn-Light"/>
              </a:rPr>
              <a:t>, DXF, GEO, KOF, L3D, LMD, LIN, MBS and TRM file formats supported</a:t>
            </a:r>
            <a:endParaRPr kumimoji="0" sz="900" b="0" i="0" u="none" strike="noStrike" kern="1200" cap="none" spc="0" normalizeH="0" baseline="0" noProof="0" dirty="0">
              <a:ln>
                <a:noFill/>
              </a:ln>
              <a:solidFill>
                <a:srgbClr val="FFFFFF"/>
              </a:solidFill>
              <a:effectLst/>
              <a:uLnTx/>
              <a:uFillTx/>
              <a:latin typeface="Arial" panose="020B0604020202020204"/>
              <a:ea typeface="+mn-ea"/>
              <a:cs typeface="SignaColumn-Light"/>
            </a:endParaRPr>
          </a:p>
          <a:p>
            <a:pPr marL="345440" marR="385445" lvl="0" indent="-144145" algn="l" defTabSz="914400" rtl="0" eaLnBrk="0" fontAlgn="base" latinLnBrk="0" hangingPunct="0">
              <a:lnSpc>
                <a:spcPct val="130000"/>
              </a:lnSpc>
              <a:spcBef>
                <a:spcPct val="0"/>
              </a:spcBef>
              <a:spcAft>
                <a:spcPct val="0"/>
              </a:spcAft>
              <a:buClrTx/>
              <a:buSzPct val="87500"/>
              <a:buFont typeface="Arial"/>
              <a:buChar char="■"/>
              <a:tabLst>
                <a:tab pos="345440" algn="l"/>
                <a:tab pos="347345" algn="l"/>
              </a:tabLst>
              <a:defRPr/>
            </a:pPr>
            <a:r>
              <a:rPr kumimoji="0" sz="900" b="0" i="0" u="none" strike="noStrike" kern="1200" cap="none" spc="0" normalizeH="0" baseline="0" noProof="0" dirty="0">
                <a:ln>
                  <a:noFill/>
                </a:ln>
                <a:solidFill>
                  <a:srgbClr val="ED1941"/>
                </a:solidFill>
                <a:effectLst/>
                <a:uLnTx/>
                <a:uFillTx/>
                <a:latin typeface="Arial" panose="020B0604020202020204"/>
                <a:ea typeface="+mn-ea"/>
                <a:cs typeface="SignaColumn-Light"/>
              </a:rPr>
              <a:t>	</a:t>
            </a:r>
            <a:r>
              <a:rPr kumimoji="0" lang="en-US"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Create Model function to create reference models from the cab</a:t>
            </a:r>
            <a:endParaRPr kumimoji="0" sz="900" b="0" i="0" u="none" strike="noStrike" kern="1200" cap="none" spc="0" normalizeH="0" baseline="0" noProof="0" dirty="0">
              <a:ln>
                <a:noFill/>
              </a:ln>
              <a:solidFill>
                <a:srgbClr val="FFFFFF"/>
              </a:solidFill>
              <a:effectLst/>
              <a:uLnTx/>
              <a:uFillTx/>
              <a:latin typeface="Arial" panose="020B0604020202020204"/>
              <a:ea typeface="+mn-ea"/>
              <a:cs typeface="SignaColumn-Light"/>
            </a:endParaRPr>
          </a:p>
          <a:p>
            <a:pPr marL="347345" marR="0" lvl="0" indent="-146050" algn="l" defTabSz="914400" rtl="0" eaLnBrk="0" fontAlgn="base" latinLnBrk="0" hangingPunct="0">
              <a:lnSpc>
                <a:spcPct val="130000"/>
              </a:lnSpc>
              <a:spcBef>
                <a:spcPts val="240"/>
              </a:spcBef>
              <a:spcAft>
                <a:spcPct val="0"/>
              </a:spcAft>
              <a:buClr>
                <a:srgbClr val="ED1941"/>
              </a:buClr>
              <a:buSzPct val="87500"/>
              <a:buFont typeface="Arial"/>
              <a:buChar char="■"/>
              <a:tabLst>
                <a:tab pos="347345" algn="l"/>
              </a:tabLst>
              <a:defRPr/>
            </a:pPr>
            <a:r>
              <a:rPr kumimoji="0" lang="en-US"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Digital representation of work with user-defined color coding</a:t>
            </a:r>
            <a:endParaRPr kumimoji="0" sz="900" b="0" i="0" u="none" strike="noStrike" kern="1200" cap="none" spc="0" normalizeH="0" baseline="0" noProof="0" dirty="0">
              <a:ln>
                <a:noFill/>
              </a:ln>
              <a:solidFill>
                <a:srgbClr val="FFFFFF"/>
              </a:solidFill>
              <a:effectLst/>
              <a:uLnTx/>
              <a:uFillTx/>
              <a:latin typeface="Arial" panose="020B0604020202020204"/>
              <a:ea typeface="+mn-ea"/>
              <a:cs typeface="SignaColumn-Light"/>
            </a:endParaRPr>
          </a:p>
          <a:p>
            <a:pPr marL="345440" marR="499109" lvl="0" indent="-144145" algn="l" defTabSz="914400" rtl="0" eaLnBrk="0" fontAlgn="base" latinLnBrk="0" hangingPunct="0">
              <a:lnSpc>
                <a:spcPct val="130000"/>
              </a:lnSpc>
              <a:spcBef>
                <a:spcPct val="0"/>
              </a:spcBef>
              <a:spcAft>
                <a:spcPct val="0"/>
              </a:spcAft>
              <a:buClrTx/>
              <a:buSzPct val="87500"/>
              <a:buFont typeface="Arial"/>
              <a:buChar char="■"/>
              <a:tabLst>
                <a:tab pos="345440" algn="l"/>
                <a:tab pos="347345" algn="l"/>
              </a:tabLst>
              <a:defRPr/>
            </a:pPr>
            <a:r>
              <a:rPr kumimoji="0" sz="900" b="0" i="0" u="none" strike="noStrike" kern="1200" cap="none" spc="0" normalizeH="0" baseline="0" noProof="0" dirty="0">
                <a:ln>
                  <a:noFill/>
                </a:ln>
                <a:solidFill>
                  <a:srgbClr val="ED1941"/>
                </a:solidFill>
                <a:effectLst/>
                <a:uLnTx/>
                <a:uFillTx/>
                <a:latin typeface="Arial" panose="020B0604020202020204"/>
                <a:ea typeface="+mn-ea"/>
                <a:cs typeface="SignaColumn-Light"/>
              </a:rPr>
              <a:t>	</a:t>
            </a:r>
            <a:r>
              <a:rPr kumimoji="0" lang="en-US" sz="900" b="0" i="0" u="none" strike="noStrike" kern="1200" cap="none" spc="0" normalizeH="0" baseline="0" noProof="0" dirty="0">
                <a:ln>
                  <a:noFill/>
                </a:ln>
                <a:solidFill>
                  <a:srgbClr val="231F20"/>
                </a:solidFill>
                <a:effectLst/>
                <a:uLnTx/>
                <a:uFillTx/>
                <a:latin typeface="Arial" panose="020B0604020202020204"/>
                <a:ea typeface="+mn-ea"/>
                <a:cs typeface="SignaColumn-Light"/>
              </a:rPr>
              <a:t>User-defines run screen with the information needed for every job</a:t>
            </a:r>
            <a:endParaRPr kumimoji="0" sz="900" b="0" i="0" u="none" strike="noStrike" kern="1200" cap="none" spc="0" normalizeH="0" baseline="0" noProof="0" dirty="0">
              <a:ln>
                <a:noFill/>
              </a:ln>
              <a:solidFill>
                <a:srgbClr val="FFFFFF"/>
              </a:solidFill>
              <a:effectLst/>
              <a:uLnTx/>
              <a:uFillTx/>
              <a:latin typeface="Arial" panose="020B0604020202020204"/>
              <a:ea typeface="+mn-ea"/>
              <a:cs typeface="SignaColumn-Light"/>
            </a:endParaRPr>
          </a:p>
          <a:p>
            <a:pPr marL="345440" marR="251460" lvl="0" indent="-144145" algn="l" defTabSz="914400" rtl="0" eaLnBrk="0" fontAlgn="base" latinLnBrk="0" hangingPunct="0">
              <a:lnSpc>
                <a:spcPct val="130000"/>
              </a:lnSpc>
              <a:spcBef>
                <a:spcPct val="0"/>
              </a:spcBef>
              <a:spcAft>
                <a:spcPct val="0"/>
              </a:spcAft>
              <a:buClrTx/>
              <a:buSzPct val="87500"/>
              <a:buFont typeface="Arial"/>
              <a:buChar char="■"/>
              <a:tabLst>
                <a:tab pos="345440" algn="l"/>
                <a:tab pos="347345" algn="l"/>
              </a:tabLst>
              <a:defRPr/>
            </a:pPr>
            <a:r>
              <a:rPr kumimoji="0" sz="900" b="0" i="0" u="none" strike="noStrike" kern="1200" cap="none" spc="0" normalizeH="0" baseline="0" noProof="0" dirty="0">
                <a:ln>
                  <a:noFill/>
                </a:ln>
                <a:solidFill>
                  <a:srgbClr val="ED1941"/>
                </a:solidFill>
                <a:effectLst/>
                <a:uLnTx/>
                <a:uFillTx/>
                <a:latin typeface="Arial" panose="020B0604020202020204"/>
                <a:ea typeface="+mn-ea"/>
                <a:cs typeface="SignaColumn-Light"/>
              </a:rPr>
              <a:t>	</a:t>
            </a:r>
            <a:r>
              <a:rPr kumimoji="0" lang="en-US"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S</a:t>
            </a:r>
            <a:r>
              <a:rPr kumimoji="0" lang="en-US" sz="900" b="0" i="0" u="none" strike="noStrike" kern="1200" cap="none" spc="0" normalizeH="0" baseline="0" noProof="0" dirty="0">
                <a:ln>
                  <a:noFill/>
                </a:ln>
                <a:solidFill>
                  <a:srgbClr val="231F20"/>
                </a:solidFill>
                <a:effectLst/>
                <a:uLnTx/>
                <a:uFillTx/>
                <a:latin typeface="Arial" panose="020B0604020202020204"/>
                <a:ea typeface="+mn-ea"/>
                <a:cs typeface="SignaColumn-Light"/>
              </a:rPr>
              <a:t>imple, clean and intuitive interface </a:t>
            </a:r>
          </a:p>
          <a:p>
            <a:pPr marL="345440" marR="251460" lvl="0" indent="-144145" algn="l" defTabSz="914400" rtl="0" eaLnBrk="0" fontAlgn="base" latinLnBrk="0" hangingPunct="0">
              <a:lnSpc>
                <a:spcPct val="130000"/>
              </a:lnSpc>
              <a:spcBef>
                <a:spcPct val="0"/>
              </a:spcBef>
              <a:spcAft>
                <a:spcPct val="0"/>
              </a:spcAft>
              <a:buClrTx/>
              <a:buSzPct val="87500"/>
              <a:buFont typeface="Arial"/>
              <a:buChar char="■"/>
              <a:tabLst>
                <a:tab pos="345440" algn="l"/>
                <a:tab pos="347345" algn="l"/>
              </a:tabLst>
              <a:defRPr/>
            </a:pPr>
            <a:r>
              <a:rPr kumimoji="0" lang="en-US" sz="900" b="0" i="0" u="none" strike="noStrike" kern="1200" cap="none" spc="0" normalizeH="0" baseline="0" noProof="0" dirty="0">
                <a:ln>
                  <a:noFill/>
                </a:ln>
                <a:solidFill>
                  <a:srgbClr val="ED1941"/>
                </a:solidFill>
                <a:effectLst/>
                <a:uLnTx/>
                <a:uFillTx/>
                <a:latin typeface="Arial" panose="020B0604020202020204"/>
                <a:ea typeface="+mn-ea"/>
                <a:cs typeface="SignaColumn-Light"/>
              </a:rPr>
              <a:t>	</a:t>
            </a:r>
            <a:r>
              <a:rPr kumimoji="0" lang="en-US"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Point logging using the bucket</a:t>
            </a:r>
          </a:p>
          <a:p>
            <a:pPr marL="345440" marR="251460" lvl="0" indent="-144145" algn="l" defTabSz="914400" rtl="0" eaLnBrk="0" fontAlgn="base" latinLnBrk="0" hangingPunct="0">
              <a:lnSpc>
                <a:spcPct val="130000"/>
              </a:lnSpc>
              <a:spcBef>
                <a:spcPct val="0"/>
              </a:spcBef>
              <a:spcAft>
                <a:spcPct val="0"/>
              </a:spcAft>
              <a:buClrTx/>
              <a:buSzPct val="87500"/>
              <a:buFont typeface="Arial"/>
              <a:buChar char="■"/>
              <a:tabLst>
                <a:tab pos="345440" algn="l"/>
                <a:tab pos="347345" algn="l"/>
              </a:tabLst>
              <a:defRPr/>
            </a:pPr>
            <a:r>
              <a:rPr kumimoji="0" lang="en-US" sz="900" b="0" i="0" u="none" strike="noStrike" kern="1200" cap="none" spc="0" normalizeH="0" baseline="0" noProof="0" dirty="0">
                <a:ln>
                  <a:noFill/>
                </a:ln>
                <a:solidFill>
                  <a:srgbClr val="ED1941"/>
                </a:solidFill>
                <a:effectLst/>
                <a:uLnTx/>
                <a:uFillTx/>
                <a:latin typeface="Arial" panose="020B0604020202020204"/>
                <a:ea typeface="+mn-ea"/>
                <a:cs typeface="SignaColumn-Light"/>
              </a:rPr>
              <a:t>	</a:t>
            </a:r>
            <a:r>
              <a:rPr kumimoji="0" lang="en-US" sz="900" b="0" i="0" u="none" strike="noStrike" kern="1200" cap="none" spc="-10" normalizeH="0" baseline="0" noProof="0" dirty="0">
                <a:ln>
                  <a:noFill/>
                </a:ln>
                <a:solidFill>
                  <a:srgbClr val="231F20"/>
                </a:solidFill>
                <a:effectLst/>
                <a:uLnTx/>
                <a:uFillTx/>
                <a:latin typeface="Arial" panose="020B0604020202020204"/>
                <a:ea typeface="+mn-ea"/>
                <a:cs typeface="+mn-cs"/>
              </a:rPr>
              <a:t>Modify models feature for dredging productions</a:t>
            </a:r>
          </a:p>
          <a:p>
            <a:pPr marL="345440" marR="251460" lvl="0" indent="-144145" algn="l" defTabSz="914400" rtl="0" eaLnBrk="0" fontAlgn="base" latinLnBrk="0" hangingPunct="0">
              <a:lnSpc>
                <a:spcPct val="130000"/>
              </a:lnSpc>
              <a:spcBef>
                <a:spcPct val="0"/>
              </a:spcBef>
              <a:spcAft>
                <a:spcPct val="0"/>
              </a:spcAft>
              <a:buClrTx/>
              <a:buSzPct val="87500"/>
              <a:buFont typeface="Arial"/>
              <a:buChar char="■"/>
              <a:tabLst>
                <a:tab pos="345440" algn="l"/>
                <a:tab pos="347345" algn="l"/>
              </a:tabLst>
              <a:defRPr/>
            </a:pPr>
            <a:r>
              <a:rPr kumimoji="0" lang="en-US" sz="900" b="0" i="0" u="none" strike="noStrike" kern="1200" cap="none" spc="0" normalizeH="0" baseline="0" noProof="0" dirty="0">
                <a:ln>
                  <a:noFill/>
                </a:ln>
                <a:solidFill>
                  <a:srgbClr val="ED1941"/>
                </a:solidFill>
                <a:effectLst/>
                <a:uLnTx/>
                <a:uFillTx/>
                <a:latin typeface="Arial" panose="020B0604020202020204"/>
                <a:ea typeface="+mn-ea"/>
                <a:cs typeface="SignaColumn-Light"/>
              </a:rPr>
              <a:t>	</a:t>
            </a:r>
            <a:r>
              <a:rPr kumimoji="0" lang="en-US" sz="900" b="0" i="0" u="none" strike="noStrike" kern="1200" cap="none" spc="-10" normalizeH="0" baseline="0" noProof="0" dirty="0">
                <a:ln>
                  <a:noFill/>
                </a:ln>
                <a:solidFill>
                  <a:srgbClr val="231F20"/>
                </a:solidFill>
                <a:effectLst/>
                <a:uLnTx/>
                <a:uFillTx/>
                <a:latin typeface="Arial" panose="020B0604020202020204"/>
                <a:ea typeface="+mn-ea"/>
                <a:cs typeface="+mn-cs"/>
              </a:rPr>
              <a:t>Support mini-excavators with swing boom</a:t>
            </a:r>
            <a:endParaRPr kumimoji="0" sz="900" b="0" i="0" u="none" strike="noStrike" kern="1200" cap="none" spc="0" normalizeH="0" baseline="0" noProof="0" dirty="0">
              <a:ln>
                <a:noFill/>
              </a:ln>
              <a:solidFill>
                <a:srgbClr val="FFFFFF"/>
              </a:solidFill>
              <a:effectLst/>
              <a:uLnTx/>
              <a:uFillTx/>
              <a:latin typeface="Arial" panose="020B0604020202020204"/>
              <a:ea typeface="+mn-ea"/>
              <a:cs typeface="SignaColumn-Light"/>
            </a:endParaRPr>
          </a:p>
          <a:p>
            <a:pPr marL="0" marR="0" lvl="0" indent="0" algn="l" defTabSz="914400" rtl="0" eaLnBrk="0" fontAlgn="base" latinLnBrk="0" hangingPunct="0">
              <a:lnSpc>
                <a:spcPct val="100000"/>
              </a:lnSpc>
              <a:spcBef>
                <a:spcPts val="385"/>
              </a:spcBef>
              <a:spcAft>
                <a:spcPct val="0"/>
              </a:spcAft>
              <a:buClr>
                <a:srgbClr val="ED1941"/>
              </a:buClr>
              <a:buSzTx/>
              <a:buFont typeface="Arial"/>
              <a:buChar char="■"/>
              <a:tabLst/>
              <a:defRPr/>
            </a:pPr>
            <a:endParaRPr kumimoji="0" sz="900" b="0" i="0" u="none" strike="noStrike" kern="1200" cap="none" spc="0" normalizeH="0" baseline="0" noProof="0" dirty="0">
              <a:ln>
                <a:noFill/>
              </a:ln>
              <a:solidFill>
                <a:srgbClr val="FFFFFF"/>
              </a:solidFill>
              <a:effectLst/>
              <a:uLnTx/>
              <a:uFillTx/>
              <a:latin typeface="Arial" panose="020B0604020202020204"/>
              <a:ea typeface="+mn-ea"/>
              <a:cs typeface="SignaColumn-Light"/>
            </a:endParaRPr>
          </a:p>
          <a:p>
            <a:pPr marL="201295" marR="0" lvl="0" indent="0" algn="l" defTabSz="914400" rtl="0" eaLnBrk="0" fontAlgn="base" latinLnBrk="0" hangingPunct="0">
              <a:lnSpc>
                <a:spcPct val="100000"/>
              </a:lnSpc>
              <a:spcBef>
                <a:spcPts val="5"/>
              </a:spcBef>
              <a:spcAft>
                <a:spcPct val="0"/>
              </a:spcAft>
              <a:buClrTx/>
              <a:buSzTx/>
              <a:buFontTx/>
              <a:buNone/>
              <a:tabLst/>
              <a:defRPr/>
            </a:pPr>
            <a:r>
              <a:rPr kumimoji="0" sz="900" b="1" i="0" u="none" strike="noStrike" kern="1200" cap="none" spc="0" normalizeH="0" baseline="0" noProof="0" dirty="0">
                <a:ln>
                  <a:noFill/>
                </a:ln>
                <a:solidFill>
                  <a:srgbClr val="231F20"/>
                </a:solidFill>
                <a:effectLst/>
                <a:uLnTx/>
                <a:uFillTx/>
                <a:latin typeface="Arial" panose="020B0604020202020204"/>
                <a:ea typeface="+mn-ea"/>
                <a:cs typeface="SignaColumn-Bold"/>
              </a:rPr>
              <a:t>KEY </a:t>
            </a:r>
            <a:r>
              <a:rPr kumimoji="0" sz="900" b="1" i="0" u="none" strike="noStrike" kern="1200" cap="none" spc="-10" normalizeH="0" baseline="0" noProof="0" dirty="0">
                <a:ln>
                  <a:noFill/>
                </a:ln>
                <a:solidFill>
                  <a:srgbClr val="231F20"/>
                </a:solidFill>
                <a:effectLst/>
                <a:uLnTx/>
                <a:uFillTx/>
                <a:latin typeface="Arial" panose="020B0604020202020204"/>
                <a:ea typeface="+mn-ea"/>
                <a:cs typeface="SignaColumn-Bold"/>
              </a:rPr>
              <a:t>BENEFITS</a:t>
            </a:r>
            <a:endParaRPr kumimoji="0" sz="900" b="0" i="0" u="none" strike="noStrike" kern="1200" cap="none" spc="0" normalizeH="0" baseline="0" noProof="0" dirty="0">
              <a:ln>
                <a:noFill/>
              </a:ln>
              <a:solidFill>
                <a:srgbClr val="FFFFFF"/>
              </a:solidFill>
              <a:effectLst/>
              <a:uLnTx/>
              <a:uFillTx/>
              <a:latin typeface="Arial" panose="020B0604020202020204"/>
              <a:ea typeface="+mn-ea"/>
              <a:cs typeface="SignaColumn-Bold"/>
            </a:endParaRPr>
          </a:p>
          <a:p>
            <a:pPr marL="347345" marR="0" lvl="0" indent="-146050" algn="l" defTabSz="914400" rtl="0" eaLnBrk="0" fontAlgn="base" latinLnBrk="0" hangingPunct="0">
              <a:lnSpc>
                <a:spcPct val="130000"/>
              </a:lnSpc>
              <a:spcBef>
                <a:spcPts val="540"/>
              </a:spcBef>
              <a:spcAft>
                <a:spcPct val="0"/>
              </a:spcAft>
              <a:buClr>
                <a:srgbClr val="ED1941"/>
              </a:buClr>
              <a:buSzPct val="87500"/>
              <a:buFont typeface="Arial"/>
              <a:buChar char="■"/>
              <a:tabLst>
                <a:tab pos="347345" algn="l"/>
              </a:tabLst>
              <a:defRPr/>
            </a:pPr>
            <a:r>
              <a:rPr kumimoji="0" lang="en-US"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Enables digital workflows and documentation</a:t>
            </a:r>
            <a:endParaRPr kumimoji="0" sz="900" b="0" i="0" u="none" strike="noStrike" kern="1200" cap="none" spc="0" normalizeH="0" baseline="0" noProof="0" dirty="0">
              <a:ln>
                <a:noFill/>
              </a:ln>
              <a:solidFill>
                <a:srgbClr val="FFFFFF"/>
              </a:solidFill>
              <a:effectLst/>
              <a:uLnTx/>
              <a:uFillTx/>
              <a:latin typeface="Arial" panose="020B0604020202020204"/>
              <a:ea typeface="+mn-ea"/>
              <a:cs typeface="SignaColumn-Light"/>
            </a:endParaRPr>
          </a:p>
          <a:p>
            <a:pPr marL="345440" marR="188595" lvl="0" indent="-144145" algn="l" defTabSz="914400" rtl="0" eaLnBrk="0" fontAlgn="base" latinLnBrk="0" hangingPunct="0">
              <a:lnSpc>
                <a:spcPct val="130000"/>
              </a:lnSpc>
              <a:spcBef>
                <a:spcPct val="0"/>
              </a:spcBef>
              <a:spcAft>
                <a:spcPct val="0"/>
              </a:spcAft>
              <a:buClrTx/>
              <a:buSzPct val="87500"/>
              <a:buFont typeface="Arial"/>
              <a:buChar char="■"/>
              <a:tabLst>
                <a:tab pos="345440" algn="l"/>
                <a:tab pos="347345" algn="l"/>
              </a:tabLst>
              <a:defRPr/>
            </a:pPr>
            <a:r>
              <a:rPr kumimoji="0" sz="900" b="0" i="0" u="none" strike="noStrike" kern="1200" cap="none" spc="0" normalizeH="0" baseline="0" noProof="0" dirty="0">
                <a:ln>
                  <a:noFill/>
                </a:ln>
                <a:solidFill>
                  <a:srgbClr val="ED1941"/>
                </a:solidFill>
                <a:effectLst/>
                <a:uLnTx/>
                <a:uFillTx/>
                <a:latin typeface="Arial" panose="020B0604020202020204"/>
                <a:ea typeface="+mn-ea"/>
                <a:cs typeface="SignaColumn-Light"/>
              </a:rPr>
              <a:t>	</a:t>
            </a:r>
            <a:r>
              <a:rPr kumimoji="0" lang="en-US" sz="900" b="0" i="0" u="none" strike="noStrike" kern="1200" cap="none" spc="0" normalizeH="0" baseline="0" noProof="0" dirty="0">
                <a:ln>
                  <a:noFill/>
                </a:ln>
                <a:solidFill>
                  <a:srgbClr val="231F20"/>
                </a:solidFill>
                <a:effectLst/>
                <a:uLnTx/>
                <a:uFillTx/>
                <a:latin typeface="Arial" panose="020B0604020202020204"/>
                <a:ea typeface="+mn-ea"/>
                <a:cs typeface="SignaColumn-Light"/>
              </a:rPr>
              <a:t>Avoiding over- or under- digging</a:t>
            </a:r>
            <a:endParaRPr kumimoji="0" sz="900" b="0" i="0" u="none" strike="noStrike" kern="1200" cap="none" spc="0" normalizeH="0" baseline="0" noProof="0" dirty="0">
              <a:ln>
                <a:noFill/>
              </a:ln>
              <a:solidFill>
                <a:srgbClr val="FFFFFF"/>
              </a:solidFill>
              <a:effectLst/>
              <a:uLnTx/>
              <a:uFillTx/>
              <a:latin typeface="Arial" panose="020B0604020202020204"/>
              <a:ea typeface="+mn-ea"/>
              <a:cs typeface="SignaColumn-Light"/>
            </a:endParaRPr>
          </a:p>
          <a:p>
            <a:pPr marL="347345" marR="0" lvl="0" indent="-146050" algn="l" defTabSz="914400" rtl="0" eaLnBrk="0" fontAlgn="base" latinLnBrk="0" hangingPunct="0">
              <a:lnSpc>
                <a:spcPct val="130000"/>
              </a:lnSpc>
              <a:spcBef>
                <a:spcPts val="240"/>
              </a:spcBef>
              <a:spcAft>
                <a:spcPct val="0"/>
              </a:spcAft>
              <a:buClr>
                <a:srgbClr val="ED1941"/>
              </a:buClr>
              <a:buSzPct val="87500"/>
              <a:buFont typeface="Arial"/>
              <a:buChar char="■"/>
              <a:tabLst>
                <a:tab pos="347345" algn="l"/>
              </a:tabLst>
              <a:defRPr/>
            </a:pPr>
            <a:r>
              <a:rPr kumimoji="0" lang="en-US"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Operators are confident to have met job specifications without rework needed</a:t>
            </a:r>
            <a:endParaRPr kumimoji="0" sz="900" b="0" i="0" u="none" strike="noStrike" kern="1200" cap="none" spc="0" normalizeH="0" baseline="0" noProof="0" dirty="0">
              <a:ln>
                <a:noFill/>
              </a:ln>
              <a:solidFill>
                <a:srgbClr val="FFFFFF"/>
              </a:solidFill>
              <a:effectLst/>
              <a:uLnTx/>
              <a:uFillTx/>
              <a:latin typeface="Arial" panose="020B0604020202020204"/>
              <a:ea typeface="+mn-ea"/>
              <a:cs typeface="SignaColumn-Light"/>
            </a:endParaRPr>
          </a:p>
          <a:p>
            <a:pPr marL="345440" marR="307340" lvl="0" indent="-144145" algn="l" defTabSz="914400" rtl="0" eaLnBrk="0" fontAlgn="base" latinLnBrk="0" hangingPunct="0">
              <a:lnSpc>
                <a:spcPct val="130000"/>
              </a:lnSpc>
              <a:spcBef>
                <a:spcPct val="0"/>
              </a:spcBef>
              <a:spcAft>
                <a:spcPct val="0"/>
              </a:spcAft>
              <a:buClrTx/>
              <a:buSzPct val="87500"/>
              <a:buFont typeface="Arial"/>
              <a:buChar char="■"/>
              <a:tabLst>
                <a:tab pos="345440" algn="l"/>
                <a:tab pos="347345" algn="l"/>
              </a:tabLst>
              <a:defRPr/>
            </a:pPr>
            <a:r>
              <a:rPr kumimoji="0" sz="900" b="0" i="0" u="none" strike="noStrike" kern="1200" cap="none" spc="0" normalizeH="0" baseline="0" noProof="0" dirty="0">
                <a:ln>
                  <a:noFill/>
                </a:ln>
                <a:solidFill>
                  <a:srgbClr val="ED1941"/>
                </a:solidFill>
                <a:effectLst/>
                <a:uLnTx/>
                <a:uFillTx/>
                <a:latin typeface="Arial" panose="020B0604020202020204"/>
                <a:ea typeface="+mn-ea"/>
                <a:cs typeface="SignaColumn-Light"/>
              </a:rPr>
              <a:t>	</a:t>
            </a:r>
            <a:r>
              <a:rPr kumimoji="0" lang="en-US"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Jobs are not delayed due to surveyors that need to conduct as-built checks</a:t>
            </a:r>
          </a:p>
          <a:p>
            <a:pPr marL="345440" marR="307340" lvl="0" indent="-144145" algn="l" defTabSz="914400" rtl="0" eaLnBrk="0" fontAlgn="base" latinLnBrk="0" hangingPunct="0">
              <a:lnSpc>
                <a:spcPct val="130000"/>
              </a:lnSpc>
              <a:spcBef>
                <a:spcPct val="0"/>
              </a:spcBef>
              <a:spcAft>
                <a:spcPct val="0"/>
              </a:spcAft>
              <a:buClrTx/>
              <a:buSzPct val="87500"/>
              <a:buFont typeface="Arial"/>
              <a:buChar char="■"/>
              <a:tabLst>
                <a:tab pos="345440" algn="l"/>
                <a:tab pos="347345" algn="l"/>
              </a:tabLst>
              <a:defRPr/>
            </a:pPr>
            <a:r>
              <a:rPr kumimoji="0" lang="en-US" sz="900" b="0" i="0" u="none" strike="noStrike" kern="1200" cap="none" spc="0" normalizeH="0" baseline="0" noProof="0" dirty="0">
                <a:ln>
                  <a:noFill/>
                </a:ln>
                <a:solidFill>
                  <a:srgbClr val="ED1941"/>
                </a:solidFill>
                <a:effectLst/>
                <a:uLnTx/>
                <a:uFillTx/>
                <a:latin typeface="Arial" panose="020B0604020202020204"/>
                <a:ea typeface="+mn-ea"/>
                <a:cs typeface="SignaColumn-Light"/>
              </a:rPr>
              <a:t>	</a:t>
            </a:r>
            <a:r>
              <a:rPr kumimoji="0" lang="en-US"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Less experienced operators can execute more complex jobs</a:t>
            </a:r>
          </a:p>
          <a:p>
            <a:pPr marL="345440" marR="307340" lvl="0" indent="-144145" algn="l" defTabSz="914400" rtl="0" eaLnBrk="0" fontAlgn="base" latinLnBrk="0" hangingPunct="0">
              <a:lnSpc>
                <a:spcPct val="130000"/>
              </a:lnSpc>
              <a:spcBef>
                <a:spcPct val="0"/>
              </a:spcBef>
              <a:spcAft>
                <a:spcPct val="0"/>
              </a:spcAft>
              <a:buClrTx/>
              <a:buSzPct val="87500"/>
              <a:buFont typeface="Arial"/>
              <a:buChar char="■"/>
              <a:tabLst>
                <a:tab pos="345440" algn="l"/>
                <a:tab pos="347345" algn="l"/>
              </a:tabLst>
              <a:defRPr/>
            </a:pPr>
            <a:r>
              <a:rPr kumimoji="0" lang="en-US" sz="900" b="0" i="0" u="none" strike="noStrike" kern="1200" cap="none" spc="0" normalizeH="0" baseline="0" noProof="0" dirty="0">
                <a:ln>
                  <a:noFill/>
                </a:ln>
                <a:solidFill>
                  <a:srgbClr val="ED1941"/>
                </a:solidFill>
                <a:effectLst/>
                <a:uLnTx/>
                <a:uFillTx/>
                <a:latin typeface="Arial" panose="020B0604020202020204"/>
                <a:ea typeface="+mn-ea"/>
                <a:cs typeface="SignaColumn-Light"/>
              </a:rPr>
              <a:t>	</a:t>
            </a:r>
            <a:r>
              <a:rPr kumimoji="0" lang="en-US"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Live digital representation of work below the water surface with live progress update on the panel while working (Modify Models)</a:t>
            </a:r>
          </a:p>
          <a:p>
            <a:pPr marL="345440" marR="307340" lvl="0" indent="-144145" algn="l" defTabSz="914400" rtl="0" eaLnBrk="0" fontAlgn="base" latinLnBrk="0" hangingPunct="0">
              <a:lnSpc>
                <a:spcPct val="130000"/>
              </a:lnSpc>
              <a:spcBef>
                <a:spcPct val="0"/>
              </a:spcBef>
              <a:spcAft>
                <a:spcPct val="0"/>
              </a:spcAft>
              <a:buClrTx/>
              <a:buSzPct val="87500"/>
              <a:buFont typeface="Arial"/>
              <a:buChar char="■"/>
              <a:tabLst>
                <a:tab pos="345440" algn="l"/>
                <a:tab pos="347345" algn="l"/>
              </a:tabLst>
              <a:defRPr/>
            </a:pPr>
            <a:r>
              <a:rPr kumimoji="0" lang="en-US" sz="900" b="0" i="0" u="none" strike="noStrike" kern="1200" cap="none" spc="0" normalizeH="0" baseline="0" noProof="0" dirty="0">
                <a:ln>
                  <a:noFill/>
                </a:ln>
                <a:solidFill>
                  <a:srgbClr val="ED1941"/>
                </a:solidFill>
                <a:effectLst/>
                <a:uLnTx/>
                <a:uFillTx/>
                <a:latin typeface="Arial" panose="020B0604020202020204"/>
                <a:ea typeface="+mn-ea"/>
                <a:cs typeface="SignaColumn-Light"/>
              </a:rPr>
              <a:t>	</a:t>
            </a:r>
            <a:r>
              <a:rPr kumimoji="0" lang="en-US"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Digital workflows and optimized excavation for mini excavators </a:t>
            </a:r>
          </a:p>
          <a:p>
            <a:pPr marL="201295" marR="307340" lvl="0" indent="0" algn="l" defTabSz="914400" rtl="0" eaLnBrk="0" fontAlgn="base" latinLnBrk="0" hangingPunct="0">
              <a:lnSpc>
                <a:spcPct val="125000"/>
              </a:lnSpc>
              <a:spcBef>
                <a:spcPct val="0"/>
              </a:spcBef>
              <a:spcAft>
                <a:spcPct val="0"/>
              </a:spcAft>
              <a:buClrTx/>
              <a:buSzPct val="87500"/>
              <a:buFontTx/>
              <a:buNone/>
              <a:tabLst>
                <a:tab pos="345440" algn="l"/>
                <a:tab pos="347345" algn="l"/>
              </a:tabLst>
              <a:defRPr/>
            </a:pPr>
            <a:endParaRPr kumimoji="0" lang="en-US" sz="900" b="0" i="0" u="none" strike="noStrike" kern="1200" cap="none" spc="-10" normalizeH="0" baseline="0" noProof="0" dirty="0">
              <a:ln>
                <a:noFill/>
              </a:ln>
              <a:solidFill>
                <a:srgbClr val="231F20"/>
              </a:solidFill>
              <a:effectLst/>
              <a:uLnTx/>
              <a:uFillTx/>
              <a:latin typeface="Arial" panose="020B0604020202020204"/>
              <a:ea typeface="+mn-ea"/>
              <a:cs typeface="SignaColumn-Light"/>
            </a:endParaRPr>
          </a:p>
        </p:txBody>
      </p:sp>
      <p:pic>
        <p:nvPicPr>
          <p:cNvPr id="13" name="object 7">
            <a:extLst>
              <a:ext uri="{FF2B5EF4-FFF2-40B4-BE49-F238E27FC236}">
                <a16:creationId xmlns:a16="http://schemas.microsoft.com/office/drawing/2014/main" id="{71BC3134-F04C-EAF6-4ACA-538E2B04EEBC}"/>
              </a:ext>
            </a:extLst>
          </p:cNvPr>
          <p:cNvPicPr/>
          <p:nvPr/>
        </p:nvPicPr>
        <p:blipFill>
          <a:blip r:embed="rId6" cstate="print"/>
          <a:stretch>
            <a:fillRect/>
          </a:stretch>
        </p:blipFill>
        <p:spPr>
          <a:xfrm>
            <a:off x="5195799" y="2650330"/>
            <a:ext cx="2015477" cy="1344526"/>
          </a:xfrm>
          <a:prstGeom prst="rect">
            <a:avLst/>
          </a:prstGeom>
          <a:effectLst>
            <a:outerShdw blurRad="50800" dist="38100" dir="2700000" algn="tl" rotWithShape="0">
              <a:prstClr val="black">
                <a:alpha val="40000"/>
              </a:prstClr>
            </a:outerShdw>
          </a:effectLst>
        </p:spPr>
      </p:pic>
      <p:sp>
        <p:nvSpPr>
          <p:cNvPr id="14" name="object 20">
            <a:extLst>
              <a:ext uri="{FF2B5EF4-FFF2-40B4-BE49-F238E27FC236}">
                <a16:creationId xmlns:a16="http://schemas.microsoft.com/office/drawing/2014/main" id="{2C8F9535-B8CD-D385-0050-79101CA93505}"/>
              </a:ext>
            </a:extLst>
          </p:cNvPr>
          <p:cNvSpPr txBox="1"/>
          <p:nvPr/>
        </p:nvSpPr>
        <p:spPr>
          <a:xfrm>
            <a:off x="5395110" y="2499007"/>
            <a:ext cx="1616854" cy="166712"/>
          </a:xfrm>
          <a:prstGeom prst="rect">
            <a:avLst/>
          </a:prstGeom>
        </p:spPr>
        <p:txBody>
          <a:bodyPr vert="horz" wrap="square" lIns="0" tIns="12700" rIns="0" bIns="0" rtlCol="0">
            <a:spAutoFit/>
          </a:bodyPr>
          <a:lstStyle/>
          <a:p>
            <a:pPr marL="67945" marR="5080" lvl="0" indent="-55880" algn="ctr" defTabSz="914400" rtl="0" eaLnBrk="0" fontAlgn="base" latinLnBrk="0" hangingPunct="0">
              <a:lnSpc>
                <a:spcPct val="100000"/>
              </a:lnSpc>
              <a:spcBef>
                <a:spcPts val="100"/>
              </a:spcBef>
              <a:spcAft>
                <a:spcPct val="0"/>
              </a:spcAft>
              <a:buClrTx/>
              <a:buSzTx/>
              <a:buFontTx/>
              <a:buNone/>
              <a:tabLst/>
              <a:defRPr/>
            </a:pPr>
            <a:r>
              <a:rPr kumimoji="0" lang="en-US" sz="900" b="1" i="0" u="none" strike="noStrike" kern="1200" cap="none" spc="0" normalizeH="0" baseline="0" noProof="0" dirty="0">
                <a:ln>
                  <a:noFill/>
                </a:ln>
                <a:solidFill>
                  <a:srgbClr val="FFFFFF"/>
                </a:solidFill>
                <a:effectLst/>
                <a:uLnTx/>
                <a:uFillTx/>
                <a:latin typeface="Arial" panose="020B0604020202020204"/>
                <a:ea typeface="+mn-ea"/>
                <a:cs typeface="SignaColumn-Light"/>
              </a:rPr>
              <a:t>Modify Models </a:t>
            </a:r>
            <a:r>
              <a:rPr kumimoji="0" lang="en-US" sz="1000" b="1" i="0" u="none" strike="noStrike" kern="1200" cap="none" spc="0" normalizeH="0" baseline="0" noProof="0" dirty="0">
                <a:ln>
                  <a:noFill/>
                </a:ln>
                <a:solidFill>
                  <a:srgbClr val="FFFFFF"/>
                </a:solidFill>
                <a:effectLst/>
                <a:uLnTx/>
                <a:uFillTx/>
                <a:latin typeface="Arial" panose="020B0604020202020204"/>
                <a:ea typeface="+mn-ea"/>
                <a:cs typeface="SignaColumn-Light"/>
              </a:rPr>
              <a:t>Feature</a:t>
            </a:r>
            <a:endParaRPr kumimoji="0" sz="900" b="1" i="0" u="none" strike="noStrike" kern="1200" cap="none" spc="0" normalizeH="0" baseline="0" noProof="0" dirty="0">
              <a:ln>
                <a:noFill/>
              </a:ln>
              <a:solidFill>
                <a:srgbClr val="FFFFFF"/>
              </a:solidFill>
              <a:effectLst/>
              <a:uLnTx/>
              <a:uFillTx/>
              <a:latin typeface="Arial" panose="020B0604020202020204"/>
              <a:ea typeface="+mn-ea"/>
              <a:cs typeface="SignaColumn-Light"/>
            </a:endParaRPr>
          </a:p>
        </p:txBody>
      </p:sp>
      <p:pic>
        <p:nvPicPr>
          <p:cNvPr id="15" name="object 13">
            <a:extLst>
              <a:ext uri="{FF2B5EF4-FFF2-40B4-BE49-F238E27FC236}">
                <a16:creationId xmlns:a16="http://schemas.microsoft.com/office/drawing/2014/main" id="{5F1CCDE6-7B76-9170-724A-6875054F940D}"/>
              </a:ext>
            </a:extLst>
          </p:cNvPr>
          <p:cNvPicPr/>
          <p:nvPr/>
        </p:nvPicPr>
        <p:blipFill>
          <a:blip r:embed="rId7" cstate="print"/>
          <a:stretch>
            <a:fillRect/>
          </a:stretch>
        </p:blipFill>
        <p:spPr>
          <a:xfrm>
            <a:off x="5204394" y="4426309"/>
            <a:ext cx="1998286" cy="1333061"/>
          </a:xfrm>
          <a:prstGeom prst="rect">
            <a:avLst/>
          </a:prstGeom>
          <a:effectLst>
            <a:outerShdw blurRad="50800" dist="38100" dir="2700000" algn="tl" rotWithShape="0">
              <a:prstClr val="black">
                <a:alpha val="40000"/>
              </a:prstClr>
            </a:outerShdw>
          </a:effectLst>
        </p:spPr>
      </p:pic>
      <p:sp>
        <p:nvSpPr>
          <p:cNvPr id="16" name="object 20">
            <a:extLst>
              <a:ext uri="{FF2B5EF4-FFF2-40B4-BE49-F238E27FC236}">
                <a16:creationId xmlns:a16="http://schemas.microsoft.com/office/drawing/2014/main" id="{C8A8C4BB-7ABD-C45A-BFE1-472F27C6905E}"/>
              </a:ext>
            </a:extLst>
          </p:cNvPr>
          <p:cNvSpPr txBox="1"/>
          <p:nvPr/>
        </p:nvSpPr>
        <p:spPr>
          <a:xfrm>
            <a:off x="5307943" y="4259597"/>
            <a:ext cx="1791188" cy="166712"/>
          </a:xfrm>
          <a:prstGeom prst="rect">
            <a:avLst/>
          </a:prstGeom>
        </p:spPr>
        <p:txBody>
          <a:bodyPr vert="horz" wrap="square" lIns="0" tIns="12700" rIns="0" bIns="0" rtlCol="0">
            <a:spAutoFit/>
          </a:bodyPr>
          <a:lstStyle/>
          <a:p>
            <a:pPr marL="67945" marR="5080" lvl="0" indent="-55880" algn="ctr" defTabSz="914400" rtl="0" eaLnBrk="0" fontAlgn="base" latinLnBrk="0" hangingPunct="0">
              <a:lnSpc>
                <a:spcPct val="100000"/>
              </a:lnSpc>
              <a:spcBef>
                <a:spcPts val="100"/>
              </a:spcBef>
              <a:spcAft>
                <a:spcPct val="0"/>
              </a:spcAft>
              <a:buClrTx/>
              <a:buSzTx/>
              <a:buFontTx/>
              <a:buNone/>
              <a:tabLst/>
              <a:defRPr/>
            </a:pPr>
            <a:r>
              <a:rPr kumimoji="0" lang="en-GB" sz="1000" b="1" i="0" u="none" strike="noStrike" kern="1200" cap="none" spc="0" normalizeH="0" baseline="0" noProof="0" dirty="0">
                <a:ln>
                  <a:noFill/>
                </a:ln>
                <a:solidFill>
                  <a:srgbClr val="FFFFFF"/>
                </a:solidFill>
                <a:effectLst/>
                <a:uLnTx/>
                <a:uFillTx/>
                <a:latin typeface="Arial" panose="020B0604020202020204"/>
                <a:ea typeface="+mn-ea"/>
                <a:cs typeface="SignaColumn-Light"/>
              </a:rPr>
              <a:t>Excavator</a:t>
            </a:r>
            <a:r>
              <a:rPr kumimoji="0" lang="en-GB" sz="1000" b="1" i="0" u="none" strike="noStrike" kern="1200" cap="none" spc="-25" normalizeH="0" baseline="0" noProof="0" dirty="0">
                <a:ln>
                  <a:noFill/>
                </a:ln>
                <a:solidFill>
                  <a:srgbClr val="FFFFFF"/>
                </a:solidFill>
                <a:effectLst/>
                <a:uLnTx/>
                <a:uFillTx/>
                <a:latin typeface="Arial" panose="020B0604020202020204"/>
                <a:ea typeface="+mn-ea"/>
                <a:cs typeface="SignaColumn-Light"/>
              </a:rPr>
              <a:t> </a:t>
            </a:r>
            <a:r>
              <a:rPr kumimoji="0" lang="en-GB" sz="1000" b="1" i="0" u="none" strike="noStrike" kern="1200" cap="none" spc="-20" normalizeH="0" baseline="0" noProof="0" dirty="0">
                <a:ln>
                  <a:noFill/>
                </a:ln>
                <a:solidFill>
                  <a:srgbClr val="FFFFFF"/>
                </a:solidFill>
                <a:effectLst/>
                <a:uLnTx/>
                <a:uFillTx/>
                <a:latin typeface="Arial" panose="020B0604020202020204"/>
                <a:ea typeface="+mn-ea"/>
                <a:cs typeface="SignaColumn-Light"/>
              </a:rPr>
              <a:t>with </a:t>
            </a:r>
            <a:r>
              <a:rPr kumimoji="0" lang="en-GB" sz="1000" b="1" i="0" u="none" strike="noStrike" kern="1200" cap="none" spc="0" normalizeH="0" baseline="0" noProof="0" dirty="0">
                <a:ln>
                  <a:noFill/>
                </a:ln>
                <a:solidFill>
                  <a:srgbClr val="FFFFFF"/>
                </a:solidFill>
                <a:effectLst/>
                <a:uLnTx/>
                <a:uFillTx/>
                <a:latin typeface="Arial" panose="020B0604020202020204"/>
                <a:ea typeface="+mn-ea"/>
                <a:cs typeface="SignaColumn-Light"/>
              </a:rPr>
              <a:t>swing</a:t>
            </a:r>
            <a:r>
              <a:rPr kumimoji="0" lang="en-GB" sz="1000" b="1" i="0" u="none" strike="noStrike" kern="1200" cap="none" spc="-25" normalizeH="0" baseline="0" noProof="0" dirty="0">
                <a:ln>
                  <a:noFill/>
                </a:ln>
                <a:solidFill>
                  <a:srgbClr val="FFFFFF"/>
                </a:solidFill>
                <a:effectLst/>
                <a:uLnTx/>
                <a:uFillTx/>
                <a:latin typeface="Arial" panose="020B0604020202020204"/>
                <a:ea typeface="+mn-ea"/>
                <a:cs typeface="SignaColumn-Light"/>
              </a:rPr>
              <a:t> </a:t>
            </a:r>
            <a:r>
              <a:rPr kumimoji="0" lang="en-GB" sz="1000" b="1" i="0" u="none" strike="noStrike" kern="1200" cap="none" spc="-20" normalizeH="0" baseline="0" noProof="0" dirty="0">
                <a:ln>
                  <a:noFill/>
                </a:ln>
                <a:solidFill>
                  <a:srgbClr val="FFFFFF"/>
                </a:solidFill>
                <a:effectLst/>
                <a:uLnTx/>
                <a:uFillTx/>
                <a:latin typeface="Arial" panose="020B0604020202020204"/>
                <a:ea typeface="+mn-ea"/>
                <a:cs typeface="SignaColumn-Light"/>
              </a:rPr>
              <a:t>boom</a:t>
            </a:r>
            <a:endParaRPr kumimoji="0" sz="1000" b="1" i="0" u="none" strike="noStrike" kern="1200" cap="none" spc="0" normalizeH="0" baseline="0" noProof="0" dirty="0">
              <a:ln>
                <a:noFill/>
              </a:ln>
              <a:solidFill>
                <a:srgbClr val="FFFFFF"/>
              </a:solidFill>
              <a:effectLst/>
              <a:uLnTx/>
              <a:uFillTx/>
              <a:latin typeface="Arial" panose="020B0604020202020204"/>
              <a:ea typeface="+mn-ea"/>
              <a:cs typeface="SignaColumn-Light"/>
            </a:endParaRPr>
          </a:p>
        </p:txBody>
      </p:sp>
      <p:pic>
        <p:nvPicPr>
          <p:cNvPr id="18" name="Picture 17">
            <a:extLst>
              <a:ext uri="{FF2B5EF4-FFF2-40B4-BE49-F238E27FC236}">
                <a16:creationId xmlns:a16="http://schemas.microsoft.com/office/drawing/2014/main" id="{B4C18651-6341-7320-B472-0EB275CE2C84}"/>
              </a:ext>
            </a:extLst>
          </p:cNvPr>
          <p:cNvPicPr>
            <a:picLocks noChangeAspect="1"/>
          </p:cNvPicPr>
          <p:nvPr/>
        </p:nvPicPr>
        <p:blipFill rotWithShape="1">
          <a:blip r:embed="rId8"/>
          <a:srcRect l="10261" r="3164" b="4738"/>
          <a:stretch/>
        </p:blipFill>
        <p:spPr>
          <a:xfrm>
            <a:off x="609600" y="2695781"/>
            <a:ext cx="4340130" cy="3154219"/>
          </a:xfrm>
          <a:prstGeom prst="rect">
            <a:avLst/>
          </a:prstGeom>
        </p:spPr>
      </p:pic>
      <p:grpSp>
        <p:nvGrpSpPr>
          <p:cNvPr id="17" name="Group 16">
            <a:extLst>
              <a:ext uri="{FF2B5EF4-FFF2-40B4-BE49-F238E27FC236}">
                <a16:creationId xmlns:a16="http://schemas.microsoft.com/office/drawing/2014/main" id="{2F59B86D-7E12-4AD8-D97B-B709F9F81C74}"/>
              </a:ext>
            </a:extLst>
          </p:cNvPr>
          <p:cNvGrpSpPr/>
          <p:nvPr/>
        </p:nvGrpSpPr>
        <p:grpSpPr>
          <a:xfrm>
            <a:off x="7480638" y="1907654"/>
            <a:ext cx="4421049" cy="4048544"/>
            <a:chOff x="9326404" y="3755491"/>
            <a:chExt cx="573541" cy="573542"/>
          </a:xfrm>
        </p:grpSpPr>
        <p:sp>
          <p:nvSpPr>
            <p:cNvPr id="19" name="Freeform: Shape 18">
              <a:extLst>
                <a:ext uri="{FF2B5EF4-FFF2-40B4-BE49-F238E27FC236}">
                  <a16:creationId xmlns:a16="http://schemas.microsoft.com/office/drawing/2014/main" id="{5069182B-8BC1-5C84-FDD2-6A5B0CD009D9}"/>
                </a:ext>
              </a:extLst>
            </p:cNvPr>
            <p:cNvSpPr/>
            <p:nvPr/>
          </p:nvSpPr>
          <p:spPr>
            <a:xfrm>
              <a:off x="9326404" y="3755491"/>
              <a:ext cx="573541" cy="573542"/>
            </a:xfrm>
            <a:custGeom>
              <a:avLst/>
              <a:gdLst>
                <a:gd name="connsiteX0" fmla="*/ 417002 w 417002"/>
                <a:gd name="connsiteY0" fmla="*/ 0 h 417002"/>
                <a:gd name="connsiteX1" fmla="*/ 0 w 417002"/>
                <a:gd name="connsiteY1" fmla="*/ 0 h 417002"/>
                <a:gd name="connsiteX2" fmla="*/ 0 w 417002"/>
                <a:gd name="connsiteY2" fmla="*/ 417002 h 417002"/>
                <a:gd name="connsiteX3" fmla="*/ 417002 w 417002"/>
                <a:gd name="connsiteY3" fmla="*/ 417002 h 417002"/>
                <a:gd name="connsiteX4" fmla="*/ 417002 w 417002"/>
                <a:gd name="connsiteY4" fmla="*/ 262529 h 417002"/>
                <a:gd name="connsiteX5" fmla="*/ 417002 w 417002"/>
                <a:gd name="connsiteY5" fmla="*/ 0 h 417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002" h="417002">
                  <a:moveTo>
                    <a:pt x="417002" y="0"/>
                  </a:moveTo>
                  <a:lnTo>
                    <a:pt x="0" y="0"/>
                  </a:lnTo>
                  <a:lnTo>
                    <a:pt x="0" y="417002"/>
                  </a:lnTo>
                  <a:lnTo>
                    <a:pt x="417002" y="417002"/>
                  </a:lnTo>
                  <a:lnTo>
                    <a:pt x="417002" y="262529"/>
                  </a:lnTo>
                  <a:lnTo>
                    <a:pt x="417002" y="0"/>
                  </a:lnTo>
                  <a:close/>
                </a:path>
              </a:pathLst>
            </a:custGeom>
            <a:noFill/>
            <a:ln w="12700" cap="rnd">
              <a:solidFill>
                <a:srgbClr val="99D6FF"/>
              </a:solidFill>
              <a:prstDash val="solid"/>
              <a:round/>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20" name="Freeform: Shape 19">
              <a:extLst>
                <a:ext uri="{FF2B5EF4-FFF2-40B4-BE49-F238E27FC236}">
                  <a16:creationId xmlns:a16="http://schemas.microsoft.com/office/drawing/2014/main" id="{AA36187A-2FB5-D13F-B258-CE7D2C04D711}"/>
                </a:ext>
              </a:extLst>
            </p:cNvPr>
            <p:cNvSpPr/>
            <p:nvPr/>
          </p:nvSpPr>
          <p:spPr>
            <a:xfrm>
              <a:off x="9326404" y="3755491"/>
              <a:ext cx="286769" cy="286771"/>
            </a:xfrm>
            <a:custGeom>
              <a:avLst/>
              <a:gdLst>
                <a:gd name="connsiteX0" fmla="*/ 208501 w 208500"/>
                <a:gd name="connsiteY0" fmla="*/ 0 h 208501"/>
                <a:gd name="connsiteX1" fmla="*/ 0 w 208500"/>
                <a:gd name="connsiteY1" fmla="*/ 0 h 208501"/>
                <a:gd name="connsiteX2" fmla="*/ 0 w 208500"/>
                <a:gd name="connsiteY2" fmla="*/ 208501 h 208501"/>
              </a:gdLst>
              <a:ahLst/>
              <a:cxnLst>
                <a:cxn ang="0">
                  <a:pos x="connsiteX0" y="connsiteY0"/>
                </a:cxn>
                <a:cxn ang="0">
                  <a:pos x="connsiteX1" y="connsiteY1"/>
                </a:cxn>
                <a:cxn ang="0">
                  <a:pos x="connsiteX2" y="connsiteY2"/>
                </a:cxn>
              </a:cxnLst>
              <a:rect l="l" t="t" r="r" b="b"/>
              <a:pathLst>
                <a:path w="208500" h="208501">
                  <a:moveTo>
                    <a:pt x="208501" y="0"/>
                  </a:moveTo>
                  <a:lnTo>
                    <a:pt x="0" y="0"/>
                  </a:lnTo>
                  <a:lnTo>
                    <a:pt x="0" y="208501"/>
                  </a:lnTo>
                </a:path>
              </a:pathLst>
            </a:custGeom>
            <a:noFill/>
            <a:ln w="38100" cap="rnd">
              <a:solidFill>
                <a:srgbClr val="99D6FF"/>
              </a:solidFill>
              <a:prstDash val="solid"/>
              <a:round/>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grpSp>
    </p:spTree>
    <p:extLst>
      <p:ext uri="{BB962C8B-B14F-4D97-AF65-F5344CB8AC3E}">
        <p14:creationId xmlns:p14="http://schemas.microsoft.com/office/powerpoint/2010/main" val="559562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fill="hold" nodeType="withEffect">
                                  <p:stCondLst>
                                    <p:cond delay="0"/>
                                  </p:stCondLst>
                                  <p:childTnLst>
                                    <p:animEffect transition="out" filter="fade">
                                      <p:cBhvr>
                                        <p:cTn id="6" dur="1000" tmFilter="0, 0; .2, .5; .8, .5; 1, 0"/>
                                        <p:tgtEl>
                                          <p:spTgt spid="4"/>
                                        </p:tgtEl>
                                      </p:cBhvr>
                                    </p:animEffect>
                                    <p:animScale>
                                      <p:cBhvr>
                                        <p:cTn id="7" dur="500" autoRev="1" fill="hold"/>
                                        <p:tgtEl>
                                          <p:spTgt spid="4"/>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5841CF-903E-821D-2088-E52A2ABBB058}"/>
            </a:ext>
          </a:extLst>
        </p:cNvPr>
        <p:cNvGrpSpPr/>
        <p:nvPr/>
      </p:nvGrpSpPr>
      <p:grpSpPr>
        <a:xfrm>
          <a:off x="0" y="0"/>
          <a:ext cx="0" cy="0"/>
          <a:chOff x="0" y="0"/>
          <a:chExt cx="0" cy="0"/>
        </a:xfrm>
      </p:grpSpPr>
      <p:grpSp>
        <p:nvGrpSpPr>
          <p:cNvPr id="2" name="Group 1">
            <a:extLst>
              <a:ext uri="{FF2B5EF4-FFF2-40B4-BE49-F238E27FC236}">
                <a16:creationId xmlns:a16="http://schemas.microsoft.com/office/drawing/2014/main" id="{78295F19-D615-42FB-EEEB-397665D16646}"/>
              </a:ext>
            </a:extLst>
          </p:cNvPr>
          <p:cNvGrpSpPr/>
          <p:nvPr/>
        </p:nvGrpSpPr>
        <p:grpSpPr>
          <a:xfrm>
            <a:off x="12348205" y="-1"/>
            <a:ext cx="2093811" cy="4858604"/>
            <a:chOff x="8124431" y="-3"/>
            <a:chExt cx="2093811" cy="4858604"/>
          </a:xfrm>
        </p:grpSpPr>
        <p:sp>
          <p:nvSpPr>
            <p:cNvPr id="7" name="Rectangle 6">
              <a:extLst>
                <a:ext uri="{FF2B5EF4-FFF2-40B4-BE49-F238E27FC236}">
                  <a16:creationId xmlns:a16="http://schemas.microsoft.com/office/drawing/2014/main" id="{E4115566-C47E-5725-F506-4A141FDF3273}"/>
                </a:ext>
              </a:extLst>
            </p:cNvPr>
            <p:cNvSpPr/>
            <p:nvPr/>
          </p:nvSpPr>
          <p:spPr>
            <a:xfrm>
              <a:off x="8124431" y="-3"/>
              <a:ext cx="2093811" cy="4858604"/>
            </a:xfrm>
            <a:prstGeom prst="rect">
              <a:avLst/>
            </a:prstGeom>
            <a:solidFill>
              <a:srgbClr val="000000"/>
            </a:solidFill>
            <a:ln w="12700" cap="flat" cmpd="sng" algn="ctr">
              <a:noFill/>
              <a:prstDash val="solid"/>
              <a:miter lim="800000"/>
            </a:ln>
            <a:effectLst/>
          </p:spPr>
          <p:txBody>
            <a:bodyPr wrap="square" tIns="91440" rtlCol="0" anchor="t"/>
            <a:lstStyle/>
            <a:p>
              <a:pPr marL="0" marR="0" lvl="0" indent="0" algn="l" defTabSz="914400" rtl="0" eaLnBrk="0" fontAlgn="auto" latinLnBrk="0" hangingPunct="0">
                <a:lnSpc>
                  <a:spcPct val="100000"/>
                </a:lnSpc>
                <a:spcBef>
                  <a:spcPts val="1200"/>
                </a:spcBef>
                <a:spcAft>
                  <a:spcPts val="0"/>
                </a:spcAft>
                <a:buClrTx/>
                <a:buSzTx/>
                <a:buFontTx/>
                <a:buNone/>
                <a:tabLst/>
                <a:defRPr/>
              </a:pPr>
              <a:r>
                <a:rPr kumimoji="0" lang="en-GB" sz="1000" b="1" i="0" u="none" strike="noStrike" kern="1200" cap="all" spc="0" normalizeH="0" baseline="0" noProof="0" dirty="0">
                  <a:ln>
                    <a:noFill/>
                  </a:ln>
                  <a:solidFill>
                    <a:srgbClr val="FFFFFF"/>
                  </a:solidFill>
                  <a:effectLst/>
                  <a:uLnTx/>
                  <a:uFillTx/>
                  <a:latin typeface="Arial" panose="020B0604020202020204" pitchFamily="34" charset="0"/>
                  <a:ea typeface="+mn-ea"/>
                  <a:cs typeface="+mn-cs"/>
                </a:rPr>
                <a:t>Use List Levels </a:t>
              </a:r>
              <a:br>
                <a:rPr kumimoji="0" lang="en-GB" sz="1000" b="1" i="0" u="none" strike="noStrike" kern="1200" cap="all" spc="0" normalizeH="0" baseline="0" noProof="0" dirty="0">
                  <a:ln>
                    <a:noFill/>
                  </a:ln>
                  <a:solidFill>
                    <a:srgbClr val="FFFFFF"/>
                  </a:solidFill>
                  <a:effectLst/>
                  <a:uLnTx/>
                  <a:uFillTx/>
                  <a:latin typeface="Arial" panose="020B0604020202020204" pitchFamily="34" charset="0"/>
                  <a:ea typeface="+mn-ea"/>
                  <a:cs typeface="+mn-cs"/>
                </a:rPr>
              </a:br>
              <a:r>
                <a:rPr kumimoji="0" lang="en-GB" sz="1000" b="1" i="0" u="none" strike="noStrike" kern="1200" cap="all" spc="0" normalizeH="0" baseline="0" noProof="0" dirty="0">
                  <a:ln>
                    <a:noFill/>
                  </a:ln>
                  <a:solidFill>
                    <a:srgbClr val="FFFFFF"/>
                  </a:solidFill>
                  <a:effectLst/>
                  <a:uLnTx/>
                  <a:uFillTx/>
                  <a:latin typeface="Arial" panose="020B0604020202020204" pitchFamily="34" charset="0"/>
                  <a:ea typeface="+mn-ea"/>
                  <a:cs typeface="+mn-cs"/>
                </a:rPr>
                <a:t>for dates &amp; topics</a:t>
              </a:r>
            </a:p>
            <a:p>
              <a:pPr marL="0" marR="0" lvl="0" indent="0" algn="l" defTabSz="914400" rtl="0" eaLnBrk="0" fontAlgn="auto" latinLnBrk="0" hangingPunct="0">
                <a:lnSpc>
                  <a:spcPct val="100000"/>
                </a:lnSpc>
                <a:spcBef>
                  <a:spcPts val="1200"/>
                </a:spcBef>
                <a:spcAft>
                  <a:spcPts val="0"/>
                </a:spcAft>
                <a:buClrTx/>
                <a:buSzTx/>
                <a:buFontTx/>
                <a:buNone/>
                <a:tabLst/>
                <a:defRPr/>
              </a:pP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To move text ahead or back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one list level:</a:t>
              </a:r>
            </a:p>
            <a:p>
              <a:pPr marL="228600" marR="0" lvl="0" indent="-228600" algn="l" defTabSz="914400" rtl="0" eaLnBrk="0" fontAlgn="auto" latinLnBrk="0" hangingPunct="0">
                <a:lnSpc>
                  <a:spcPct val="100000"/>
                </a:lnSpc>
                <a:spcBef>
                  <a:spcPts val="1200"/>
                </a:spcBef>
                <a:spcAft>
                  <a:spcPts val="0"/>
                </a:spcAft>
                <a:buClrTx/>
                <a:buSzTx/>
                <a:buFontTx/>
                <a:buAutoNum type="arabicPeriod"/>
                <a:tabLst/>
                <a:defRPr/>
              </a:pP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Select text</a:t>
              </a:r>
            </a:p>
            <a:p>
              <a:pPr marL="228600" marR="0" lvl="0" indent="-228600" algn="l" defTabSz="914400" rtl="0" eaLnBrk="0" fontAlgn="auto" latinLnBrk="0" hangingPunct="0">
                <a:lnSpc>
                  <a:spcPct val="100000"/>
                </a:lnSpc>
                <a:spcBef>
                  <a:spcPts val="1200"/>
                </a:spcBef>
                <a:spcAft>
                  <a:spcPts val="0"/>
                </a:spcAft>
                <a:buClrTx/>
                <a:buSzTx/>
                <a:buFontTx/>
                <a:buAutoNum type="arabicPeriod"/>
                <a:tabLst/>
                <a:defRPr/>
              </a:pP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From the Home Tab,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in the Paragraph group,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1" i="0" u="none" strike="noStrike" kern="0" cap="none" spc="0" normalizeH="0" baseline="0" noProof="0" dirty="0">
                  <a:ln>
                    <a:noFill/>
                  </a:ln>
                  <a:solidFill>
                    <a:srgbClr val="FFFFFF"/>
                  </a:solidFill>
                  <a:effectLst/>
                  <a:uLnTx/>
                  <a:uFillTx/>
                  <a:latin typeface="Arial" panose="020B0604020202020204" pitchFamily="34" charset="0"/>
                  <a:ea typeface="+mn-ea"/>
                  <a:cs typeface="+mn-cs"/>
                </a:rPr>
                <a:t>Click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“Increase List Level” or “Decrease List Level”</a:t>
              </a:r>
            </a:p>
            <a:p>
              <a:pPr marL="228600" marR="0" lvl="0" indent="-228600" algn="l" defTabSz="914400" rtl="0" eaLnBrk="0" fontAlgn="auto" latinLnBrk="0" hangingPunct="0">
                <a:lnSpc>
                  <a:spcPct val="100000"/>
                </a:lnSpc>
                <a:spcBef>
                  <a:spcPts val="1200"/>
                </a:spcBef>
                <a:spcAft>
                  <a:spcPts val="0"/>
                </a:spcAft>
                <a:buClrTx/>
                <a:buSzTx/>
                <a:buFontTx/>
                <a:buAutoNum type="arabicPeriod"/>
                <a:tabLst/>
                <a:defRPr/>
              </a:pP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Agenda title lines use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an “invisible bullet.”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To maintain functionality, don’t use the bullet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button, use the tab key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or the Increase/ Decrease List Level buttons.</a:t>
              </a:r>
            </a:p>
            <a:p>
              <a:pPr marL="228600" marR="0" lvl="0" indent="-228600" algn="l" defTabSz="914400" rtl="0" eaLnBrk="0" fontAlgn="auto" latinLnBrk="0" hangingPunct="0">
                <a:lnSpc>
                  <a:spcPct val="100000"/>
                </a:lnSpc>
                <a:spcBef>
                  <a:spcPts val="1200"/>
                </a:spcBef>
                <a:spcAft>
                  <a:spcPts val="0"/>
                </a:spcAft>
                <a:buClrTx/>
                <a:buSzTx/>
                <a:buFontTx/>
                <a:buAutoNum type="arabicPeriod"/>
                <a:tabLst/>
                <a:defRPr/>
              </a:pPr>
              <a:endPar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endParaRPr>
            </a:p>
          </p:txBody>
        </p:sp>
        <p:grpSp>
          <p:nvGrpSpPr>
            <p:cNvPr id="8" name="Group 7">
              <a:extLst>
                <a:ext uri="{FF2B5EF4-FFF2-40B4-BE49-F238E27FC236}">
                  <a16:creationId xmlns:a16="http://schemas.microsoft.com/office/drawing/2014/main" id="{690BDF58-80F6-552B-0219-EC00AC7863B5}"/>
                </a:ext>
              </a:extLst>
            </p:cNvPr>
            <p:cNvGrpSpPr/>
            <p:nvPr/>
          </p:nvGrpSpPr>
          <p:grpSpPr>
            <a:xfrm>
              <a:off x="8199422" y="3485544"/>
              <a:ext cx="1906034" cy="1241659"/>
              <a:chOff x="12368231" y="506151"/>
              <a:chExt cx="1906034" cy="1241659"/>
            </a:xfrm>
          </p:grpSpPr>
          <p:sp>
            <p:nvSpPr>
              <p:cNvPr id="9" name="Rectangle 8">
                <a:extLst>
                  <a:ext uri="{FF2B5EF4-FFF2-40B4-BE49-F238E27FC236}">
                    <a16:creationId xmlns:a16="http://schemas.microsoft.com/office/drawing/2014/main" id="{EA563EC3-FD6C-3B95-4769-CDCF9006BDBB}"/>
                  </a:ext>
                </a:extLst>
              </p:cNvPr>
              <p:cNvSpPr/>
              <p:nvPr/>
            </p:nvSpPr>
            <p:spPr>
              <a:xfrm>
                <a:off x="12368231" y="506151"/>
                <a:ext cx="1906034" cy="1241659"/>
              </a:xfrm>
              <a:prstGeom prst="rect">
                <a:avLst/>
              </a:prstGeom>
              <a:solidFill>
                <a:srgbClr val="FFFFFF"/>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white"/>
                  </a:solidFill>
                  <a:effectLst/>
                  <a:uLnTx/>
                  <a:uFillTx/>
                  <a:latin typeface="Arial" panose="020B0604020202020204" pitchFamily="34" charset="0"/>
                  <a:ea typeface="+mn-ea"/>
                  <a:cs typeface="+mn-cs"/>
                </a:endParaRPr>
              </a:p>
            </p:txBody>
          </p:sp>
          <p:pic>
            <p:nvPicPr>
              <p:cNvPr id="10" name="Picture 9">
                <a:extLst>
                  <a:ext uri="{FF2B5EF4-FFF2-40B4-BE49-F238E27FC236}">
                    <a16:creationId xmlns:a16="http://schemas.microsoft.com/office/drawing/2014/main" id="{83B884A5-2C69-769D-EDBD-312187545FCC}"/>
                  </a:ext>
                </a:extLst>
              </p:cNvPr>
              <p:cNvPicPr>
                <a:picLocks noChangeAspect="1"/>
              </p:cNvPicPr>
              <p:nvPr/>
            </p:nvPicPr>
            <p:blipFill rotWithShape="1">
              <a:blip r:embed="rId3"/>
              <a:srcRect r="23737"/>
              <a:stretch/>
            </p:blipFill>
            <p:spPr>
              <a:xfrm>
                <a:off x="12488636" y="739852"/>
                <a:ext cx="1674369" cy="957269"/>
              </a:xfrm>
              <a:prstGeom prst="rect">
                <a:avLst/>
              </a:prstGeom>
            </p:spPr>
          </p:pic>
          <p:pic>
            <p:nvPicPr>
              <p:cNvPr id="11" name="Picture 10">
                <a:extLst>
                  <a:ext uri="{FF2B5EF4-FFF2-40B4-BE49-F238E27FC236}">
                    <a16:creationId xmlns:a16="http://schemas.microsoft.com/office/drawing/2014/main" id="{2FEED895-9E9F-0278-545B-F79ADF075F09}"/>
                  </a:ext>
                </a:extLst>
              </p:cNvPr>
              <p:cNvPicPr>
                <a:picLocks noChangeAspect="1"/>
              </p:cNvPicPr>
              <p:nvPr/>
            </p:nvPicPr>
            <p:blipFill>
              <a:blip r:embed="rId4"/>
              <a:stretch>
                <a:fillRect/>
              </a:stretch>
            </p:blipFill>
            <p:spPr>
              <a:xfrm>
                <a:off x="12488636" y="529675"/>
                <a:ext cx="476401" cy="210177"/>
              </a:xfrm>
              <a:prstGeom prst="rect">
                <a:avLst/>
              </a:prstGeom>
            </p:spPr>
          </p:pic>
          <p:sp>
            <p:nvSpPr>
              <p:cNvPr id="12" name="Rectangle 11">
                <a:extLst>
                  <a:ext uri="{FF2B5EF4-FFF2-40B4-BE49-F238E27FC236}">
                    <a16:creationId xmlns:a16="http://schemas.microsoft.com/office/drawing/2014/main" id="{8AF8F08F-B9DC-7A2E-F37D-7B75C17A9B92}"/>
                  </a:ext>
                </a:extLst>
              </p:cNvPr>
              <p:cNvSpPr/>
              <p:nvPr/>
            </p:nvSpPr>
            <p:spPr>
              <a:xfrm>
                <a:off x="13330163" y="855574"/>
                <a:ext cx="484271" cy="221623"/>
              </a:xfrm>
              <a:prstGeom prst="rect">
                <a:avLst/>
              </a:prstGeom>
              <a:noFill/>
              <a:ln w="57150" cap="flat" cmpd="sng" algn="ctr">
                <a:solidFill>
                  <a:srgbClr val="FF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white"/>
                  </a:solidFill>
                  <a:effectLst/>
                  <a:uLnTx/>
                  <a:uFillTx/>
                  <a:latin typeface="Arial" panose="020B0604020202020204" pitchFamily="34" charset="0"/>
                  <a:ea typeface="+mn-ea"/>
                  <a:cs typeface="+mn-cs"/>
                </a:endParaRPr>
              </a:p>
            </p:txBody>
          </p:sp>
        </p:grpSp>
      </p:grpSp>
      <p:sp>
        <p:nvSpPr>
          <p:cNvPr id="3" name="Title 2">
            <a:extLst>
              <a:ext uri="{FF2B5EF4-FFF2-40B4-BE49-F238E27FC236}">
                <a16:creationId xmlns:a16="http://schemas.microsoft.com/office/drawing/2014/main" id="{C3464567-90D9-2FE9-D65D-2B7BCDB5748E}"/>
              </a:ext>
            </a:extLst>
          </p:cNvPr>
          <p:cNvSpPr>
            <a:spLocks noGrp="1"/>
          </p:cNvSpPr>
          <p:nvPr>
            <p:ph type="title"/>
          </p:nvPr>
        </p:nvSpPr>
        <p:spPr>
          <a:xfrm>
            <a:off x="609600" y="609600"/>
            <a:ext cx="10972800" cy="410233"/>
          </a:xfrm>
        </p:spPr>
        <p:txBody>
          <a:bodyPr/>
          <a:lstStyle/>
          <a:p>
            <a:r>
              <a:rPr lang="en-US" sz="2400"/>
              <a:t>2D Excavator Solution</a:t>
            </a:r>
            <a:endParaRPr lang="en-GB"/>
          </a:p>
        </p:txBody>
      </p:sp>
      <p:sp>
        <p:nvSpPr>
          <p:cNvPr id="4" name="TextBox 3">
            <a:extLst>
              <a:ext uri="{FF2B5EF4-FFF2-40B4-BE49-F238E27FC236}">
                <a16:creationId xmlns:a16="http://schemas.microsoft.com/office/drawing/2014/main" id="{23F29E9C-93B8-1FD4-7FCB-1A118293BC1C}"/>
              </a:ext>
            </a:extLst>
          </p:cNvPr>
          <p:cNvSpPr txBox="1"/>
          <p:nvPr/>
        </p:nvSpPr>
        <p:spPr>
          <a:xfrm>
            <a:off x="288000" y="1008000"/>
            <a:ext cx="9111917" cy="1092607"/>
          </a:xfrm>
          <a:prstGeom prst="rect">
            <a:avLst/>
          </a:prstGeom>
          <a:noFill/>
        </p:spPr>
        <p:txBody>
          <a:bodyPr wrap="square" rtlCol="0">
            <a:spAutoFit/>
          </a:bodyPr>
          <a:lstStyle/>
          <a:p>
            <a:pPr marL="0" marR="0" lvl="0" indent="0" algn="l" defTabSz="914400" rtl="0" eaLnBrk="0" fontAlgn="base" latinLnBrk="0" hangingPunct="0">
              <a:lnSpc>
                <a:spcPct val="100000"/>
              </a:lnSpc>
              <a:spcBef>
                <a:spcPts val="240"/>
              </a:spcBef>
              <a:spcAft>
                <a:spcPct val="0"/>
              </a:spcAft>
              <a:buClrTx/>
              <a:buSzTx/>
              <a:buFontTx/>
              <a:buNone/>
              <a:tabLst/>
              <a:defRPr/>
            </a:pPr>
            <a:endParaRPr kumimoji="0" lang="en-US" sz="1300" b="0" i="0" u="none" strike="noStrike" kern="1200" cap="none" spc="0" normalizeH="0" baseline="0" noProof="0" dirty="0">
              <a:ln>
                <a:noFill/>
              </a:ln>
              <a:solidFill>
                <a:srgbClr val="FFFFFF"/>
              </a:solidFill>
              <a:effectLst/>
              <a:uLnTx/>
              <a:uFillTx/>
              <a:latin typeface="Arial" panose="020B0604020202020204"/>
              <a:ea typeface="+mn-ea"/>
              <a:cs typeface="Times New Roman"/>
            </a:endParaRPr>
          </a:p>
          <a:p>
            <a:pPr marL="215900" marR="226695" lvl="0" indent="0" algn="l" defTabSz="914400" rtl="0" eaLnBrk="0" fontAlgn="base" latinLnBrk="0" hangingPunct="0">
              <a:lnSpc>
                <a:spcPct val="100000"/>
              </a:lnSpc>
              <a:spcBef>
                <a:spcPct val="0"/>
              </a:spcBef>
              <a:spcAft>
                <a:spcPct val="0"/>
              </a:spcAft>
              <a:buClrTx/>
              <a:buSzTx/>
              <a:buFontTx/>
              <a:buNone/>
              <a:tabLst/>
              <a:defRPr/>
            </a:pP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The </a:t>
            </a:r>
            <a:r>
              <a:rPr kumimoji="0" lang="en-US" sz="1300" b="1" i="0" u="none" strike="noStrike" kern="1200" cap="none" spc="0" normalizeH="0" baseline="0" noProof="0" dirty="0">
                <a:ln>
                  <a:noFill/>
                </a:ln>
                <a:solidFill>
                  <a:srgbClr val="FFFFFF"/>
                </a:solidFill>
                <a:effectLst/>
                <a:uLnTx/>
                <a:uFillTx/>
                <a:latin typeface="Arial" panose="020B0604020202020204"/>
                <a:ea typeface="+mn-ea"/>
                <a:cs typeface="SignaColumn-Light"/>
              </a:rPr>
              <a:t>Leica </a:t>
            </a:r>
            <a:r>
              <a:rPr kumimoji="0" lang="en-US" sz="1300" b="1" i="0" u="none" strike="noStrike" kern="1200" cap="none" spc="0" normalizeH="0" baseline="0" noProof="0" dirty="0" err="1">
                <a:ln>
                  <a:noFill/>
                </a:ln>
                <a:solidFill>
                  <a:srgbClr val="FFFFFF"/>
                </a:solidFill>
                <a:effectLst/>
                <a:uLnTx/>
                <a:uFillTx/>
                <a:latin typeface="Arial" panose="020B0604020202020204"/>
                <a:ea typeface="+mn-ea"/>
                <a:cs typeface="SignaColumn-Light"/>
              </a:rPr>
              <a:t>iCON</a:t>
            </a:r>
            <a:r>
              <a:rPr kumimoji="0" lang="en-US" sz="1300" b="1" i="0" u="none" strike="noStrike" kern="1200" cap="none" spc="0" normalizeH="0" baseline="0" noProof="0" dirty="0">
                <a:ln>
                  <a:noFill/>
                </a:ln>
                <a:solidFill>
                  <a:srgbClr val="FFFFFF"/>
                </a:solidFill>
                <a:effectLst/>
                <a:uLnTx/>
                <a:uFillTx/>
                <a:latin typeface="Arial" panose="020B0604020202020204"/>
                <a:ea typeface="+mn-ea"/>
                <a:cs typeface="SignaColumn-Light"/>
              </a:rPr>
              <a:t> excavate iXE2 </a:t>
            </a: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displays the bucket’s actual position relative to design elevation and slope, allowing you to reach the design grade faster. This multi-functional 2D machine control solution is designed to make excavating easier and more productive. It allows multiple elevations and slopes to be constructed, at any orientation, without resetting the machine or laser height reference.</a:t>
            </a:r>
          </a:p>
        </p:txBody>
      </p:sp>
      <p:sp>
        <p:nvSpPr>
          <p:cNvPr id="5" name="object 4">
            <a:extLst>
              <a:ext uri="{FF2B5EF4-FFF2-40B4-BE49-F238E27FC236}">
                <a16:creationId xmlns:a16="http://schemas.microsoft.com/office/drawing/2014/main" id="{2B86414D-0960-E8BD-BB1D-B0F01987C4EA}"/>
              </a:ext>
            </a:extLst>
          </p:cNvPr>
          <p:cNvSpPr txBox="1"/>
          <p:nvPr/>
        </p:nvSpPr>
        <p:spPr>
          <a:xfrm>
            <a:off x="8019220" y="2211874"/>
            <a:ext cx="3847198" cy="3321550"/>
          </a:xfrm>
          <a:prstGeom prst="rect">
            <a:avLst/>
          </a:prstGeom>
          <a:solidFill>
            <a:schemeClr val="tx1"/>
          </a:solidFill>
          <a:effectLst>
            <a:outerShdw blurRad="50800" dist="38100" dir="2700000" algn="tl" rotWithShape="0">
              <a:prstClr val="black">
                <a:alpha val="40000"/>
              </a:prstClr>
            </a:outerShdw>
          </a:effectLst>
        </p:spPr>
        <p:txBody>
          <a:bodyPr vert="horz" wrap="square" lIns="0" tIns="45720" rIns="0" bIns="0" rtlCol="0">
            <a:spAutoFit/>
          </a:bodyPr>
          <a:lstStyle/>
          <a:p>
            <a:pPr marL="0" marR="0" lvl="0" indent="0" algn="l" defTabSz="914400" rtl="0" eaLnBrk="0" fontAlgn="base" latinLnBrk="0" hangingPunct="0">
              <a:lnSpc>
                <a:spcPct val="100000"/>
              </a:lnSpc>
              <a:spcBef>
                <a:spcPts val="360"/>
              </a:spcBef>
              <a:spcAft>
                <a:spcPct val="0"/>
              </a:spcAft>
              <a:buClrTx/>
              <a:buSzTx/>
              <a:buFontTx/>
              <a:buNone/>
              <a:tabLst/>
              <a:defRPr/>
            </a:pPr>
            <a:endParaRPr kumimoji="0" sz="800" b="0" i="0" u="none" strike="noStrike" kern="1200" cap="none" spc="0" normalizeH="0" baseline="0" noProof="0" dirty="0">
              <a:ln>
                <a:noFill/>
              </a:ln>
              <a:solidFill>
                <a:srgbClr val="FFFFFF"/>
              </a:solidFill>
              <a:effectLst/>
              <a:uLnTx/>
              <a:uFillTx/>
              <a:latin typeface="Times New Roman"/>
              <a:ea typeface="+mn-ea"/>
              <a:cs typeface="Times New Roman"/>
            </a:endParaRPr>
          </a:p>
          <a:p>
            <a:pPr marL="154305" marR="0" lvl="0" indent="0" algn="l" defTabSz="914400" rtl="0" eaLnBrk="0" fontAlgn="base" latinLnBrk="0" hangingPunct="0">
              <a:lnSpc>
                <a:spcPct val="100000"/>
              </a:lnSpc>
              <a:spcBef>
                <a:spcPct val="0"/>
              </a:spcBef>
              <a:spcAft>
                <a:spcPct val="0"/>
              </a:spcAft>
              <a:buClrTx/>
              <a:buSzTx/>
              <a:buFontTx/>
              <a:buNone/>
              <a:tabLst/>
              <a:defRPr/>
            </a:pPr>
            <a:r>
              <a:rPr kumimoji="0" lang="en-US" sz="900" b="1" i="0" u="none" strike="noStrike" kern="1200" cap="none" spc="0" normalizeH="0" baseline="0" noProof="0" dirty="0">
                <a:ln>
                  <a:noFill/>
                </a:ln>
                <a:solidFill>
                  <a:srgbClr val="231F20"/>
                </a:solidFill>
                <a:effectLst/>
                <a:uLnTx/>
                <a:uFillTx/>
                <a:latin typeface="Arial" panose="020B0604020202020204"/>
                <a:ea typeface="+mn-ea"/>
                <a:cs typeface="SignaColumn-Bold"/>
              </a:rPr>
              <a:t>KEY </a:t>
            </a:r>
            <a:r>
              <a:rPr kumimoji="0" sz="900" b="1" i="0" u="none" strike="noStrike" kern="1200" cap="none" spc="-10" normalizeH="0" baseline="0" noProof="0" dirty="0">
                <a:ln>
                  <a:noFill/>
                </a:ln>
                <a:solidFill>
                  <a:srgbClr val="231F20"/>
                </a:solidFill>
                <a:effectLst/>
                <a:uLnTx/>
                <a:uFillTx/>
                <a:latin typeface="Arial" panose="020B0604020202020204"/>
                <a:ea typeface="+mn-ea"/>
                <a:cs typeface="SignaColumn-Bold"/>
              </a:rPr>
              <a:t>FEATURES</a:t>
            </a:r>
            <a:endParaRPr kumimoji="0" sz="900" b="0" i="0" u="none" strike="noStrike" kern="1200" cap="none" spc="0" normalizeH="0" baseline="0" noProof="0" dirty="0">
              <a:ln>
                <a:noFill/>
              </a:ln>
              <a:solidFill>
                <a:srgbClr val="FFFFFF"/>
              </a:solidFill>
              <a:effectLst/>
              <a:uLnTx/>
              <a:uFillTx/>
              <a:latin typeface="Arial" panose="020B0604020202020204"/>
              <a:ea typeface="+mn-ea"/>
              <a:cs typeface="SignaColumn-Bold"/>
            </a:endParaRPr>
          </a:p>
          <a:p>
            <a:pPr marL="300355" marR="0" lvl="0" indent="-146050" algn="l" defTabSz="914400" rtl="0" eaLnBrk="0" fontAlgn="base" latinLnBrk="0" hangingPunct="0">
              <a:lnSpc>
                <a:spcPct val="130000"/>
              </a:lnSpc>
              <a:spcBef>
                <a:spcPts val="540"/>
              </a:spcBef>
              <a:spcAft>
                <a:spcPct val="0"/>
              </a:spcAft>
              <a:buClr>
                <a:srgbClr val="ED1941"/>
              </a:buClr>
              <a:buSzPct val="87500"/>
              <a:buFont typeface="Arial"/>
              <a:buChar char="■"/>
              <a:tabLst>
                <a:tab pos="300355" algn="l"/>
              </a:tabLst>
              <a:defRPr/>
            </a:pPr>
            <a:r>
              <a:rPr kumimoji="0" lang="en-US"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High-accuracy dual slope and level control via the rotation sensor.</a:t>
            </a:r>
          </a:p>
          <a:p>
            <a:pPr marL="300355" marR="0" lvl="0" indent="-146050" algn="l" defTabSz="914400" rtl="0" eaLnBrk="0" fontAlgn="base" latinLnBrk="0" hangingPunct="0">
              <a:lnSpc>
                <a:spcPct val="130000"/>
              </a:lnSpc>
              <a:spcBef>
                <a:spcPts val="540"/>
              </a:spcBef>
              <a:spcAft>
                <a:spcPct val="0"/>
              </a:spcAft>
              <a:buClr>
                <a:srgbClr val="ED1941"/>
              </a:buClr>
              <a:buSzPct val="87500"/>
              <a:buFont typeface="Arial"/>
              <a:buChar char="■"/>
              <a:tabLst>
                <a:tab pos="300355" algn="l"/>
              </a:tabLst>
              <a:defRPr/>
            </a:pPr>
            <a:r>
              <a:rPr kumimoji="0" lang="en-US"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Great technology starting point.</a:t>
            </a:r>
          </a:p>
          <a:p>
            <a:pPr marL="300355" marR="0" lvl="0" indent="-146050" algn="l" defTabSz="914400" rtl="0" eaLnBrk="0" fontAlgn="base" latinLnBrk="0" hangingPunct="0">
              <a:lnSpc>
                <a:spcPct val="130000"/>
              </a:lnSpc>
              <a:spcBef>
                <a:spcPts val="540"/>
              </a:spcBef>
              <a:spcAft>
                <a:spcPct val="0"/>
              </a:spcAft>
              <a:buClr>
                <a:srgbClr val="ED1941"/>
              </a:buClr>
              <a:buSzPct val="87500"/>
              <a:buFont typeface="Arial"/>
              <a:buChar char="■"/>
              <a:tabLst>
                <a:tab pos="300355" algn="l"/>
              </a:tabLst>
              <a:defRPr/>
            </a:pPr>
            <a:r>
              <a:rPr kumimoji="0" lang="en-US"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Easy upgrade to 3D by adding a GNSS receiver and 3D control panel.</a:t>
            </a:r>
          </a:p>
          <a:p>
            <a:pPr marL="300355" marR="0" lvl="0" indent="-146050" algn="l" defTabSz="914400" rtl="0" eaLnBrk="0" fontAlgn="base" latinLnBrk="0" hangingPunct="0">
              <a:lnSpc>
                <a:spcPct val="130000"/>
              </a:lnSpc>
              <a:spcBef>
                <a:spcPts val="540"/>
              </a:spcBef>
              <a:spcAft>
                <a:spcPct val="0"/>
              </a:spcAft>
              <a:buClr>
                <a:srgbClr val="ED1941"/>
              </a:buClr>
              <a:buSzPct val="87500"/>
              <a:buFont typeface="Arial"/>
              <a:buChar char="■"/>
              <a:tabLst>
                <a:tab pos="300355" algn="l"/>
              </a:tabLst>
              <a:defRPr/>
            </a:pPr>
            <a:r>
              <a:rPr kumimoji="0" lang="en-US"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2D panel available in two different sizes. Pick the one that best fits your needs and requirements.</a:t>
            </a:r>
          </a:p>
          <a:p>
            <a:pPr marL="300355" marR="0" lvl="0" indent="-146050" algn="l" defTabSz="914400" rtl="0" eaLnBrk="0" fontAlgn="base" latinLnBrk="0" hangingPunct="0">
              <a:lnSpc>
                <a:spcPct val="130000"/>
              </a:lnSpc>
              <a:spcBef>
                <a:spcPts val="240"/>
              </a:spcBef>
              <a:spcAft>
                <a:spcPct val="0"/>
              </a:spcAft>
              <a:buClr>
                <a:srgbClr val="ED1941"/>
              </a:buClr>
              <a:buSzPct val="87500"/>
              <a:buFont typeface="Arial"/>
              <a:buChar char="■"/>
              <a:tabLst>
                <a:tab pos="300355" algn="l"/>
              </a:tabLst>
              <a:defRPr/>
            </a:pPr>
            <a:r>
              <a:rPr kumimoji="0" lang="en-US"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Rapid interchange of control panels between machines.</a:t>
            </a:r>
          </a:p>
          <a:p>
            <a:pPr marL="300355" marR="0" lvl="0" indent="-146050" algn="l" defTabSz="914400" rtl="0" eaLnBrk="0" fontAlgn="base" latinLnBrk="0" hangingPunct="0">
              <a:lnSpc>
                <a:spcPct val="130000"/>
              </a:lnSpc>
              <a:spcBef>
                <a:spcPts val="240"/>
              </a:spcBef>
              <a:spcAft>
                <a:spcPct val="0"/>
              </a:spcAft>
              <a:buClr>
                <a:srgbClr val="ED1941"/>
              </a:buClr>
              <a:buSzPct val="87500"/>
              <a:buFont typeface="Arial"/>
              <a:buChar char="■"/>
              <a:tabLst>
                <a:tab pos="300355" algn="l"/>
              </a:tabLst>
              <a:defRPr/>
            </a:pPr>
            <a:r>
              <a:rPr kumimoji="0" lang="en-GB" sz="900" b="0" i="0" u="none" strike="noStrike" kern="1200" cap="none" spc="0" normalizeH="0" baseline="0" noProof="0" dirty="0">
                <a:ln>
                  <a:noFill/>
                </a:ln>
                <a:solidFill>
                  <a:srgbClr val="231F20"/>
                </a:solidFill>
                <a:effectLst/>
                <a:uLnTx/>
                <a:uFillTx/>
                <a:latin typeface="Arial" panose="020B0604020202020204"/>
                <a:ea typeface="+mn-ea"/>
                <a:cs typeface="SignaColumn-Light"/>
              </a:rPr>
              <a:t>Multi-touch screen functionality.</a:t>
            </a:r>
          </a:p>
          <a:p>
            <a:pPr marL="300355" marR="0" lvl="0" indent="-146050" algn="l" defTabSz="914400" rtl="0" eaLnBrk="0" fontAlgn="base" latinLnBrk="0" hangingPunct="0">
              <a:lnSpc>
                <a:spcPct val="100000"/>
              </a:lnSpc>
              <a:spcBef>
                <a:spcPts val="240"/>
              </a:spcBef>
              <a:spcAft>
                <a:spcPct val="0"/>
              </a:spcAft>
              <a:buClr>
                <a:srgbClr val="ED1941"/>
              </a:buClr>
              <a:buSzPct val="87500"/>
              <a:buFont typeface="Arial"/>
              <a:buChar char="■"/>
              <a:tabLst>
                <a:tab pos="300355" algn="l"/>
              </a:tabLst>
              <a:defRPr/>
            </a:pPr>
            <a:endParaRPr kumimoji="0" lang="en-GB" sz="900" b="0" i="0" u="none" strike="noStrike" kern="1200" cap="none" spc="0" normalizeH="0" baseline="0" noProof="0" dirty="0">
              <a:ln>
                <a:noFill/>
              </a:ln>
              <a:solidFill>
                <a:srgbClr val="231F20"/>
              </a:solidFill>
              <a:effectLst/>
              <a:uLnTx/>
              <a:uFillTx/>
              <a:latin typeface="Arial" panose="020B0604020202020204"/>
              <a:ea typeface="+mn-ea"/>
              <a:cs typeface="SignaColumn-Light"/>
            </a:endParaRPr>
          </a:p>
          <a:p>
            <a:pPr marL="154305" marR="0" lvl="0" indent="0" algn="l" defTabSz="914400" rtl="0" eaLnBrk="0" fontAlgn="base" latinLnBrk="0" hangingPunct="0">
              <a:lnSpc>
                <a:spcPct val="100000"/>
              </a:lnSpc>
              <a:spcBef>
                <a:spcPts val="240"/>
              </a:spcBef>
              <a:spcAft>
                <a:spcPct val="0"/>
              </a:spcAft>
              <a:buClr>
                <a:srgbClr val="ED1941"/>
              </a:buClr>
              <a:buSzPct val="87500"/>
              <a:buFontTx/>
              <a:buNone/>
              <a:tabLst>
                <a:tab pos="300355" algn="l"/>
              </a:tabLst>
              <a:defRPr/>
            </a:pPr>
            <a:r>
              <a:rPr kumimoji="0" lang="en-GB" sz="900" b="1" i="0" u="none" strike="noStrike" kern="1200" cap="none" spc="0" normalizeH="0" baseline="0" noProof="0" dirty="0">
                <a:ln>
                  <a:noFill/>
                </a:ln>
                <a:solidFill>
                  <a:srgbClr val="231F20"/>
                </a:solidFill>
                <a:effectLst/>
                <a:uLnTx/>
                <a:uFillTx/>
                <a:latin typeface="Arial" panose="020B0604020202020204"/>
                <a:ea typeface="+mn-ea"/>
                <a:cs typeface="SignaColumn-Bold"/>
              </a:rPr>
              <a:t>KEY </a:t>
            </a:r>
            <a:r>
              <a:rPr kumimoji="0" lang="en-GB" sz="900" b="1" i="0" u="none" strike="noStrike" kern="1200" cap="none" spc="-10" normalizeH="0" baseline="0" noProof="0" dirty="0">
                <a:ln>
                  <a:noFill/>
                </a:ln>
                <a:solidFill>
                  <a:srgbClr val="231F20"/>
                </a:solidFill>
                <a:effectLst/>
                <a:uLnTx/>
                <a:uFillTx/>
                <a:latin typeface="Arial" panose="020B0604020202020204"/>
                <a:ea typeface="+mn-ea"/>
                <a:cs typeface="SignaColumn-Bold"/>
              </a:rPr>
              <a:t>BENEFITS</a:t>
            </a:r>
          </a:p>
          <a:p>
            <a:pPr marL="154305" marR="0" lvl="0" indent="0" algn="l" defTabSz="914400" rtl="0" eaLnBrk="0" fontAlgn="base" latinLnBrk="0" hangingPunct="0">
              <a:lnSpc>
                <a:spcPct val="100000"/>
              </a:lnSpc>
              <a:spcBef>
                <a:spcPts val="240"/>
              </a:spcBef>
              <a:spcAft>
                <a:spcPct val="0"/>
              </a:spcAft>
              <a:buClr>
                <a:srgbClr val="ED1941"/>
              </a:buClr>
              <a:buSzPct val="87500"/>
              <a:buFontTx/>
              <a:buNone/>
              <a:tabLst>
                <a:tab pos="300355" algn="l"/>
              </a:tabLst>
              <a:defRPr/>
            </a:pPr>
            <a:endParaRPr kumimoji="0" lang="en-GB" sz="900" b="0" i="0" u="none" strike="noStrike" kern="1200" cap="none" spc="0" normalizeH="0" baseline="0" noProof="0" dirty="0">
              <a:ln>
                <a:noFill/>
              </a:ln>
              <a:solidFill>
                <a:srgbClr val="FFFFFF"/>
              </a:solidFill>
              <a:effectLst/>
              <a:uLnTx/>
              <a:uFillTx/>
              <a:latin typeface="Arial" panose="020B0604020202020204"/>
              <a:ea typeface="+mn-ea"/>
              <a:cs typeface="SignaColumn-Bold"/>
            </a:endParaRPr>
          </a:p>
          <a:p>
            <a:pPr marL="300355" marR="0" lvl="0" indent="-146050" algn="l" defTabSz="914400" rtl="0" eaLnBrk="0" fontAlgn="base" latinLnBrk="0" hangingPunct="0">
              <a:lnSpc>
                <a:spcPct val="130000"/>
              </a:lnSpc>
              <a:spcBef>
                <a:spcPts val="240"/>
              </a:spcBef>
              <a:spcAft>
                <a:spcPct val="0"/>
              </a:spcAft>
              <a:buClr>
                <a:srgbClr val="ED1941"/>
              </a:buClr>
              <a:buSzPct val="87500"/>
              <a:buFont typeface="Arial"/>
              <a:buChar char="■"/>
              <a:tabLst>
                <a:tab pos="300355" algn="l"/>
              </a:tabLst>
              <a:defRPr/>
            </a:pPr>
            <a:r>
              <a:rPr kumimoji="0" lang="en-US"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Real-time cut/fill indication on the graphic display for planning precisely the next move. </a:t>
            </a:r>
          </a:p>
          <a:p>
            <a:pPr marL="300355" marR="0" lvl="0" indent="-146050" algn="l" defTabSz="914400" rtl="0" eaLnBrk="0" fontAlgn="base" latinLnBrk="0" hangingPunct="0">
              <a:lnSpc>
                <a:spcPct val="130000"/>
              </a:lnSpc>
              <a:spcBef>
                <a:spcPts val="240"/>
              </a:spcBef>
              <a:spcAft>
                <a:spcPct val="0"/>
              </a:spcAft>
              <a:buClr>
                <a:srgbClr val="ED1941"/>
              </a:buClr>
              <a:buSzPct val="87500"/>
              <a:buFont typeface="Arial"/>
              <a:buChar char="■"/>
              <a:tabLst>
                <a:tab pos="300355" algn="l"/>
              </a:tabLst>
              <a:defRPr/>
            </a:pPr>
            <a:r>
              <a:rPr kumimoji="0" lang="en-GB" sz="900" b="0" i="0" u="none" strike="noStrike" kern="1200" cap="none" spc="0" normalizeH="0" baseline="0" noProof="0" dirty="0">
                <a:ln>
                  <a:noFill/>
                </a:ln>
                <a:solidFill>
                  <a:srgbClr val="231F20"/>
                </a:solidFill>
                <a:effectLst/>
                <a:uLnTx/>
                <a:uFillTx/>
                <a:latin typeface="Arial" panose="020B0604020202020204"/>
                <a:ea typeface="+mn-ea"/>
                <a:cs typeface="SignaColumn-Light"/>
              </a:rPr>
              <a:t>No grade checking needed.</a:t>
            </a:r>
          </a:p>
          <a:p>
            <a:pPr marL="300355" marR="0" lvl="0" indent="-146050" algn="l" defTabSz="914400" rtl="0" eaLnBrk="0" fontAlgn="base" latinLnBrk="0" hangingPunct="0">
              <a:lnSpc>
                <a:spcPct val="130000"/>
              </a:lnSpc>
              <a:spcBef>
                <a:spcPts val="240"/>
              </a:spcBef>
              <a:spcAft>
                <a:spcPct val="0"/>
              </a:spcAft>
              <a:buClr>
                <a:srgbClr val="ED1941"/>
              </a:buClr>
              <a:buSzPct val="87500"/>
              <a:buFont typeface="Arial"/>
              <a:buChar char="■"/>
              <a:tabLst>
                <a:tab pos="300355" algn="l"/>
              </a:tabLst>
              <a:defRPr/>
            </a:pPr>
            <a:r>
              <a:rPr kumimoji="0" lang="en-GB" sz="900" b="0" i="0" u="none" strike="noStrike" kern="1200" cap="none" spc="0" normalizeH="0" baseline="0" noProof="0" dirty="0">
                <a:ln>
                  <a:noFill/>
                </a:ln>
                <a:solidFill>
                  <a:srgbClr val="231F20"/>
                </a:solidFill>
                <a:effectLst/>
                <a:uLnTx/>
                <a:uFillTx/>
                <a:latin typeface="Arial" panose="020B0604020202020204"/>
                <a:ea typeface="+mn-ea"/>
                <a:cs typeface="SignaColumn-Light"/>
              </a:rPr>
              <a:t>No more over excavations.</a:t>
            </a:r>
          </a:p>
          <a:p>
            <a:pPr marL="154305" marR="144145" lvl="0" indent="0" algn="l" defTabSz="914400" rtl="0" eaLnBrk="0" fontAlgn="base" latinLnBrk="0" hangingPunct="0">
              <a:lnSpc>
                <a:spcPct val="125000"/>
              </a:lnSpc>
              <a:spcBef>
                <a:spcPct val="0"/>
              </a:spcBef>
              <a:spcAft>
                <a:spcPct val="0"/>
              </a:spcAft>
              <a:buClrTx/>
              <a:buSzPct val="87500"/>
              <a:buFontTx/>
              <a:buNone/>
              <a:tabLst>
                <a:tab pos="298450" algn="l"/>
                <a:tab pos="300355" algn="l"/>
              </a:tabLst>
              <a:defRPr/>
            </a:pPr>
            <a:endParaRPr kumimoji="0" sz="900" b="0" i="0" u="none" strike="noStrike" kern="1200" cap="none" spc="0" normalizeH="0" baseline="0" noProof="0" dirty="0">
              <a:ln>
                <a:noFill/>
              </a:ln>
              <a:solidFill>
                <a:srgbClr val="FFFFFF"/>
              </a:solidFill>
              <a:effectLst/>
              <a:uLnTx/>
              <a:uFillTx/>
              <a:latin typeface="Arial" panose="020B0604020202020204"/>
              <a:ea typeface="+mn-ea"/>
              <a:cs typeface="SignaColumn-Light"/>
            </a:endParaRPr>
          </a:p>
        </p:txBody>
      </p:sp>
      <p:pic>
        <p:nvPicPr>
          <p:cNvPr id="13" name="object 8">
            <a:extLst>
              <a:ext uri="{FF2B5EF4-FFF2-40B4-BE49-F238E27FC236}">
                <a16:creationId xmlns:a16="http://schemas.microsoft.com/office/drawing/2014/main" id="{E5B540A1-F7B1-E956-D7EF-F2C167CBC773}"/>
              </a:ext>
            </a:extLst>
          </p:cNvPr>
          <p:cNvPicPr/>
          <p:nvPr/>
        </p:nvPicPr>
        <p:blipFill>
          <a:blip r:embed="rId5" cstate="print"/>
          <a:stretch>
            <a:fillRect/>
          </a:stretch>
        </p:blipFill>
        <p:spPr>
          <a:xfrm>
            <a:off x="609600" y="2499007"/>
            <a:ext cx="3355764" cy="3209278"/>
          </a:xfrm>
          <a:prstGeom prst="rect">
            <a:avLst/>
          </a:prstGeom>
        </p:spPr>
      </p:pic>
      <p:pic>
        <p:nvPicPr>
          <p:cNvPr id="15" name="Picture 14" descr="A screenshot of a machine&#10;&#10;Description automatically generated">
            <a:extLst>
              <a:ext uri="{FF2B5EF4-FFF2-40B4-BE49-F238E27FC236}">
                <a16:creationId xmlns:a16="http://schemas.microsoft.com/office/drawing/2014/main" id="{E5727CB1-395C-CE69-8C4C-69EDAD2EB476}"/>
              </a:ext>
            </a:extLst>
          </p:cNvPr>
          <p:cNvPicPr>
            <a:picLocks noChangeAspect="1"/>
          </p:cNvPicPr>
          <p:nvPr/>
        </p:nvPicPr>
        <p:blipFill>
          <a:blip r:embed="rId6"/>
          <a:stretch>
            <a:fillRect/>
          </a:stretch>
        </p:blipFill>
        <p:spPr>
          <a:xfrm>
            <a:off x="3614990" y="2969956"/>
            <a:ext cx="4799092" cy="2738329"/>
          </a:xfrm>
          <a:prstGeom prst="rect">
            <a:avLst/>
          </a:prstGeom>
        </p:spPr>
      </p:pic>
      <p:pic>
        <p:nvPicPr>
          <p:cNvPr id="16" name="Picture 15" descr="A white construction vehicle with a black background&#10;&#10;Description automatically generated">
            <a:extLst>
              <a:ext uri="{FF2B5EF4-FFF2-40B4-BE49-F238E27FC236}">
                <a16:creationId xmlns:a16="http://schemas.microsoft.com/office/drawing/2014/main" id="{E2928CFB-6A36-B9B7-18C7-C1CE72691344}"/>
              </a:ext>
            </a:extLst>
          </p:cNvPr>
          <p:cNvPicPr>
            <a:picLocks noChangeAspect="1"/>
          </p:cNvPicPr>
          <p:nvPr/>
        </p:nvPicPr>
        <p:blipFill>
          <a:blip r:embed="rId7"/>
          <a:stretch>
            <a:fillRect/>
          </a:stretch>
        </p:blipFill>
        <p:spPr>
          <a:xfrm>
            <a:off x="10648989" y="360001"/>
            <a:ext cx="795032" cy="795032"/>
          </a:xfrm>
          <a:prstGeom prst="rect">
            <a:avLst/>
          </a:prstGeom>
        </p:spPr>
      </p:pic>
      <p:grpSp>
        <p:nvGrpSpPr>
          <p:cNvPr id="6" name="Group 5">
            <a:extLst>
              <a:ext uri="{FF2B5EF4-FFF2-40B4-BE49-F238E27FC236}">
                <a16:creationId xmlns:a16="http://schemas.microsoft.com/office/drawing/2014/main" id="{94C369F6-0DCE-0364-86B8-3528674BD6F7}"/>
              </a:ext>
            </a:extLst>
          </p:cNvPr>
          <p:cNvGrpSpPr/>
          <p:nvPr/>
        </p:nvGrpSpPr>
        <p:grpSpPr>
          <a:xfrm>
            <a:off x="8019220" y="2211875"/>
            <a:ext cx="3847198" cy="3321550"/>
            <a:chOff x="9326404" y="3755491"/>
            <a:chExt cx="573541" cy="573542"/>
          </a:xfrm>
        </p:grpSpPr>
        <p:sp>
          <p:nvSpPr>
            <p:cNvPr id="14" name="Freeform: Shape 13">
              <a:extLst>
                <a:ext uri="{FF2B5EF4-FFF2-40B4-BE49-F238E27FC236}">
                  <a16:creationId xmlns:a16="http://schemas.microsoft.com/office/drawing/2014/main" id="{62E4C37A-9DC2-7E67-5483-CA071208C519}"/>
                </a:ext>
              </a:extLst>
            </p:cNvPr>
            <p:cNvSpPr/>
            <p:nvPr/>
          </p:nvSpPr>
          <p:spPr>
            <a:xfrm>
              <a:off x="9326404" y="3755491"/>
              <a:ext cx="573541" cy="573542"/>
            </a:xfrm>
            <a:custGeom>
              <a:avLst/>
              <a:gdLst>
                <a:gd name="connsiteX0" fmla="*/ 417002 w 417002"/>
                <a:gd name="connsiteY0" fmla="*/ 0 h 417002"/>
                <a:gd name="connsiteX1" fmla="*/ 0 w 417002"/>
                <a:gd name="connsiteY1" fmla="*/ 0 h 417002"/>
                <a:gd name="connsiteX2" fmla="*/ 0 w 417002"/>
                <a:gd name="connsiteY2" fmla="*/ 417002 h 417002"/>
                <a:gd name="connsiteX3" fmla="*/ 417002 w 417002"/>
                <a:gd name="connsiteY3" fmla="*/ 417002 h 417002"/>
                <a:gd name="connsiteX4" fmla="*/ 417002 w 417002"/>
                <a:gd name="connsiteY4" fmla="*/ 262529 h 417002"/>
                <a:gd name="connsiteX5" fmla="*/ 417002 w 417002"/>
                <a:gd name="connsiteY5" fmla="*/ 0 h 417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002" h="417002">
                  <a:moveTo>
                    <a:pt x="417002" y="0"/>
                  </a:moveTo>
                  <a:lnTo>
                    <a:pt x="0" y="0"/>
                  </a:lnTo>
                  <a:lnTo>
                    <a:pt x="0" y="417002"/>
                  </a:lnTo>
                  <a:lnTo>
                    <a:pt x="417002" y="417002"/>
                  </a:lnTo>
                  <a:lnTo>
                    <a:pt x="417002" y="262529"/>
                  </a:lnTo>
                  <a:lnTo>
                    <a:pt x="417002" y="0"/>
                  </a:lnTo>
                  <a:close/>
                </a:path>
              </a:pathLst>
            </a:custGeom>
            <a:noFill/>
            <a:ln w="12700" cap="rnd">
              <a:solidFill>
                <a:srgbClr val="99D6FF"/>
              </a:solidFill>
              <a:prstDash val="solid"/>
              <a:round/>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7" name="Freeform: Shape 16">
              <a:extLst>
                <a:ext uri="{FF2B5EF4-FFF2-40B4-BE49-F238E27FC236}">
                  <a16:creationId xmlns:a16="http://schemas.microsoft.com/office/drawing/2014/main" id="{C2C1815A-C820-5886-8FF3-B22027392CA7}"/>
                </a:ext>
              </a:extLst>
            </p:cNvPr>
            <p:cNvSpPr/>
            <p:nvPr/>
          </p:nvSpPr>
          <p:spPr>
            <a:xfrm>
              <a:off x="9326404" y="3756603"/>
              <a:ext cx="286769" cy="286771"/>
            </a:xfrm>
            <a:custGeom>
              <a:avLst/>
              <a:gdLst>
                <a:gd name="connsiteX0" fmla="*/ 208501 w 208500"/>
                <a:gd name="connsiteY0" fmla="*/ 0 h 208501"/>
                <a:gd name="connsiteX1" fmla="*/ 0 w 208500"/>
                <a:gd name="connsiteY1" fmla="*/ 0 h 208501"/>
                <a:gd name="connsiteX2" fmla="*/ 0 w 208500"/>
                <a:gd name="connsiteY2" fmla="*/ 208501 h 208501"/>
              </a:gdLst>
              <a:ahLst/>
              <a:cxnLst>
                <a:cxn ang="0">
                  <a:pos x="connsiteX0" y="connsiteY0"/>
                </a:cxn>
                <a:cxn ang="0">
                  <a:pos x="connsiteX1" y="connsiteY1"/>
                </a:cxn>
                <a:cxn ang="0">
                  <a:pos x="connsiteX2" y="connsiteY2"/>
                </a:cxn>
              </a:cxnLst>
              <a:rect l="l" t="t" r="r" b="b"/>
              <a:pathLst>
                <a:path w="208500" h="208501">
                  <a:moveTo>
                    <a:pt x="208501" y="0"/>
                  </a:moveTo>
                  <a:lnTo>
                    <a:pt x="0" y="0"/>
                  </a:lnTo>
                  <a:lnTo>
                    <a:pt x="0" y="208501"/>
                  </a:lnTo>
                </a:path>
              </a:pathLst>
            </a:custGeom>
            <a:noFill/>
            <a:ln w="38100" cap="rnd">
              <a:solidFill>
                <a:srgbClr val="99D6FF"/>
              </a:solidFill>
              <a:prstDash val="solid"/>
              <a:round/>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grpSp>
    </p:spTree>
    <p:extLst>
      <p:ext uri="{BB962C8B-B14F-4D97-AF65-F5344CB8AC3E}">
        <p14:creationId xmlns:p14="http://schemas.microsoft.com/office/powerpoint/2010/main" val="2466736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fill="hold" nodeType="withEffect">
                                  <p:stCondLst>
                                    <p:cond delay="0"/>
                                  </p:stCondLst>
                                  <p:childTnLst>
                                    <p:animEffect transition="out" filter="fade">
                                      <p:cBhvr>
                                        <p:cTn id="6" dur="1000" tmFilter="0, 0; .2, .5; .8, .5; 1, 0"/>
                                        <p:tgtEl>
                                          <p:spTgt spid="16"/>
                                        </p:tgtEl>
                                      </p:cBhvr>
                                    </p:animEffect>
                                    <p:animScale>
                                      <p:cBhvr>
                                        <p:cTn id="7" dur="500" autoRev="1" fill="hold"/>
                                        <p:tgtEl>
                                          <p:spTgt spid="16"/>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BD52BE-6F12-A02C-37CE-5E12170A120C}"/>
            </a:ext>
          </a:extLst>
        </p:cNvPr>
        <p:cNvGrpSpPr/>
        <p:nvPr/>
      </p:nvGrpSpPr>
      <p:grpSpPr>
        <a:xfrm>
          <a:off x="0" y="0"/>
          <a:ext cx="0" cy="0"/>
          <a:chOff x="0" y="0"/>
          <a:chExt cx="0" cy="0"/>
        </a:xfrm>
      </p:grpSpPr>
      <p:grpSp>
        <p:nvGrpSpPr>
          <p:cNvPr id="2" name="Group 1">
            <a:extLst>
              <a:ext uri="{FF2B5EF4-FFF2-40B4-BE49-F238E27FC236}">
                <a16:creationId xmlns:a16="http://schemas.microsoft.com/office/drawing/2014/main" id="{28283E68-2317-BBF5-2BD4-0631C69C1C36}"/>
              </a:ext>
            </a:extLst>
          </p:cNvPr>
          <p:cNvGrpSpPr/>
          <p:nvPr/>
        </p:nvGrpSpPr>
        <p:grpSpPr>
          <a:xfrm>
            <a:off x="12348205" y="-1"/>
            <a:ext cx="2093811" cy="4858604"/>
            <a:chOff x="8124431" y="-3"/>
            <a:chExt cx="2093811" cy="4858604"/>
          </a:xfrm>
        </p:grpSpPr>
        <p:sp>
          <p:nvSpPr>
            <p:cNvPr id="7" name="Rectangle 6">
              <a:extLst>
                <a:ext uri="{FF2B5EF4-FFF2-40B4-BE49-F238E27FC236}">
                  <a16:creationId xmlns:a16="http://schemas.microsoft.com/office/drawing/2014/main" id="{3E1D30AD-7AFF-235B-8C6D-C43C5EF7CBF2}"/>
                </a:ext>
              </a:extLst>
            </p:cNvPr>
            <p:cNvSpPr/>
            <p:nvPr/>
          </p:nvSpPr>
          <p:spPr>
            <a:xfrm>
              <a:off x="8124431" y="-3"/>
              <a:ext cx="2093811" cy="4858604"/>
            </a:xfrm>
            <a:prstGeom prst="rect">
              <a:avLst/>
            </a:prstGeom>
            <a:solidFill>
              <a:srgbClr val="000000"/>
            </a:solidFill>
            <a:ln w="12700" cap="flat" cmpd="sng" algn="ctr">
              <a:noFill/>
              <a:prstDash val="solid"/>
              <a:miter lim="800000"/>
            </a:ln>
            <a:effectLst/>
          </p:spPr>
          <p:txBody>
            <a:bodyPr wrap="square" tIns="91440" rtlCol="0" anchor="t"/>
            <a:lstStyle/>
            <a:p>
              <a:pPr marL="0" marR="0" lvl="0" indent="0" algn="l" defTabSz="914400" rtl="0" eaLnBrk="0" fontAlgn="auto" latinLnBrk="0" hangingPunct="0">
                <a:lnSpc>
                  <a:spcPct val="100000"/>
                </a:lnSpc>
                <a:spcBef>
                  <a:spcPts val="1200"/>
                </a:spcBef>
                <a:spcAft>
                  <a:spcPts val="0"/>
                </a:spcAft>
                <a:buClrTx/>
                <a:buSzTx/>
                <a:buFontTx/>
                <a:buNone/>
                <a:tabLst/>
                <a:defRPr/>
              </a:pPr>
              <a:r>
                <a:rPr kumimoji="0" lang="en-GB" sz="1000" b="1" i="0" u="none" strike="noStrike" kern="1200" cap="all" spc="0" normalizeH="0" baseline="0" noProof="0" dirty="0">
                  <a:ln>
                    <a:noFill/>
                  </a:ln>
                  <a:solidFill>
                    <a:srgbClr val="FFFFFF"/>
                  </a:solidFill>
                  <a:effectLst/>
                  <a:uLnTx/>
                  <a:uFillTx/>
                  <a:latin typeface="Arial" panose="020B0604020202020204" pitchFamily="34" charset="0"/>
                  <a:ea typeface="+mn-ea"/>
                  <a:cs typeface="+mn-cs"/>
                </a:rPr>
                <a:t>Use List Levels </a:t>
              </a:r>
              <a:br>
                <a:rPr kumimoji="0" lang="en-GB" sz="1000" b="1" i="0" u="none" strike="noStrike" kern="1200" cap="all" spc="0" normalizeH="0" baseline="0" noProof="0" dirty="0">
                  <a:ln>
                    <a:noFill/>
                  </a:ln>
                  <a:solidFill>
                    <a:srgbClr val="FFFFFF"/>
                  </a:solidFill>
                  <a:effectLst/>
                  <a:uLnTx/>
                  <a:uFillTx/>
                  <a:latin typeface="Arial" panose="020B0604020202020204" pitchFamily="34" charset="0"/>
                  <a:ea typeface="+mn-ea"/>
                  <a:cs typeface="+mn-cs"/>
                </a:rPr>
              </a:br>
              <a:r>
                <a:rPr kumimoji="0" lang="en-GB" sz="1000" b="1" i="0" u="none" strike="noStrike" kern="1200" cap="all" spc="0" normalizeH="0" baseline="0" noProof="0" dirty="0">
                  <a:ln>
                    <a:noFill/>
                  </a:ln>
                  <a:solidFill>
                    <a:srgbClr val="FFFFFF"/>
                  </a:solidFill>
                  <a:effectLst/>
                  <a:uLnTx/>
                  <a:uFillTx/>
                  <a:latin typeface="Arial" panose="020B0604020202020204" pitchFamily="34" charset="0"/>
                  <a:ea typeface="+mn-ea"/>
                  <a:cs typeface="+mn-cs"/>
                </a:rPr>
                <a:t>for dates &amp; topics</a:t>
              </a:r>
            </a:p>
            <a:p>
              <a:pPr marL="0" marR="0" lvl="0" indent="0" algn="l" defTabSz="914400" rtl="0" eaLnBrk="0" fontAlgn="auto" latinLnBrk="0" hangingPunct="0">
                <a:lnSpc>
                  <a:spcPct val="100000"/>
                </a:lnSpc>
                <a:spcBef>
                  <a:spcPts val="1200"/>
                </a:spcBef>
                <a:spcAft>
                  <a:spcPts val="0"/>
                </a:spcAft>
                <a:buClrTx/>
                <a:buSzTx/>
                <a:buFontTx/>
                <a:buNone/>
                <a:tabLst/>
                <a:defRPr/>
              </a:pP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To move text ahead or back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one list level:</a:t>
              </a:r>
            </a:p>
            <a:p>
              <a:pPr marL="228600" marR="0" lvl="0" indent="-228600" algn="l" defTabSz="914400" rtl="0" eaLnBrk="0" fontAlgn="auto" latinLnBrk="0" hangingPunct="0">
                <a:lnSpc>
                  <a:spcPct val="100000"/>
                </a:lnSpc>
                <a:spcBef>
                  <a:spcPts val="1200"/>
                </a:spcBef>
                <a:spcAft>
                  <a:spcPts val="0"/>
                </a:spcAft>
                <a:buClrTx/>
                <a:buSzTx/>
                <a:buFontTx/>
                <a:buAutoNum type="arabicPeriod"/>
                <a:tabLst/>
                <a:defRPr/>
              </a:pP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Select text</a:t>
              </a:r>
            </a:p>
            <a:p>
              <a:pPr marL="228600" marR="0" lvl="0" indent="-228600" algn="l" defTabSz="914400" rtl="0" eaLnBrk="0" fontAlgn="auto" latinLnBrk="0" hangingPunct="0">
                <a:lnSpc>
                  <a:spcPct val="100000"/>
                </a:lnSpc>
                <a:spcBef>
                  <a:spcPts val="1200"/>
                </a:spcBef>
                <a:spcAft>
                  <a:spcPts val="0"/>
                </a:spcAft>
                <a:buClrTx/>
                <a:buSzTx/>
                <a:buFontTx/>
                <a:buAutoNum type="arabicPeriod"/>
                <a:tabLst/>
                <a:defRPr/>
              </a:pP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From the Home Tab,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in the Paragraph group,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1" i="0" u="none" strike="noStrike" kern="0" cap="none" spc="0" normalizeH="0" baseline="0" noProof="0" dirty="0">
                  <a:ln>
                    <a:noFill/>
                  </a:ln>
                  <a:solidFill>
                    <a:srgbClr val="FFFFFF"/>
                  </a:solidFill>
                  <a:effectLst/>
                  <a:uLnTx/>
                  <a:uFillTx/>
                  <a:latin typeface="Arial" panose="020B0604020202020204" pitchFamily="34" charset="0"/>
                  <a:ea typeface="+mn-ea"/>
                  <a:cs typeface="+mn-cs"/>
                </a:rPr>
                <a:t>Click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“Increase List Level” or “Decrease List Level”</a:t>
              </a:r>
            </a:p>
            <a:p>
              <a:pPr marL="228600" marR="0" lvl="0" indent="-228600" algn="l" defTabSz="914400" rtl="0" eaLnBrk="0" fontAlgn="auto" latinLnBrk="0" hangingPunct="0">
                <a:lnSpc>
                  <a:spcPct val="100000"/>
                </a:lnSpc>
                <a:spcBef>
                  <a:spcPts val="1200"/>
                </a:spcBef>
                <a:spcAft>
                  <a:spcPts val="0"/>
                </a:spcAft>
                <a:buClrTx/>
                <a:buSzTx/>
                <a:buFontTx/>
                <a:buAutoNum type="arabicPeriod"/>
                <a:tabLst/>
                <a:defRPr/>
              </a:pP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Agenda title lines use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an “invisible bullet.”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To maintain functionality, don’t use the bullet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button, use the tab key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or the Increase/ Decrease List Level buttons.</a:t>
              </a:r>
            </a:p>
            <a:p>
              <a:pPr marL="228600" marR="0" lvl="0" indent="-228600" algn="l" defTabSz="914400" rtl="0" eaLnBrk="0" fontAlgn="auto" latinLnBrk="0" hangingPunct="0">
                <a:lnSpc>
                  <a:spcPct val="100000"/>
                </a:lnSpc>
                <a:spcBef>
                  <a:spcPts val="1200"/>
                </a:spcBef>
                <a:spcAft>
                  <a:spcPts val="0"/>
                </a:spcAft>
                <a:buClrTx/>
                <a:buSzTx/>
                <a:buFontTx/>
                <a:buAutoNum type="arabicPeriod"/>
                <a:tabLst/>
                <a:defRPr/>
              </a:pPr>
              <a:endPar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endParaRPr>
            </a:p>
          </p:txBody>
        </p:sp>
        <p:grpSp>
          <p:nvGrpSpPr>
            <p:cNvPr id="8" name="Group 7">
              <a:extLst>
                <a:ext uri="{FF2B5EF4-FFF2-40B4-BE49-F238E27FC236}">
                  <a16:creationId xmlns:a16="http://schemas.microsoft.com/office/drawing/2014/main" id="{D26CF962-8D92-5916-D737-24B4A3212F85}"/>
                </a:ext>
              </a:extLst>
            </p:cNvPr>
            <p:cNvGrpSpPr/>
            <p:nvPr/>
          </p:nvGrpSpPr>
          <p:grpSpPr>
            <a:xfrm>
              <a:off x="8199422" y="3485544"/>
              <a:ext cx="1906034" cy="1241659"/>
              <a:chOff x="12368231" y="506151"/>
              <a:chExt cx="1906034" cy="1241659"/>
            </a:xfrm>
          </p:grpSpPr>
          <p:sp>
            <p:nvSpPr>
              <p:cNvPr id="9" name="Rectangle 8">
                <a:extLst>
                  <a:ext uri="{FF2B5EF4-FFF2-40B4-BE49-F238E27FC236}">
                    <a16:creationId xmlns:a16="http://schemas.microsoft.com/office/drawing/2014/main" id="{F1401D25-0C11-A3F7-DC20-7A80C2EC6F8D}"/>
                  </a:ext>
                </a:extLst>
              </p:cNvPr>
              <p:cNvSpPr/>
              <p:nvPr/>
            </p:nvSpPr>
            <p:spPr>
              <a:xfrm>
                <a:off x="12368231" y="506151"/>
                <a:ext cx="1906034" cy="1241659"/>
              </a:xfrm>
              <a:prstGeom prst="rect">
                <a:avLst/>
              </a:prstGeom>
              <a:solidFill>
                <a:srgbClr val="FFFFFF"/>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white"/>
                  </a:solidFill>
                  <a:effectLst/>
                  <a:uLnTx/>
                  <a:uFillTx/>
                  <a:latin typeface="Arial" panose="020B0604020202020204" pitchFamily="34" charset="0"/>
                  <a:ea typeface="+mn-ea"/>
                  <a:cs typeface="+mn-cs"/>
                </a:endParaRPr>
              </a:p>
            </p:txBody>
          </p:sp>
          <p:pic>
            <p:nvPicPr>
              <p:cNvPr id="10" name="Picture 9">
                <a:extLst>
                  <a:ext uri="{FF2B5EF4-FFF2-40B4-BE49-F238E27FC236}">
                    <a16:creationId xmlns:a16="http://schemas.microsoft.com/office/drawing/2014/main" id="{220E40EF-75F2-361D-12FE-0F964F231BD4}"/>
                  </a:ext>
                </a:extLst>
              </p:cNvPr>
              <p:cNvPicPr>
                <a:picLocks noChangeAspect="1"/>
              </p:cNvPicPr>
              <p:nvPr/>
            </p:nvPicPr>
            <p:blipFill rotWithShape="1">
              <a:blip r:embed="rId3"/>
              <a:srcRect r="23737"/>
              <a:stretch/>
            </p:blipFill>
            <p:spPr>
              <a:xfrm>
                <a:off x="12488636" y="739852"/>
                <a:ext cx="1674369" cy="957269"/>
              </a:xfrm>
              <a:prstGeom prst="rect">
                <a:avLst/>
              </a:prstGeom>
            </p:spPr>
          </p:pic>
          <p:pic>
            <p:nvPicPr>
              <p:cNvPr id="11" name="Picture 10">
                <a:extLst>
                  <a:ext uri="{FF2B5EF4-FFF2-40B4-BE49-F238E27FC236}">
                    <a16:creationId xmlns:a16="http://schemas.microsoft.com/office/drawing/2014/main" id="{250EF87B-4D9B-E787-7717-E54EAC75ACC6}"/>
                  </a:ext>
                </a:extLst>
              </p:cNvPr>
              <p:cNvPicPr>
                <a:picLocks noChangeAspect="1"/>
              </p:cNvPicPr>
              <p:nvPr/>
            </p:nvPicPr>
            <p:blipFill>
              <a:blip r:embed="rId4"/>
              <a:stretch>
                <a:fillRect/>
              </a:stretch>
            </p:blipFill>
            <p:spPr>
              <a:xfrm>
                <a:off x="12488636" y="529675"/>
                <a:ext cx="476401" cy="210177"/>
              </a:xfrm>
              <a:prstGeom prst="rect">
                <a:avLst/>
              </a:prstGeom>
            </p:spPr>
          </p:pic>
          <p:sp>
            <p:nvSpPr>
              <p:cNvPr id="12" name="Rectangle 11">
                <a:extLst>
                  <a:ext uri="{FF2B5EF4-FFF2-40B4-BE49-F238E27FC236}">
                    <a16:creationId xmlns:a16="http://schemas.microsoft.com/office/drawing/2014/main" id="{33737195-CE6F-2D92-98D3-9B7C1BAC0806}"/>
                  </a:ext>
                </a:extLst>
              </p:cNvPr>
              <p:cNvSpPr/>
              <p:nvPr/>
            </p:nvSpPr>
            <p:spPr>
              <a:xfrm>
                <a:off x="13330163" y="855574"/>
                <a:ext cx="484271" cy="221623"/>
              </a:xfrm>
              <a:prstGeom prst="rect">
                <a:avLst/>
              </a:prstGeom>
              <a:noFill/>
              <a:ln w="57150" cap="flat" cmpd="sng" algn="ctr">
                <a:solidFill>
                  <a:srgbClr val="FF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white"/>
                  </a:solidFill>
                  <a:effectLst/>
                  <a:uLnTx/>
                  <a:uFillTx/>
                  <a:latin typeface="Arial" panose="020B0604020202020204" pitchFamily="34" charset="0"/>
                  <a:ea typeface="+mn-ea"/>
                  <a:cs typeface="+mn-cs"/>
                </a:endParaRPr>
              </a:p>
            </p:txBody>
          </p:sp>
        </p:grpSp>
      </p:grpSp>
      <p:sp>
        <p:nvSpPr>
          <p:cNvPr id="3" name="Title 2">
            <a:extLst>
              <a:ext uri="{FF2B5EF4-FFF2-40B4-BE49-F238E27FC236}">
                <a16:creationId xmlns:a16="http://schemas.microsoft.com/office/drawing/2014/main" id="{9B3DFBF1-4D04-BA61-68DB-676F902E2038}"/>
              </a:ext>
            </a:extLst>
          </p:cNvPr>
          <p:cNvSpPr>
            <a:spLocks noGrp="1"/>
          </p:cNvSpPr>
          <p:nvPr>
            <p:ph type="title"/>
          </p:nvPr>
        </p:nvSpPr>
        <p:spPr>
          <a:xfrm>
            <a:off x="609600" y="609600"/>
            <a:ext cx="10972800" cy="410233"/>
          </a:xfrm>
        </p:spPr>
        <p:txBody>
          <a:bodyPr/>
          <a:lstStyle/>
          <a:p>
            <a:r>
              <a:rPr lang="en-US" sz="2400"/>
              <a:t>Semi-Auto Solution for Excavators – 2D &amp; 3D</a:t>
            </a:r>
            <a:endParaRPr lang="en-GB"/>
          </a:p>
        </p:txBody>
      </p:sp>
      <p:sp>
        <p:nvSpPr>
          <p:cNvPr id="4" name="TextBox 3">
            <a:extLst>
              <a:ext uri="{FF2B5EF4-FFF2-40B4-BE49-F238E27FC236}">
                <a16:creationId xmlns:a16="http://schemas.microsoft.com/office/drawing/2014/main" id="{C217B06E-AFEB-FD85-3852-FBE079607F88}"/>
              </a:ext>
            </a:extLst>
          </p:cNvPr>
          <p:cNvSpPr txBox="1"/>
          <p:nvPr/>
        </p:nvSpPr>
        <p:spPr>
          <a:xfrm>
            <a:off x="288000" y="1008000"/>
            <a:ext cx="9537032" cy="1292662"/>
          </a:xfrm>
          <a:prstGeom prst="rect">
            <a:avLst/>
          </a:prstGeom>
          <a:noFill/>
        </p:spPr>
        <p:txBody>
          <a:bodyPr wrap="square" rtlCol="0">
            <a:spAutoFit/>
          </a:bodyPr>
          <a:lstStyle/>
          <a:p>
            <a:pPr marL="0" marR="0" lvl="0" indent="0" algn="l" defTabSz="914400" rtl="0" eaLnBrk="0" fontAlgn="base" latinLnBrk="0" hangingPunct="0">
              <a:lnSpc>
                <a:spcPct val="100000"/>
              </a:lnSpc>
              <a:spcBef>
                <a:spcPts val="240"/>
              </a:spcBef>
              <a:spcAft>
                <a:spcPct val="0"/>
              </a:spcAft>
              <a:buClrTx/>
              <a:buSzTx/>
              <a:buFontTx/>
              <a:buNone/>
              <a:tabLst/>
              <a:defRPr/>
            </a:pPr>
            <a:endParaRPr kumimoji="0" lang="en-US" sz="1300" b="0" i="0" u="none" strike="noStrike" kern="1200" cap="none" spc="0" normalizeH="0" baseline="0" noProof="0" dirty="0">
              <a:ln>
                <a:noFill/>
              </a:ln>
              <a:solidFill>
                <a:srgbClr val="FFFFFF"/>
              </a:solidFill>
              <a:effectLst/>
              <a:uLnTx/>
              <a:uFillTx/>
              <a:latin typeface="Arial" panose="020B0604020202020204"/>
              <a:ea typeface="+mn-ea"/>
              <a:cs typeface="Times New Roman"/>
            </a:endParaRPr>
          </a:p>
          <a:p>
            <a:pPr marL="215900" marR="226695" lvl="0" indent="0" algn="l" defTabSz="914400" rtl="0" eaLnBrk="0" fontAlgn="base" latinLnBrk="0" hangingPunct="0">
              <a:lnSpc>
                <a:spcPct val="100000"/>
              </a:lnSpc>
              <a:spcBef>
                <a:spcPct val="0"/>
              </a:spcBef>
              <a:spcAft>
                <a:spcPct val="0"/>
              </a:spcAft>
              <a:buClrTx/>
              <a:buSzTx/>
              <a:buFontTx/>
              <a:buNone/>
              <a:tabLst/>
              <a:defRPr/>
            </a:pP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The</a:t>
            </a:r>
            <a:r>
              <a:rPr kumimoji="0" lang="en-US" sz="1300" b="0" i="0" u="none" strike="noStrike" kern="1200" cap="none" spc="-15" normalizeH="0" baseline="0" noProof="0" dirty="0">
                <a:ln>
                  <a:noFill/>
                </a:ln>
                <a:solidFill>
                  <a:srgbClr val="FFFFFF"/>
                </a:solidFill>
                <a:effectLst/>
                <a:uLnTx/>
                <a:uFillTx/>
                <a:latin typeface="Arial" panose="020B0604020202020204"/>
                <a:ea typeface="+mn-ea"/>
                <a:cs typeface="SignaColumn-Light"/>
              </a:rPr>
              <a:t> </a:t>
            </a: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semi-automatic</a:t>
            </a:r>
            <a:r>
              <a:rPr kumimoji="0" lang="en-US" sz="1300" b="0" i="0" u="none" strike="noStrike" kern="1200" cap="none" spc="-10" normalizeH="0" baseline="0" noProof="0" dirty="0">
                <a:ln>
                  <a:noFill/>
                </a:ln>
                <a:solidFill>
                  <a:srgbClr val="FFFFFF"/>
                </a:solidFill>
                <a:effectLst/>
                <a:uLnTx/>
                <a:uFillTx/>
                <a:latin typeface="Arial" panose="020B0604020202020204"/>
                <a:ea typeface="+mn-ea"/>
                <a:cs typeface="SignaColumn-Light"/>
              </a:rPr>
              <a:t> </a:t>
            </a: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functionality</a:t>
            </a:r>
            <a:r>
              <a:rPr kumimoji="0" lang="en-US" sz="1300" b="0" i="0" u="none" strike="noStrike" kern="1200" cap="none" spc="-10" normalizeH="0" baseline="0" noProof="0" dirty="0">
                <a:ln>
                  <a:noFill/>
                </a:ln>
                <a:solidFill>
                  <a:srgbClr val="FFFFFF"/>
                </a:solidFill>
                <a:effectLst/>
                <a:uLnTx/>
                <a:uFillTx/>
                <a:latin typeface="Arial" panose="020B0604020202020204"/>
                <a:ea typeface="+mn-ea"/>
                <a:cs typeface="SignaColumn-Light"/>
              </a:rPr>
              <a:t> </a:t>
            </a: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for</a:t>
            </a:r>
            <a:r>
              <a:rPr kumimoji="0" lang="en-US" sz="1300" b="0" i="0" u="none" strike="noStrike" kern="1200" cap="none" spc="-15" normalizeH="0" baseline="0" noProof="0" dirty="0">
                <a:ln>
                  <a:noFill/>
                </a:ln>
                <a:solidFill>
                  <a:srgbClr val="FFFFFF"/>
                </a:solidFill>
                <a:effectLst/>
                <a:uLnTx/>
                <a:uFillTx/>
                <a:latin typeface="Arial" panose="020B0604020202020204"/>
                <a:ea typeface="+mn-ea"/>
                <a:cs typeface="SignaColumn-Light"/>
              </a:rPr>
              <a:t> </a:t>
            </a: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Leica</a:t>
            </a:r>
            <a:r>
              <a:rPr kumimoji="0" lang="en-US" sz="1300" b="0" i="0" u="none" strike="noStrike" kern="1200" cap="none" spc="-10" normalizeH="0" baseline="0" noProof="0" dirty="0">
                <a:ln>
                  <a:noFill/>
                </a:ln>
                <a:solidFill>
                  <a:srgbClr val="FFFFFF"/>
                </a:solidFill>
                <a:effectLst/>
                <a:uLnTx/>
                <a:uFillTx/>
                <a:latin typeface="Arial" panose="020B0604020202020204"/>
                <a:ea typeface="+mn-ea"/>
                <a:cs typeface="SignaColumn-Light"/>
              </a:rPr>
              <a:t> iXE2/ </a:t>
            </a: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iXE3</a:t>
            </a:r>
            <a:r>
              <a:rPr kumimoji="0" lang="en-US" sz="1300" b="0" i="0" u="none" strike="noStrike" kern="1200" cap="none" spc="-20" normalizeH="0" baseline="0" noProof="0" dirty="0">
                <a:ln>
                  <a:noFill/>
                </a:ln>
                <a:solidFill>
                  <a:srgbClr val="FFFFFF"/>
                </a:solidFill>
                <a:effectLst/>
                <a:uLnTx/>
                <a:uFillTx/>
                <a:latin typeface="Arial" panose="020B0604020202020204"/>
                <a:ea typeface="+mn-ea"/>
                <a:cs typeface="SignaColumn-Light"/>
              </a:rPr>
              <a:t> </a:t>
            </a: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excavator</a:t>
            </a:r>
            <a:r>
              <a:rPr kumimoji="0" lang="en-US" sz="1300" b="0" i="0" u="none" strike="noStrike" kern="1200" cap="none" spc="-15" normalizeH="0" baseline="0" noProof="0" dirty="0">
                <a:ln>
                  <a:noFill/>
                </a:ln>
                <a:solidFill>
                  <a:srgbClr val="FFFFFF"/>
                </a:solidFill>
                <a:effectLst/>
                <a:uLnTx/>
                <a:uFillTx/>
                <a:latin typeface="Arial" panose="020B0604020202020204"/>
                <a:ea typeface="+mn-ea"/>
                <a:cs typeface="SignaColumn-Light"/>
              </a:rPr>
              <a:t> </a:t>
            </a: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machine</a:t>
            </a:r>
            <a:r>
              <a:rPr kumimoji="0" lang="en-US" sz="1300" b="0" i="0" u="none" strike="noStrike" kern="1200" cap="none" spc="-15" normalizeH="0" baseline="0" noProof="0" dirty="0">
                <a:ln>
                  <a:noFill/>
                </a:ln>
                <a:solidFill>
                  <a:srgbClr val="FFFFFF"/>
                </a:solidFill>
                <a:effectLst/>
                <a:uLnTx/>
                <a:uFillTx/>
                <a:latin typeface="Arial" panose="020B0604020202020204"/>
                <a:ea typeface="+mn-ea"/>
                <a:cs typeface="SignaColumn-Light"/>
              </a:rPr>
              <a:t> </a:t>
            </a: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control</a:t>
            </a:r>
            <a:r>
              <a:rPr kumimoji="0" lang="en-US" sz="1300" b="0" i="0" u="none" strike="noStrike" kern="1200" cap="none" spc="-15" normalizeH="0" baseline="0" noProof="0" dirty="0">
                <a:ln>
                  <a:noFill/>
                </a:ln>
                <a:solidFill>
                  <a:srgbClr val="FFFFFF"/>
                </a:solidFill>
                <a:effectLst/>
                <a:uLnTx/>
                <a:uFillTx/>
                <a:latin typeface="Arial" panose="020B0604020202020204"/>
                <a:ea typeface="+mn-ea"/>
                <a:cs typeface="SignaColumn-Light"/>
              </a:rPr>
              <a:t> </a:t>
            </a: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solutions</a:t>
            </a:r>
            <a:r>
              <a:rPr kumimoji="0" lang="en-US" sz="1300" b="0" i="0" u="none" strike="noStrike" kern="1200" cap="none" spc="-15" normalizeH="0" baseline="0" noProof="0" dirty="0">
                <a:ln>
                  <a:noFill/>
                </a:ln>
                <a:solidFill>
                  <a:srgbClr val="FFFFFF"/>
                </a:solidFill>
                <a:effectLst/>
                <a:uLnTx/>
                <a:uFillTx/>
                <a:latin typeface="Arial" panose="020B0604020202020204"/>
                <a:ea typeface="+mn-ea"/>
                <a:cs typeface="SignaColumn-Light"/>
              </a:rPr>
              <a:t> </a:t>
            </a:r>
            <a:r>
              <a:rPr kumimoji="0" lang="en-US" sz="1300" b="0" i="0" u="none" strike="noStrike" kern="1200" cap="none" spc="-10" normalizeH="0" baseline="0" noProof="0" dirty="0">
                <a:ln>
                  <a:noFill/>
                </a:ln>
                <a:solidFill>
                  <a:srgbClr val="FFFFFF"/>
                </a:solidFill>
                <a:effectLst/>
                <a:uLnTx/>
                <a:uFillTx/>
                <a:latin typeface="Arial" panose="020B0604020202020204"/>
                <a:ea typeface="+mn-ea"/>
                <a:cs typeface="SignaColumn-Light"/>
              </a:rPr>
              <a:t>helps </a:t>
            </a: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the</a:t>
            </a:r>
            <a:r>
              <a:rPr kumimoji="0" lang="en-US" sz="1300" b="0" i="0" u="none" strike="noStrike" kern="1200" cap="none" spc="-10" normalizeH="0" baseline="0" noProof="0" dirty="0">
                <a:ln>
                  <a:noFill/>
                </a:ln>
                <a:solidFill>
                  <a:srgbClr val="FFFFFF"/>
                </a:solidFill>
                <a:effectLst/>
                <a:uLnTx/>
                <a:uFillTx/>
                <a:latin typeface="Arial" panose="020B0604020202020204"/>
                <a:ea typeface="+mn-ea"/>
                <a:cs typeface="SignaColumn-Light"/>
              </a:rPr>
              <a:t> </a:t>
            </a: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operator</a:t>
            </a:r>
            <a:r>
              <a:rPr kumimoji="0" lang="en-US" sz="1300" b="0" i="0" u="none" strike="noStrike" kern="1200" cap="none" spc="-5" normalizeH="0" baseline="0" noProof="0" dirty="0">
                <a:ln>
                  <a:noFill/>
                </a:ln>
                <a:solidFill>
                  <a:srgbClr val="FFFFFF"/>
                </a:solidFill>
                <a:effectLst/>
                <a:uLnTx/>
                <a:uFillTx/>
                <a:latin typeface="Arial" panose="020B0604020202020204"/>
                <a:ea typeface="+mn-ea"/>
                <a:cs typeface="SignaColumn-Light"/>
              </a:rPr>
              <a:t> </a:t>
            </a: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to</a:t>
            </a:r>
            <a:r>
              <a:rPr kumimoji="0" lang="en-US" sz="1300" b="0" i="0" u="none" strike="noStrike" kern="1200" cap="none" spc="-10" normalizeH="0" baseline="0" noProof="0" dirty="0">
                <a:ln>
                  <a:noFill/>
                </a:ln>
                <a:solidFill>
                  <a:srgbClr val="FFFFFF"/>
                </a:solidFill>
                <a:effectLst/>
                <a:uLnTx/>
                <a:uFillTx/>
                <a:latin typeface="Arial" panose="020B0604020202020204"/>
                <a:ea typeface="+mn-ea"/>
                <a:cs typeface="SignaColumn-Light"/>
              </a:rPr>
              <a:t> </a:t>
            </a: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perform</a:t>
            </a:r>
            <a:r>
              <a:rPr kumimoji="0" lang="en-US" sz="1300" b="0" i="0" u="none" strike="noStrike" kern="1200" cap="none" spc="-5" normalizeH="0" baseline="0" noProof="0" dirty="0">
                <a:ln>
                  <a:noFill/>
                </a:ln>
                <a:solidFill>
                  <a:srgbClr val="FFFFFF"/>
                </a:solidFill>
                <a:effectLst/>
                <a:uLnTx/>
                <a:uFillTx/>
                <a:latin typeface="Arial" panose="020B0604020202020204"/>
                <a:ea typeface="+mn-ea"/>
                <a:cs typeface="SignaColumn-Light"/>
              </a:rPr>
              <a:t> </a:t>
            </a: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complex</a:t>
            </a:r>
            <a:r>
              <a:rPr kumimoji="0" lang="en-US" sz="1300" b="0" i="0" u="none" strike="noStrike" kern="1200" cap="none" spc="-10" normalizeH="0" baseline="0" noProof="0" dirty="0">
                <a:ln>
                  <a:noFill/>
                </a:ln>
                <a:solidFill>
                  <a:srgbClr val="FFFFFF"/>
                </a:solidFill>
                <a:effectLst/>
                <a:uLnTx/>
                <a:uFillTx/>
                <a:latin typeface="Arial" panose="020B0604020202020204"/>
                <a:ea typeface="+mn-ea"/>
                <a:cs typeface="SignaColumn-Light"/>
              </a:rPr>
              <a:t> </a:t>
            </a: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fine</a:t>
            </a:r>
            <a:r>
              <a:rPr kumimoji="0" lang="en-US" sz="1300" b="0" i="0" u="none" strike="noStrike" kern="1200" cap="none" spc="-5" normalizeH="0" baseline="0" noProof="0" dirty="0">
                <a:ln>
                  <a:noFill/>
                </a:ln>
                <a:solidFill>
                  <a:srgbClr val="FFFFFF"/>
                </a:solidFill>
                <a:effectLst/>
                <a:uLnTx/>
                <a:uFillTx/>
                <a:latin typeface="Arial" panose="020B0604020202020204"/>
                <a:ea typeface="+mn-ea"/>
                <a:cs typeface="SignaColumn-Light"/>
              </a:rPr>
              <a:t> </a:t>
            </a:r>
            <a:r>
              <a:rPr kumimoji="0" lang="en-US" sz="1300" b="0" i="0" u="none" strike="noStrike" kern="1200" cap="none" spc="-10" normalizeH="0" baseline="0" noProof="0" dirty="0">
                <a:ln>
                  <a:noFill/>
                </a:ln>
                <a:solidFill>
                  <a:srgbClr val="FFFFFF"/>
                </a:solidFill>
                <a:effectLst/>
                <a:uLnTx/>
                <a:uFillTx/>
                <a:latin typeface="Arial" panose="020B0604020202020204"/>
                <a:ea typeface="+mn-ea"/>
                <a:cs typeface="SignaColumn-Light"/>
              </a:rPr>
              <a:t>grading </a:t>
            </a: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jobs</a:t>
            </a:r>
            <a:r>
              <a:rPr kumimoji="0" lang="en-US" sz="1300" b="0" i="0" u="none" strike="noStrike" kern="1200" cap="none" spc="-10" normalizeH="0" baseline="0" noProof="0" dirty="0">
                <a:ln>
                  <a:noFill/>
                </a:ln>
                <a:solidFill>
                  <a:srgbClr val="FFFFFF"/>
                </a:solidFill>
                <a:effectLst/>
                <a:uLnTx/>
                <a:uFillTx/>
                <a:latin typeface="Arial" panose="020B0604020202020204"/>
                <a:ea typeface="+mn-ea"/>
                <a:cs typeface="SignaColumn-Light"/>
              </a:rPr>
              <a:t> </a:t>
            </a: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faster</a:t>
            </a:r>
            <a:r>
              <a:rPr kumimoji="0" lang="en-US" sz="1300" b="0" i="0" u="none" strike="noStrike" kern="1200" cap="none" spc="-10" normalizeH="0" baseline="0" noProof="0" dirty="0">
                <a:ln>
                  <a:noFill/>
                </a:ln>
                <a:solidFill>
                  <a:srgbClr val="FFFFFF"/>
                </a:solidFill>
                <a:effectLst/>
                <a:uLnTx/>
                <a:uFillTx/>
                <a:latin typeface="Arial" panose="020B0604020202020204"/>
                <a:ea typeface="+mn-ea"/>
                <a:cs typeface="SignaColumn-Light"/>
              </a:rPr>
              <a:t> </a:t>
            </a: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and</a:t>
            </a:r>
            <a:r>
              <a:rPr kumimoji="0" lang="en-US" sz="1300" b="0" i="0" u="none" strike="noStrike" kern="1200" cap="none" spc="-10" normalizeH="0" baseline="0" noProof="0" dirty="0">
                <a:ln>
                  <a:noFill/>
                </a:ln>
                <a:solidFill>
                  <a:srgbClr val="FFFFFF"/>
                </a:solidFill>
                <a:effectLst/>
                <a:uLnTx/>
                <a:uFillTx/>
                <a:latin typeface="Arial" panose="020B0604020202020204"/>
                <a:ea typeface="+mn-ea"/>
                <a:cs typeface="SignaColumn-Light"/>
              </a:rPr>
              <a:t> </a:t>
            </a: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more</a:t>
            </a:r>
            <a:r>
              <a:rPr kumimoji="0" lang="en-US" sz="1300" b="0" i="0" u="none" strike="noStrike" kern="1200" cap="none" spc="-10" normalizeH="0" baseline="0" noProof="0" dirty="0">
                <a:ln>
                  <a:noFill/>
                </a:ln>
                <a:solidFill>
                  <a:srgbClr val="FFFFFF"/>
                </a:solidFill>
                <a:effectLst/>
                <a:uLnTx/>
                <a:uFillTx/>
                <a:latin typeface="Arial" panose="020B0604020202020204"/>
                <a:ea typeface="+mn-ea"/>
                <a:cs typeface="SignaColumn-Light"/>
              </a:rPr>
              <a:t> </a:t>
            </a: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accurately</a:t>
            </a:r>
            <a:r>
              <a:rPr kumimoji="0" lang="en-US" sz="1300" b="0" i="0" u="none" strike="noStrike" kern="1200" cap="none" spc="-10" normalizeH="0" baseline="0" noProof="0" dirty="0">
                <a:ln>
                  <a:noFill/>
                </a:ln>
                <a:solidFill>
                  <a:srgbClr val="FFFFFF"/>
                </a:solidFill>
                <a:effectLst/>
                <a:uLnTx/>
                <a:uFillTx/>
                <a:latin typeface="Arial" panose="020B0604020202020204"/>
                <a:ea typeface="+mn-ea"/>
                <a:cs typeface="SignaColumn-Light"/>
              </a:rPr>
              <a:t> </a:t>
            </a: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by</a:t>
            </a:r>
            <a:r>
              <a:rPr kumimoji="0" lang="en-US" sz="1300" b="0" i="0" u="none" strike="noStrike" kern="1200" cap="none" spc="-10" normalizeH="0" baseline="0" noProof="0" dirty="0">
                <a:ln>
                  <a:noFill/>
                </a:ln>
                <a:solidFill>
                  <a:srgbClr val="FFFFFF"/>
                </a:solidFill>
                <a:effectLst/>
                <a:uLnTx/>
                <a:uFillTx/>
                <a:latin typeface="Arial" panose="020B0604020202020204"/>
                <a:ea typeface="+mn-ea"/>
                <a:cs typeface="SignaColumn-Light"/>
              </a:rPr>
              <a:t> </a:t>
            </a:r>
            <a:r>
              <a:rPr kumimoji="0" lang="en-US" sz="1300" b="1" i="0" u="none" strike="noStrike" kern="1200" cap="none" spc="-10" normalizeH="0" baseline="0" noProof="0" dirty="0">
                <a:ln>
                  <a:noFill/>
                </a:ln>
                <a:solidFill>
                  <a:srgbClr val="FFFFFF"/>
                </a:solidFill>
                <a:effectLst/>
                <a:uLnTx/>
                <a:uFillTx/>
                <a:latin typeface="Arial" panose="020B0604020202020204"/>
                <a:ea typeface="+mn-ea"/>
                <a:cs typeface="SignaColumn-Light"/>
              </a:rPr>
              <a:t>automating</a:t>
            </a:r>
            <a:r>
              <a:rPr kumimoji="0" lang="en-US" sz="1300" b="0" i="0" u="none" strike="noStrike" kern="1200" cap="none" spc="-10" normalizeH="0" baseline="0" noProof="0" dirty="0">
                <a:ln>
                  <a:noFill/>
                </a:ln>
                <a:solidFill>
                  <a:srgbClr val="FFFFFF"/>
                </a:solidFill>
                <a:effectLst/>
                <a:uLnTx/>
                <a:uFillTx/>
                <a:latin typeface="Arial" panose="020B0604020202020204"/>
                <a:ea typeface="+mn-ea"/>
                <a:cs typeface="SignaColumn-Light"/>
              </a:rPr>
              <a:t> </a:t>
            </a: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the</a:t>
            </a:r>
            <a:r>
              <a:rPr kumimoji="0" lang="en-US" sz="1300" b="0" i="0" u="none" strike="noStrike" kern="1200" cap="none" spc="-10" normalizeH="0" baseline="0" noProof="0" dirty="0">
                <a:ln>
                  <a:noFill/>
                </a:ln>
                <a:solidFill>
                  <a:srgbClr val="FFFFFF"/>
                </a:solidFill>
                <a:effectLst/>
                <a:uLnTx/>
                <a:uFillTx/>
                <a:latin typeface="Arial" panose="020B0604020202020204"/>
                <a:ea typeface="+mn-ea"/>
                <a:cs typeface="SignaColumn-Light"/>
              </a:rPr>
              <a:t> </a:t>
            </a: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movements</a:t>
            </a:r>
            <a:r>
              <a:rPr kumimoji="0" lang="en-US" sz="1300" b="0" i="0" u="none" strike="noStrike" kern="1200" cap="none" spc="-5" normalizeH="0" baseline="0" noProof="0" dirty="0">
                <a:ln>
                  <a:noFill/>
                </a:ln>
                <a:solidFill>
                  <a:srgbClr val="FFFFFF"/>
                </a:solidFill>
                <a:effectLst/>
                <a:uLnTx/>
                <a:uFillTx/>
                <a:latin typeface="Arial" panose="020B0604020202020204"/>
                <a:ea typeface="+mn-ea"/>
                <a:cs typeface="SignaColumn-Light"/>
              </a:rPr>
              <a:t> </a:t>
            </a: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of</a:t>
            </a:r>
            <a:r>
              <a:rPr kumimoji="0" lang="en-US" sz="1300" b="0" i="0" u="none" strike="noStrike" kern="1200" cap="none" spc="-5" normalizeH="0" baseline="0" noProof="0" dirty="0">
                <a:ln>
                  <a:noFill/>
                </a:ln>
                <a:solidFill>
                  <a:srgbClr val="FFFFFF"/>
                </a:solidFill>
                <a:effectLst/>
                <a:uLnTx/>
                <a:uFillTx/>
                <a:latin typeface="Arial" panose="020B0604020202020204"/>
                <a:ea typeface="+mn-ea"/>
                <a:cs typeface="SignaColumn-Light"/>
              </a:rPr>
              <a:t> </a:t>
            </a: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the</a:t>
            </a:r>
            <a:r>
              <a:rPr kumimoji="0" lang="en-US" sz="1300" b="0" i="0" u="none" strike="noStrike" kern="1200" cap="none" spc="-15" normalizeH="0" baseline="0" noProof="0" dirty="0">
                <a:ln>
                  <a:noFill/>
                </a:ln>
                <a:solidFill>
                  <a:srgbClr val="FFFFFF"/>
                </a:solidFill>
                <a:effectLst/>
                <a:uLnTx/>
                <a:uFillTx/>
                <a:latin typeface="Arial" panose="020B0604020202020204"/>
                <a:ea typeface="+mn-ea"/>
                <a:cs typeface="SignaColumn-Light"/>
              </a:rPr>
              <a:t> </a:t>
            </a:r>
            <a:r>
              <a:rPr kumimoji="0" lang="en-US" sz="1300" b="1" i="0" u="none" strike="noStrike" kern="1200" cap="none" spc="0" normalizeH="0" baseline="0" noProof="0" dirty="0">
                <a:ln>
                  <a:noFill/>
                </a:ln>
                <a:solidFill>
                  <a:srgbClr val="FFFFFF"/>
                </a:solidFill>
                <a:effectLst/>
                <a:uLnTx/>
                <a:uFillTx/>
                <a:latin typeface="Arial" panose="020B0604020202020204"/>
                <a:ea typeface="+mn-ea"/>
                <a:cs typeface="SignaColumn-Bold"/>
              </a:rPr>
              <a:t>boom,</a:t>
            </a:r>
            <a:r>
              <a:rPr kumimoji="0" lang="en-US" sz="1300" b="1" i="0" u="none" strike="noStrike" kern="1200" cap="none" spc="-5" normalizeH="0" baseline="0" noProof="0" dirty="0">
                <a:ln>
                  <a:noFill/>
                </a:ln>
                <a:solidFill>
                  <a:srgbClr val="FFFFFF"/>
                </a:solidFill>
                <a:effectLst/>
                <a:uLnTx/>
                <a:uFillTx/>
                <a:latin typeface="Arial" panose="020B0604020202020204"/>
                <a:ea typeface="+mn-ea"/>
                <a:cs typeface="SignaColumn-Bold"/>
              </a:rPr>
              <a:t> </a:t>
            </a:r>
            <a:r>
              <a:rPr kumimoji="0" lang="en-US" sz="1300" b="1" i="0" u="none" strike="noStrike" kern="1200" cap="none" spc="0" normalizeH="0" baseline="0" noProof="0" dirty="0">
                <a:ln>
                  <a:noFill/>
                </a:ln>
                <a:solidFill>
                  <a:srgbClr val="FFFFFF"/>
                </a:solidFill>
                <a:effectLst/>
                <a:uLnTx/>
                <a:uFillTx/>
                <a:latin typeface="Arial" panose="020B0604020202020204"/>
                <a:ea typeface="+mn-ea"/>
                <a:cs typeface="SignaColumn-Bold"/>
              </a:rPr>
              <a:t>bucket,</a:t>
            </a:r>
            <a:r>
              <a:rPr kumimoji="0" lang="en-US" sz="1300" b="1" i="0" u="none" strike="noStrike" kern="1200" cap="none" spc="-5" normalizeH="0" baseline="0" noProof="0" dirty="0">
                <a:ln>
                  <a:noFill/>
                </a:ln>
                <a:solidFill>
                  <a:srgbClr val="FFFFFF"/>
                </a:solidFill>
                <a:effectLst/>
                <a:uLnTx/>
                <a:uFillTx/>
                <a:latin typeface="Arial" panose="020B0604020202020204"/>
                <a:ea typeface="+mn-ea"/>
                <a:cs typeface="SignaColumn-Bold"/>
              </a:rPr>
              <a:t> </a:t>
            </a:r>
            <a:r>
              <a:rPr kumimoji="0" lang="en-US" sz="1300" b="1" i="0" u="none" strike="noStrike" kern="1200" cap="none" spc="-20" normalizeH="0" baseline="0" noProof="0" dirty="0">
                <a:ln>
                  <a:noFill/>
                </a:ln>
                <a:solidFill>
                  <a:srgbClr val="FFFFFF"/>
                </a:solidFill>
                <a:effectLst/>
                <a:uLnTx/>
                <a:uFillTx/>
                <a:latin typeface="Arial" panose="020B0604020202020204"/>
                <a:ea typeface="+mn-ea"/>
                <a:cs typeface="SignaColumn-Bold"/>
              </a:rPr>
              <a:t>tilt </a:t>
            </a:r>
            <a:r>
              <a:rPr kumimoji="0" lang="en-US" sz="1300" b="1" i="0" u="none" strike="noStrike" kern="1200" cap="none" spc="0" normalizeH="0" baseline="0" noProof="0" dirty="0">
                <a:ln>
                  <a:noFill/>
                </a:ln>
                <a:solidFill>
                  <a:srgbClr val="FFFFFF"/>
                </a:solidFill>
                <a:effectLst/>
                <a:uLnTx/>
                <a:uFillTx/>
                <a:latin typeface="Arial" panose="020B0604020202020204"/>
                <a:ea typeface="+mn-ea"/>
                <a:cs typeface="SignaColumn-Bold"/>
              </a:rPr>
              <a:t>bucket</a:t>
            </a:r>
            <a:r>
              <a:rPr kumimoji="0" lang="en-US" sz="1300" b="1" i="0" u="none" strike="noStrike" kern="1200" cap="none" spc="-10" normalizeH="0" baseline="0" noProof="0" dirty="0">
                <a:ln>
                  <a:noFill/>
                </a:ln>
                <a:solidFill>
                  <a:srgbClr val="FFFFFF"/>
                </a:solidFill>
                <a:effectLst/>
                <a:uLnTx/>
                <a:uFillTx/>
                <a:latin typeface="Arial" panose="020B0604020202020204"/>
                <a:ea typeface="+mn-ea"/>
                <a:cs typeface="SignaColumn-Bold"/>
              </a:rPr>
              <a:t> </a:t>
            </a:r>
            <a:r>
              <a:rPr kumimoji="0" lang="en-US" sz="1300" b="1" i="0" u="none" strike="noStrike" kern="1200" cap="none" spc="0" normalizeH="0" baseline="0" noProof="0" dirty="0">
                <a:ln>
                  <a:noFill/>
                </a:ln>
                <a:solidFill>
                  <a:srgbClr val="FFFFFF"/>
                </a:solidFill>
                <a:effectLst/>
                <a:uLnTx/>
                <a:uFillTx/>
                <a:latin typeface="Arial" panose="020B0604020202020204"/>
                <a:ea typeface="+mn-ea"/>
                <a:cs typeface="SignaColumn-Bold"/>
              </a:rPr>
              <a:t>and</a:t>
            </a:r>
            <a:r>
              <a:rPr kumimoji="0" lang="en-US" sz="1300" b="1" i="0" u="none" strike="noStrike" kern="1200" cap="none" spc="-5" normalizeH="0" baseline="0" noProof="0" dirty="0">
                <a:ln>
                  <a:noFill/>
                </a:ln>
                <a:solidFill>
                  <a:srgbClr val="FFFFFF"/>
                </a:solidFill>
                <a:effectLst/>
                <a:uLnTx/>
                <a:uFillTx/>
                <a:latin typeface="Arial" panose="020B0604020202020204"/>
                <a:ea typeface="+mn-ea"/>
                <a:cs typeface="SignaColumn-Bold"/>
              </a:rPr>
              <a:t> </a:t>
            </a:r>
            <a:r>
              <a:rPr kumimoji="0" lang="en-US" sz="1300" b="1" i="0" u="none" strike="noStrike" kern="1200" cap="none" spc="0" normalizeH="0" baseline="0" noProof="0" dirty="0">
                <a:ln>
                  <a:noFill/>
                </a:ln>
                <a:solidFill>
                  <a:srgbClr val="FFFFFF"/>
                </a:solidFill>
                <a:effectLst/>
                <a:uLnTx/>
                <a:uFillTx/>
                <a:latin typeface="Arial" panose="020B0604020202020204"/>
                <a:ea typeface="+mn-ea"/>
                <a:cs typeface="SignaColumn-Bold"/>
              </a:rPr>
              <a:t>tilt</a:t>
            </a:r>
            <a:r>
              <a:rPr kumimoji="0" lang="en-US" sz="1300" b="1" i="0" u="none" strike="noStrike" kern="1200" cap="none" spc="-10" normalizeH="0" baseline="0" noProof="0" dirty="0">
                <a:ln>
                  <a:noFill/>
                </a:ln>
                <a:solidFill>
                  <a:srgbClr val="FFFFFF"/>
                </a:solidFill>
                <a:effectLst/>
                <a:uLnTx/>
                <a:uFillTx/>
                <a:latin typeface="Arial" panose="020B0604020202020204"/>
                <a:ea typeface="+mn-ea"/>
                <a:cs typeface="SignaColumn-Bold"/>
              </a:rPr>
              <a:t> </a:t>
            </a:r>
            <a:r>
              <a:rPr kumimoji="0" lang="en-US" sz="1300" b="1" i="0" u="none" strike="noStrike" kern="1200" cap="none" spc="0" normalizeH="0" baseline="0" noProof="0" dirty="0">
                <a:ln>
                  <a:noFill/>
                </a:ln>
                <a:solidFill>
                  <a:srgbClr val="FFFFFF"/>
                </a:solidFill>
                <a:effectLst/>
                <a:uLnTx/>
                <a:uFillTx/>
                <a:latin typeface="Arial" panose="020B0604020202020204"/>
                <a:ea typeface="+mn-ea"/>
                <a:cs typeface="SignaColumn-Bold"/>
              </a:rPr>
              <a:t>rotator</a:t>
            </a:r>
            <a:r>
              <a:rPr kumimoji="0" lang="en-US" sz="1300" b="1" i="0" u="none" strike="noStrike" kern="1200" cap="none" spc="-5" normalizeH="0" baseline="0" noProof="0" dirty="0">
                <a:ln>
                  <a:noFill/>
                </a:ln>
                <a:solidFill>
                  <a:srgbClr val="FFFFFF"/>
                </a:solidFill>
                <a:effectLst/>
                <a:uLnTx/>
                <a:uFillTx/>
                <a:latin typeface="Arial" panose="020B0604020202020204"/>
                <a:ea typeface="+mn-ea"/>
                <a:cs typeface="SignaColumn-Bold"/>
              </a:rPr>
              <a:t> </a:t>
            </a:r>
            <a:r>
              <a:rPr kumimoji="0" lang="en-US" sz="1300" b="1" i="0" u="none" strike="noStrike" kern="1200" cap="none" spc="0" normalizeH="0" baseline="0" noProof="0" dirty="0">
                <a:ln>
                  <a:noFill/>
                </a:ln>
                <a:solidFill>
                  <a:srgbClr val="FFFFFF"/>
                </a:solidFill>
                <a:effectLst/>
                <a:uLnTx/>
                <a:uFillTx/>
                <a:latin typeface="Arial" panose="020B0604020202020204"/>
                <a:ea typeface="+mn-ea"/>
                <a:cs typeface="SignaColumn-Bold"/>
              </a:rPr>
              <a:t>functions</a:t>
            </a: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a:t>
            </a:r>
            <a:r>
              <a:rPr kumimoji="0" lang="en-US" sz="1300" b="0" i="0" u="none" strike="noStrike" kern="1200" cap="none" spc="-10" normalizeH="0" baseline="0" noProof="0" dirty="0">
                <a:ln>
                  <a:noFill/>
                </a:ln>
                <a:solidFill>
                  <a:srgbClr val="FFFFFF"/>
                </a:solidFill>
                <a:effectLst/>
                <a:uLnTx/>
                <a:uFillTx/>
                <a:latin typeface="Arial" panose="020B0604020202020204"/>
                <a:ea typeface="+mn-ea"/>
                <a:cs typeface="SignaColumn-Light"/>
              </a:rPr>
              <a:t> </a:t>
            </a: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The</a:t>
            </a:r>
            <a:r>
              <a:rPr kumimoji="0" lang="en-US" sz="1300" b="0" i="0" u="none" strike="noStrike" kern="1200" cap="none" spc="-5" normalizeH="0" baseline="0" noProof="0" dirty="0">
                <a:ln>
                  <a:noFill/>
                </a:ln>
                <a:solidFill>
                  <a:srgbClr val="FFFFFF"/>
                </a:solidFill>
                <a:effectLst/>
                <a:uLnTx/>
                <a:uFillTx/>
                <a:latin typeface="Arial" panose="020B0604020202020204"/>
                <a:ea typeface="+mn-ea"/>
                <a:cs typeface="SignaColumn-Light"/>
              </a:rPr>
              <a:t> </a:t>
            </a:r>
            <a:r>
              <a:rPr kumimoji="0" lang="en-US" sz="1300" b="0" i="0" u="none" strike="noStrike" kern="1200" cap="none" spc="-10" normalizeH="0" baseline="0" noProof="0" dirty="0">
                <a:ln>
                  <a:noFill/>
                </a:ln>
                <a:solidFill>
                  <a:srgbClr val="FFFFFF"/>
                </a:solidFill>
                <a:effectLst/>
                <a:uLnTx/>
                <a:uFillTx/>
                <a:latin typeface="Arial" panose="020B0604020202020204"/>
                <a:ea typeface="+mn-ea"/>
                <a:cs typeface="SignaColumn-Light"/>
              </a:rPr>
              <a:t>semi- </a:t>
            </a: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automatic</a:t>
            </a:r>
            <a:r>
              <a:rPr kumimoji="0" lang="en-US" sz="1300" b="0" i="0" u="none" strike="noStrike" kern="1200" cap="none" spc="-10" normalizeH="0" baseline="0" noProof="0" dirty="0">
                <a:ln>
                  <a:noFill/>
                </a:ln>
                <a:solidFill>
                  <a:srgbClr val="FFFFFF"/>
                </a:solidFill>
                <a:effectLst/>
                <a:uLnTx/>
                <a:uFillTx/>
                <a:latin typeface="Arial" panose="020B0604020202020204"/>
                <a:ea typeface="+mn-ea"/>
                <a:cs typeface="SignaColumn-Light"/>
              </a:rPr>
              <a:t> </a:t>
            </a: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excavator</a:t>
            </a:r>
            <a:r>
              <a:rPr kumimoji="0" lang="en-US" sz="1300" b="0" i="0" u="none" strike="noStrike" kern="1200" cap="none" spc="-5" normalizeH="0" baseline="0" noProof="0" dirty="0">
                <a:ln>
                  <a:noFill/>
                </a:ln>
                <a:solidFill>
                  <a:srgbClr val="FFFFFF"/>
                </a:solidFill>
                <a:effectLst/>
                <a:uLnTx/>
                <a:uFillTx/>
                <a:latin typeface="Arial" panose="020B0604020202020204"/>
                <a:ea typeface="+mn-ea"/>
                <a:cs typeface="SignaColumn-Light"/>
              </a:rPr>
              <a:t> </a:t>
            </a: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is</a:t>
            </a:r>
            <a:r>
              <a:rPr kumimoji="0" lang="en-US" sz="1300" b="0" i="0" u="none" strike="noStrike" kern="1200" cap="none" spc="-10" normalizeH="0" baseline="0" noProof="0" dirty="0">
                <a:ln>
                  <a:noFill/>
                </a:ln>
                <a:solidFill>
                  <a:srgbClr val="FFFFFF"/>
                </a:solidFill>
                <a:effectLst/>
                <a:uLnTx/>
                <a:uFillTx/>
                <a:latin typeface="Arial" panose="020B0604020202020204"/>
                <a:ea typeface="+mn-ea"/>
                <a:cs typeface="SignaColumn-Light"/>
              </a:rPr>
              <a:t> </a:t>
            </a: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a</a:t>
            </a:r>
            <a:r>
              <a:rPr kumimoji="0" lang="en-US" sz="1300" b="0" i="0" u="none" strike="noStrike" kern="1200" cap="none" spc="-5" normalizeH="0" baseline="0" noProof="0" dirty="0">
                <a:ln>
                  <a:noFill/>
                </a:ln>
                <a:solidFill>
                  <a:srgbClr val="FFFFFF"/>
                </a:solidFill>
                <a:effectLst/>
                <a:uLnTx/>
                <a:uFillTx/>
                <a:latin typeface="Arial" panose="020B0604020202020204"/>
                <a:ea typeface="+mn-ea"/>
                <a:cs typeface="SignaColumn-Light"/>
              </a:rPr>
              <a:t> </a:t>
            </a: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flexible</a:t>
            </a:r>
            <a:r>
              <a:rPr kumimoji="0" lang="en-US" sz="1300" b="0" i="0" u="none" strike="noStrike" kern="1200" cap="none" spc="-10" normalizeH="0" baseline="0" noProof="0" dirty="0">
                <a:ln>
                  <a:noFill/>
                </a:ln>
                <a:solidFill>
                  <a:srgbClr val="FFFFFF"/>
                </a:solidFill>
                <a:effectLst/>
                <a:uLnTx/>
                <a:uFillTx/>
                <a:latin typeface="Arial" panose="020B0604020202020204"/>
                <a:ea typeface="+mn-ea"/>
                <a:cs typeface="SignaColumn-Light"/>
              </a:rPr>
              <a:t> </a:t>
            </a: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solution,</a:t>
            </a:r>
            <a:r>
              <a:rPr kumimoji="0" lang="en-US" sz="1300" b="0" i="0" u="none" strike="noStrike" kern="1200" cap="none" spc="-5" normalizeH="0" baseline="0" noProof="0" dirty="0">
                <a:ln>
                  <a:noFill/>
                </a:ln>
                <a:solidFill>
                  <a:srgbClr val="FFFFFF"/>
                </a:solidFill>
                <a:effectLst/>
                <a:uLnTx/>
                <a:uFillTx/>
                <a:latin typeface="Arial" panose="020B0604020202020204"/>
                <a:ea typeface="+mn-ea"/>
                <a:cs typeface="SignaColumn-Light"/>
              </a:rPr>
              <a:t> </a:t>
            </a:r>
            <a:r>
              <a:rPr kumimoji="0" lang="en-US" sz="1300" b="0" i="0" u="none" strike="noStrike" kern="1200" cap="none" spc="-25" normalizeH="0" baseline="0" noProof="0" dirty="0">
                <a:ln>
                  <a:noFill/>
                </a:ln>
                <a:solidFill>
                  <a:srgbClr val="FFFFFF"/>
                </a:solidFill>
                <a:effectLst/>
                <a:uLnTx/>
                <a:uFillTx/>
                <a:latin typeface="Arial" panose="020B0604020202020204"/>
                <a:ea typeface="+mn-ea"/>
                <a:cs typeface="SignaColumn-Light"/>
              </a:rPr>
              <a:t>and </a:t>
            </a: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the</a:t>
            </a:r>
            <a:r>
              <a:rPr kumimoji="0" lang="en-US" sz="1300" b="0" i="0" u="none" strike="noStrike" kern="1200" cap="none" spc="-5" normalizeH="0" baseline="0" noProof="0" dirty="0">
                <a:ln>
                  <a:noFill/>
                </a:ln>
                <a:solidFill>
                  <a:srgbClr val="FFFFFF"/>
                </a:solidFill>
                <a:effectLst/>
                <a:uLnTx/>
                <a:uFillTx/>
                <a:latin typeface="Arial" panose="020B0604020202020204"/>
                <a:ea typeface="+mn-ea"/>
                <a:cs typeface="SignaColumn-Light"/>
              </a:rPr>
              <a:t> </a:t>
            </a: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operator</a:t>
            </a:r>
            <a:r>
              <a:rPr kumimoji="0" lang="en-US" sz="1300" b="0" i="0" u="none" strike="noStrike" kern="1200" cap="none" spc="-5" normalizeH="0" baseline="0" noProof="0" dirty="0">
                <a:ln>
                  <a:noFill/>
                </a:ln>
                <a:solidFill>
                  <a:srgbClr val="FFFFFF"/>
                </a:solidFill>
                <a:effectLst/>
                <a:uLnTx/>
                <a:uFillTx/>
                <a:latin typeface="Arial" panose="020B0604020202020204"/>
                <a:ea typeface="+mn-ea"/>
                <a:cs typeface="SignaColumn-Light"/>
              </a:rPr>
              <a:t> </a:t>
            </a: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can</a:t>
            </a:r>
            <a:r>
              <a:rPr kumimoji="0" lang="en-US" sz="1300" b="0" i="0" u="none" strike="noStrike" kern="1200" cap="none" spc="-5" normalizeH="0" baseline="0" noProof="0" dirty="0">
                <a:ln>
                  <a:noFill/>
                </a:ln>
                <a:solidFill>
                  <a:srgbClr val="FFFFFF"/>
                </a:solidFill>
                <a:effectLst/>
                <a:uLnTx/>
                <a:uFillTx/>
                <a:latin typeface="Arial" panose="020B0604020202020204"/>
                <a:ea typeface="+mn-ea"/>
                <a:cs typeface="SignaColumn-Light"/>
              </a:rPr>
              <a:t> </a:t>
            </a: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easily switch</a:t>
            </a:r>
            <a:r>
              <a:rPr kumimoji="0" lang="en-US" sz="1300" b="0" i="0" u="none" strike="noStrike" kern="1200" cap="none" spc="-5" normalizeH="0" baseline="0" noProof="0" dirty="0">
                <a:ln>
                  <a:noFill/>
                </a:ln>
                <a:solidFill>
                  <a:srgbClr val="FFFFFF"/>
                </a:solidFill>
                <a:effectLst/>
                <a:uLnTx/>
                <a:uFillTx/>
                <a:latin typeface="Arial" panose="020B0604020202020204"/>
                <a:ea typeface="+mn-ea"/>
                <a:cs typeface="SignaColumn-Light"/>
              </a:rPr>
              <a:t> </a:t>
            </a: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between</a:t>
            </a:r>
            <a:r>
              <a:rPr kumimoji="0" lang="en-US" sz="1300" b="0" i="0" u="none" strike="noStrike" kern="1200" cap="none" spc="-5" normalizeH="0" baseline="0" noProof="0" dirty="0">
                <a:ln>
                  <a:noFill/>
                </a:ln>
                <a:solidFill>
                  <a:srgbClr val="FFFFFF"/>
                </a:solidFill>
                <a:effectLst/>
                <a:uLnTx/>
                <a:uFillTx/>
                <a:latin typeface="Arial" panose="020B0604020202020204"/>
                <a:ea typeface="+mn-ea"/>
                <a:cs typeface="SignaColumn-Light"/>
              </a:rPr>
              <a:t> </a:t>
            </a:r>
            <a:r>
              <a:rPr kumimoji="0" lang="en-US" sz="1300" b="0" i="0" u="none" strike="noStrike" kern="1200" cap="none" spc="-10" normalizeH="0" baseline="0" noProof="0" dirty="0">
                <a:ln>
                  <a:noFill/>
                </a:ln>
                <a:solidFill>
                  <a:srgbClr val="FFFFFF"/>
                </a:solidFill>
                <a:effectLst/>
                <a:uLnTx/>
                <a:uFillTx/>
                <a:latin typeface="Arial" panose="020B0604020202020204"/>
                <a:ea typeface="+mn-ea"/>
                <a:cs typeface="SignaColumn-Light"/>
              </a:rPr>
              <a:t>manual </a:t>
            </a: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and</a:t>
            </a:r>
            <a:r>
              <a:rPr kumimoji="0" lang="en-US" sz="1300" b="0" i="0" u="none" strike="noStrike" kern="1200" cap="none" spc="-10" normalizeH="0" baseline="0" noProof="0" dirty="0">
                <a:ln>
                  <a:noFill/>
                </a:ln>
                <a:solidFill>
                  <a:srgbClr val="FFFFFF"/>
                </a:solidFill>
                <a:effectLst/>
                <a:uLnTx/>
                <a:uFillTx/>
                <a:latin typeface="Arial" panose="020B0604020202020204"/>
                <a:ea typeface="+mn-ea"/>
                <a:cs typeface="SignaColumn-Light"/>
              </a:rPr>
              <a:t> </a:t>
            </a: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auto</a:t>
            </a:r>
            <a:r>
              <a:rPr kumimoji="0" lang="en-US" sz="1300" b="0" i="0" u="none" strike="noStrike" kern="1200" cap="none" spc="-5" normalizeH="0" baseline="0" noProof="0" dirty="0">
                <a:ln>
                  <a:noFill/>
                </a:ln>
                <a:solidFill>
                  <a:srgbClr val="FFFFFF"/>
                </a:solidFill>
                <a:effectLst/>
                <a:uLnTx/>
                <a:uFillTx/>
                <a:latin typeface="Arial" panose="020B0604020202020204"/>
                <a:ea typeface="+mn-ea"/>
                <a:cs typeface="SignaColumn-Light"/>
              </a:rPr>
              <a:t> </a:t>
            </a: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mode</a:t>
            </a:r>
            <a:r>
              <a:rPr kumimoji="0" lang="en-US" sz="1300" b="0" i="0" u="none" strike="noStrike" kern="1200" cap="none" spc="-5" normalizeH="0" baseline="0" noProof="0" dirty="0">
                <a:ln>
                  <a:noFill/>
                </a:ln>
                <a:solidFill>
                  <a:srgbClr val="FFFFFF"/>
                </a:solidFill>
                <a:effectLst/>
                <a:uLnTx/>
                <a:uFillTx/>
                <a:latin typeface="Arial" panose="020B0604020202020204"/>
                <a:ea typeface="+mn-ea"/>
                <a:cs typeface="SignaColumn-Light"/>
              </a:rPr>
              <a:t> </a:t>
            </a: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to</a:t>
            </a:r>
            <a:r>
              <a:rPr kumimoji="0" lang="en-US" sz="1300" b="0" i="0" u="none" strike="noStrike" kern="1200" cap="none" spc="-5" normalizeH="0" baseline="0" noProof="0" dirty="0">
                <a:ln>
                  <a:noFill/>
                </a:ln>
                <a:solidFill>
                  <a:srgbClr val="FFFFFF"/>
                </a:solidFill>
                <a:effectLst/>
                <a:uLnTx/>
                <a:uFillTx/>
                <a:latin typeface="Arial" panose="020B0604020202020204"/>
                <a:ea typeface="+mn-ea"/>
                <a:cs typeface="SignaColumn-Light"/>
              </a:rPr>
              <a:t> </a:t>
            </a: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ensure</a:t>
            </a:r>
            <a:r>
              <a:rPr kumimoji="0" lang="en-US" sz="1300" b="0" i="0" u="none" strike="noStrike" kern="1200" cap="none" spc="-5" normalizeH="0" baseline="0" noProof="0" dirty="0">
                <a:ln>
                  <a:noFill/>
                </a:ln>
                <a:solidFill>
                  <a:srgbClr val="FFFFFF"/>
                </a:solidFill>
                <a:effectLst/>
                <a:uLnTx/>
                <a:uFillTx/>
                <a:latin typeface="Arial" panose="020B0604020202020204"/>
                <a:ea typeface="+mn-ea"/>
                <a:cs typeface="SignaColumn-Light"/>
              </a:rPr>
              <a:t> </a:t>
            </a: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maximum</a:t>
            </a:r>
            <a:r>
              <a:rPr kumimoji="0" lang="en-US" sz="1300" b="0" i="0" u="none" strike="noStrike" kern="1200" cap="none" spc="-5" normalizeH="0" baseline="0" noProof="0" dirty="0">
                <a:ln>
                  <a:noFill/>
                </a:ln>
                <a:solidFill>
                  <a:srgbClr val="FFFFFF"/>
                </a:solidFill>
                <a:effectLst/>
                <a:uLnTx/>
                <a:uFillTx/>
                <a:latin typeface="Arial" panose="020B0604020202020204"/>
                <a:ea typeface="+mn-ea"/>
                <a:cs typeface="SignaColumn-Light"/>
              </a:rPr>
              <a:t> </a:t>
            </a:r>
            <a:r>
              <a:rPr kumimoji="0" lang="en-US" sz="1300" b="0" i="0" u="none" strike="noStrike" kern="1200" cap="none" spc="-10" normalizeH="0" baseline="0" noProof="0" dirty="0">
                <a:ln>
                  <a:noFill/>
                </a:ln>
                <a:solidFill>
                  <a:srgbClr val="FFFFFF"/>
                </a:solidFill>
                <a:effectLst/>
                <a:uLnTx/>
                <a:uFillTx/>
                <a:latin typeface="Arial" panose="020B0604020202020204"/>
                <a:ea typeface="+mn-ea"/>
                <a:cs typeface="SignaColumn-Light"/>
              </a:rPr>
              <a:t>safety.</a:t>
            </a:r>
            <a:endPar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300" b="0" i="0" u="none" strike="noStrike" kern="1200" cap="none" spc="0" normalizeH="0" baseline="0" noProof="0" dirty="0">
              <a:ln>
                <a:noFill/>
              </a:ln>
              <a:solidFill>
                <a:srgbClr val="FFFFFF"/>
              </a:solidFill>
              <a:effectLst/>
              <a:uLnTx/>
              <a:uFillTx/>
              <a:latin typeface="Arial" panose="020B0604020202020204"/>
              <a:ea typeface="+mn-ea"/>
              <a:cs typeface="Arial" panose="020B0604020202020204" pitchFamily="34" charset="0"/>
            </a:endParaRPr>
          </a:p>
        </p:txBody>
      </p:sp>
      <p:sp>
        <p:nvSpPr>
          <p:cNvPr id="5" name="object 6">
            <a:extLst>
              <a:ext uri="{FF2B5EF4-FFF2-40B4-BE49-F238E27FC236}">
                <a16:creationId xmlns:a16="http://schemas.microsoft.com/office/drawing/2014/main" id="{6B918675-68EB-F8B1-AB8E-280366B49E35}"/>
              </a:ext>
            </a:extLst>
          </p:cNvPr>
          <p:cNvSpPr txBox="1"/>
          <p:nvPr/>
        </p:nvSpPr>
        <p:spPr>
          <a:xfrm>
            <a:off x="7514276" y="2401415"/>
            <a:ext cx="4331360" cy="3328347"/>
          </a:xfrm>
          <a:prstGeom prst="rect">
            <a:avLst/>
          </a:prstGeom>
          <a:solidFill>
            <a:srgbClr val="EDEEEE"/>
          </a:solidFill>
          <a:effectLst>
            <a:outerShdw blurRad="50800" dist="38100" dir="2700000" algn="tl" rotWithShape="0">
              <a:prstClr val="black">
                <a:alpha val="40000"/>
              </a:prstClr>
            </a:outerShdw>
          </a:effectLst>
        </p:spPr>
        <p:txBody>
          <a:bodyPr vert="horz" wrap="square" lIns="0" tIns="71755" rIns="0" bIns="0" rtlCol="0">
            <a:spAutoFit/>
          </a:bodyPr>
          <a:lstStyle/>
          <a:p>
            <a:pPr marL="0" marR="0" lvl="0" indent="0" algn="l" defTabSz="914400" rtl="0" eaLnBrk="0" fontAlgn="base" latinLnBrk="0" hangingPunct="0">
              <a:lnSpc>
                <a:spcPct val="100000"/>
              </a:lnSpc>
              <a:spcBef>
                <a:spcPts val="565"/>
              </a:spcBef>
              <a:spcAft>
                <a:spcPct val="0"/>
              </a:spcAft>
              <a:buClrTx/>
              <a:buSzTx/>
              <a:buFontTx/>
              <a:buNone/>
              <a:tabLst/>
              <a:defRPr/>
            </a:pPr>
            <a:endParaRPr kumimoji="0" sz="900" b="0" i="0" u="none" strike="noStrike" kern="1200" cap="none" spc="0" normalizeH="0" baseline="0" noProof="0" dirty="0">
              <a:ln>
                <a:noFill/>
              </a:ln>
              <a:solidFill>
                <a:srgbClr val="FFFFFF"/>
              </a:solidFill>
              <a:effectLst/>
              <a:uLnTx/>
              <a:uFillTx/>
              <a:latin typeface="Arial" panose="020B0604020202020204"/>
              <a:ea typeface="+mn-ea"/>
              <a:cs typeface="Times New Roman"/>
            </a:endParaRPr>
          </a:p>
          <a:p>
            <a:pPr marL="201295" marR="0" lvl="0" indent="0" algn="l" defTabSz="914400" rtl="0" eaLnBrk="0" fontAlgn="base" latinLnBrk="0" hangingPunct="0">
              <a:lnSpc>
                <a:spcPct val="100000"/>
              </a:lnSpc>
              <a:spcBef>
                <a:spcPct val="0"/>
              </a:spcBef>
              <a:spcAft>
                <a:spcPct val="0"/>
              </a:spcAft>
              <a:buClrTx/>
              <a:buSzTx/>
              <a:buFontTx/>
              <a:buNone/>
              <a:tabLst/>
              <a:defRPr/>
            </a:pPr>
            <a:r>
              <a:rPr kumimoji="0" sz="900" b="1" i="0" u="none" strike="noStrike" kern="1200" cap="none" spc="0" normalizeH="0" baseline="0" noProof="0" dirty="0">
                <a:ln>
                  <a:noFill/>
                </a:ln>
                <a:solidFill>
                  <a:srgbClr val="231F20"/>
                </a:solidFill>
                <a:effectLst/>
                <a:uLnTx/>
                <a:uFillTx/>
                <a:latin typeface="Arial" panose="020B0604020202020204"/>
                <a:ea typeface="+mn-ea"/>
                <a:cs typeface="SignaColumn-Bold"/>
              </a:rPr>
              <a:t>KEY </a:t>
            </a:r>
            <a:r>
              <a:rPr kumimoji="0" sz="900" b="1" i="0" u="none" strike="noStrike" kern="1200" cap="none" spc="-10" normalizeH="0" baseline="0" noProof="0" dirty="0">
                <a:ln>
                  <a:noFill/>
                </a:ln>
                <a:solidFill>
                  <a:srgbClr val="231F20"/>
                </a:solidFill>
                <a:effectLst/>
                <a:uLnTx/>
                <a:uFillTx/>
                <a:latin typeface="Arial" panose="020B0604020202020204"/>
                <a:ea typeface="+mn-ea"/>
                <a:cs typeface="SignaColumn-Bold"/>
              </a:rPr>
              <a:t>FEATURES</a:t>
            </a:r>
            <a:endParaRPr kumimoji="0" sz="900" b="0" i="0" u="none" strike="noStrike" kern="1200" cap="none" spc="0" normalizeH="0" baseline="0" noProof="0" dirty="0">
              <a:ln>
                <a:noFill/>
              </a:ln>
              <a:solidFill>
                <a:srgbClr val="FFFFFF"/>
              </a:solidFill>
              <a:effectLst/>
              <a:uLnTx/>
              <a:uFillTx/>
              <a:latin typeface="Arial" panose="020B0604020202020204"/>
              <a:ea typeface="+mn-ea"/>
              <a:cs typeface="SignaColumn-Bold"/>
            </a:endParaRPr>
          </a:p>
          <a:p>
            <a:pPr marL="345440" marR="269240" lvl="0" indent="-144145" algn="l" defTabSz="914400" rtl="0" eaLnBrk="0" fontAlgn="base" latinLnBrk="0" hangingPunct="0">
              <a:lnSpc>
                <a:spcPct val="130000"/>
              </a:lnSpc>
              <a:spcBef>
                <a:spcPts val="300"/>
              </a:spcBef>
              <a:spcAft>
                <a:spcPct val="0"/>
              </a:spcAft>
              <a:buClrTx/>
              <a:buSzPct val="87500"/>
              <a:buFont typeface="Arial"/>
              <a:buChar char="■"/>
              <a:tabLst>
                <a:tab pos="345440" algn="l"/>
                <a:tab pos="347345" algn="l"/>
              </a:tabLst>
              <a:defRPr/>
            </a:pPr>
            <a:r>
              <a:rPr kumimoji="0" sz="900" b="0" i="0" u="none" strike="noStrike" kern="1200" cap="none" spc="0" normalizeH="0" baseline="0" noProof="0" dirty="0">
                <a:ln>
                  <a:noFill/>
                </a:ln>
                <a:solidFill>
                  <a:srgbClr val="ED1941"/>
                </a:solidFill>
                <a:effectLst/>
                <a:uLnTx/>
                <a:uFillTx/>
                <a:latin typeface="Arial" panose="020B0604020202020204"/>
                <a:ea typeface="+mn-ea"/>
                <a:cs typeface="SignaColumn-Light"/>
              </a:rPr>
              <a:t>	</a:t>
            </a:r>
            <a:r>
              <a:rPr kumimoji="0" sz="900" b="0" i="0" u="none" strike="noStrike" kern="1200" cap="none" spc="0" normalizeH="0" baseline="0" noProof="0" dirty="0">
                <a:ln>
                  <a:noFill/>
                </a:ln>
                <a:solidFill>
                  <a:srgbClr val="231F20"/>
                </a:solidFill>
                <a:effectLst/>
                <a:uLnTx/>
                <a:uFillTx/>
                <a:latin typeface="Arial" panose="020B0604020202020204"/>
                <a:ea typeface="+mn-ea"/>
                <a:cs typeface="SignaColumn-Light"/>
              </a:rPr>
              <a:t>The</a:t>
            </a:r>
            <a:r>
              <a:rPr kumimoji="0" sz="900" b="0" i="0" u="none" strike="noStrike" kern="1200" cap="none" spc="-40"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design</a:t>
            </a:r>
            <a:r>
              <a:rPr kumimoji="0" sz="900" b="0" i="0" u="none" strike="noStrike" kern="1200" cap="none" spc="-40"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slopes</a:t>
            </a:r>
            <a:r>
              <a:rPr kumimoji="0" sz="900" b="0" i="0" u="none" strike="noStrike" kern="1200" cap="none" spc="-35"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0" normalizeH="0" baseline="0" noProof="0" dirty="0">
                <a:ln>
                  <a:noFill/>
                </a:ln>
                <a:solidFill>
                  <a:srgbClr val="231F20"/>
                </a:solidFill>
                <a:effectLst/>
                <a:uLnTx/>
                <a:uFillTx/>
                <a:latin typeface="Arial" panose="020B0604020202020204"/>
                <a:ea typeface="+mn-ea"/>
                <a:cs typeface="SignaColumn-Light"/>
              </a:rPr>
              <a:t>are</a:t>
            </a:r>
            <a:r>
              <a:rPr kumimoji="0" sz="900" b="0" i="0" u="none" strike="noStrike" kern="1200" cap="none" spc="-40"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followed</a:t>
            </a:r>
            <a:r>
              <a:rPr kumimoji="0" sz="900" b="0" i="0" u="none" strike="noStrike" kern="1200" cap="none" spc="-35"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automatically only</a:t>
            </a:r>
            <a:r>
              <a:rPr kumimoji="0" sz="900" b="0" i="0" u="none" strike="noStrike" kern="1200" cap="none" spc="-30"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0" normalizeH="0" baseline="0" noProof="0" dirty="0">
                <a:ln>
                  <a:noFill/>
                </a:ln>
                <a:solidFill>
                  <a:srgbClr val="231F20"/>
                </a:solidFill>
                <a:effectLst/>
                <a:uLnTx/>
                <a:uFillTx/>
                <a:latin typeface="Arial" panose="020B0604020202020204"/>
                <a:ea typeface="+mn-ea"/>
                <a:cs typeface="SignaColumn-Light"/>
              </a:rPr>
              <a:t>by</a:t>
            </a:r>
            <a:r>
              <a:rPr kumimoji="0" sz="900" b="0" i="0" u="none" strike="noStrike" kern="1200" cap="none" spc="-25"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operating</a:t>
            </a:r>
            <a:r>
              <a:rPr kumimoji="0" sz="900" b="0" i="0" u="none" strike="noStrike" kern="1200" cap="none" spc="-25"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0" normalizeH="0" baseline="0" noProof="0" dirty="0">
                <a:ln>
                  <a:noFill/>
                </a:ln>
                <a:solidFill>
                  <a:srgbClr val="231F20"/>
                </a:solidFill>
                <a:effectLst/>
                <a:uLnTx/>
                <a:uFillTx/>
                <a:latin typeface="Arial" panose="020B0604020202020204"/>
                <a:ea typeface="+mn-ea"/>
                <a:cs typeface="SignaColumn-Light"/>
              </a:rPr>
              <a:t>the</a:t>
            </a:r>
            <a:r>
              <a:rPr kumimoji="0" sz="900" b="0" i="0" u="none" strike="noStrike" kern="1200" cap="none" spc="-30"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stick</a:t>
            </a:r>
            <a:endParaRPr kumimoji="0" sz="900" b="0" i="0" u="none" strike="noStrike" kern="1200" cap="none" spc="0" normalizeH="0" baseline="0" noProof="0" dirty="0">
              <a:ln>
                <a:noFill/>
              </a:ln>
              <a:solidFill>
                <a:srgbClr val="FFFFFF"/>
              </a:solidFill>
              <a:effectLst/>
              <a:uLnTx/>
              <a:uFillTx/>
              <a:latin typeface="Arial" panose="020B0604020202020204"/>
              <a:ea typeface="+mn-ea"/>
              <a:cs typeface="SignaColumn-Light"/>
            </a:endParaRPr>
          </a:p>
          <a:p>
            <a:pPr marL="345440" marR="286385" lvl="0" indent="-144145" algn="l" defTabSz="914400" rtl="0" eaLnBrk="0" fontAlgn="base" latinLnBrk="0" hangingPunct="0">
              <a:lnSpc>
                <a:spcPct val="130000"/>
              </a:lnSpc>
              <a:spcBef>
                <a:spcPct val="0"/>
              </a:spcBef>
              <a:spcAft>
                <a:spcPct val="0"/>
              </a:spcAft>
              <a:buClrTx/>
              <a:buSzPct val="87500"/>
              <a:buFont typeface="Arial"/>
              <a:buChar char="■"/>
              <a:tabLst>
                <a:tab pos="345440" algn="l"/>
                <a:tab pos="347345" algn="l"/>
              </a:tabLst>
              <a:defRPr/>
            </a:pPr>
            <a:r>
              <a:rPr kumimoji="0" sz="900" b="0" i="0" u="none" strike="noStrike" kern="1200" cap="none" spc="0" normalizeH="0" baseline="0" noProof="0" dirty="0">
                <a:ln>
                  <a:noFill/>
                </a:ln>
                <a:solidFill>
                  <a:srgbClr val="ED1941"/>
                </a:solidFill>
                <a:effectLst/>
                <a:uLnTx/>
                <a:uFillTx/>
                <a:latin typeface="Arial" panose="020B0604020202020204"/>
                <a:ea typeface="+mn-ea"/>
                <a:cs typeface="SignaColumn-Light"/>
              </a:rPr>
              <a:t>	</a:t>
            </a:r>
            <a:r>
              <a:rPr kumimoji="0"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Intelligent</a:t>
            </a:r>
            <a:r>
              <a:rPr kumimoji="0" sz="900" b="0" i="0" u="none" strike="noStrike" kern="1200" cap="none" spc="-25"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0" normalizeH="0" baseline="0" noProof="0" dirty="0">
                <a:ln>
                  <a:noFill/>
                </a:ln>
                <a:solidFill>
                  <a:srgbClr val="231F20"/>
                </a:solidFill>
                <a:effectLst/>
                <a:uLnTx/>
                <a:uFillTx/>
                <a:latin typeface="Arial" panose="020B0604020202020204"/>
                <a:ea typeface="+mn-ea"/>
                <a:cs typeface="SignaColumn-Light"/>
              </a:rPr>
              <a:t>slope</a:t>
            </a:r>
            <a:r>
              <a:rPr kumimoji="0" sz="900" b="0" i="0" u="none" strike="noStrike" kern="1200" cap="none" spc="-25"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detection</a:t>
            </a:r>
            <a:r>
              <a:rPr kumimoji="0" sz="900" b="0" i="0" u="none" strike="noStrike" kern="1200" cap="none" spc="-20"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with</a:t>
            </a:r>
            <a:r>
              <a:rPr kumimoji="0" sz="900" b="0" i="0" u="none" strike="noStrike" kern="1200" cap="none" spc="-25"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closest</a:t>
            </a:r>
            <a:r>
              <a:rPr kumimoji="0" sz="900" b="0" i="0" u="none" strike="noStrike" kern="1200" cap="none" spc="-25"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cross slope</a:t>
            </a:r>
            <a:endParaRPr kumimoji="0" sz="900" b="0" i="0" u="none" strike="noStrike" kern="1200" cap="none" spc="0" normalizeH="0" baseline="0" noProof="0" dirty="0">
              <a:ln>
                <a:noFill/>
              </a:ln>
              <a:solidFill>
                <a:srgbClr val="FFFFFF"/>
              </a:solidFill>
              <a:effectLst/>
              <a:uLnTx/>
              <a:uFillTx/>
              <a:latin typeface="Arial" panose="020B0604020202020204"/>
              <a:ea typeface="+mn-ea"/>
              <a:cs typeface="SignaColumn-Light"/>
            </a:endParaRPr>
          </a:p>
          <a:p>
            <a:pPr marL="345440" marR="385445" lvl="0" indent="-144145" algn="l" defTabSz="914400" rtl="0" eaLnBrk="0" fontAlgn="base" latinLnBrk="0" hangingPunct="0">
              <a:lnSpc>
                <a:spcPct val="130000"/>
              </a:lnSpc>
              <a:spcBef>
                <a:spcPct val="0"/>
              </a:spcBef>
              <a:spcAft>
                <a:spcPct val="0"/>
              </a:spcAft>
              <a:buClrTx/>
              <a:buSzPct val="87500"/>
              <a:buFont typeface="Arial"/>
              <a:buChar char="■"/>
              <a:tabLst>
                <a:tab pos="345440" algn="l"/>
                <a:tab pos="347345" algn="l"/>
              </a:tabLst>
              <a:defRPr/>
            </a:pPr>
            <a:r>
              <a:rPr kumimoji="0" sz="900" b="0" i="0" u="none" strike="noStrike" kern="1200" cap="none" spc="0" normalizeH="0" baseline="0" noProof="0" dirty="0">
                <a:ln>
                  <a:noFill/>
                </a:ln>
                <a:solidFill>
                  <a:srgbClr val="ED1941"/>
                </a:solidFill>
                <a:effectLst/>
                <a:uLnTx/>
                <a:uFillTx/>
                <a:latin typeface="Arial" panose="020B0604020202020204"/>
                <a:ea typeface="+mn-ea"/>
                <a:cs typeface="SignaColumn-Light"/>
              </a:rPr>
              <a:t>	</a:t>
            </a:r>
            <a:r>
              <a:rPr kumimoji="0"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Surface</a:t>
            </a:r>
            <a:r>
              <a:rPr kumimoji="0" sz="900" b="0" i="0" u="none" strike="noStrike" kern="1200" cap="none" spc="-30"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protection</a:t>
            </a:r>
            <a:r>
              <a:rPr kumimoji="0" sz="900" b="0" i="0" u="none" strike="noStrike" kern="1200" cap="none" spc="-25"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0" normalizeH="0" baseline="0" noProof="0" dirty="0">
                <a:ln>
                  <a:noFill/>
                </a:ln>
                <a:solidFill>
                  <a:srgbClr val="231F20"/>
                </a:solidFill>
                <a:effectLst/>
                <a:uLnTx/>
                <a:uFillTx/>
                <a:latin typeface="Arial" panose="020B0604020202020204"/>
                <a:ea typeface="+mn-ea"/>
                <a:cs typeface="SignaColumn-Light"/>
              </a:rPr>
              <a:t>(no</a:t>
            </a:r>
            <a:r>
              <a:rPr kumimoji="0" sz="900" b="0" i="0" u="none" strike="noStrike" kern="1200" cap="none" spc="-25"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tool</a:t>
            </a:r>
            <a:r>
              <a:rPr kumimoji="0" sz="900" b="0" i="0" u="none" strike="noStrike" kern="1200" cap="none" spc="-25"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point</a:t>
            </a:r>
            <a:r>
              <a:rPr kumimoji="0" sz="900" b="0" i="0" u="none" strike="noStrike" kern="1200" cap="none" spc="-25"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digs</a:t>
            </a:r>
            <a:r>
              <a:rPr kumimoji="0" sz="900" b="0" i="0" u="none" strike="noStrike" kern="1200" cap="none" spc="-25"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20" normalizeH="0" baseline="0" noProof="0" dirty="0">
                <a:ln>
                  <a:noFill/>
                </a:ln>
                <a:solidFill>
                  <a:srgbClr val="231F20"/>
                </a:solidFill>
                <a:effectLst/>
                <a:uLnTx/>
                <a:uFillTx/>
                <a:latin typeface="Arial" panose="020B0604020202020204"/>
                <a:ea typeface="+mn-ea"/>
                <a:cs typeface="SignaColumn-Light"/>
              </a:rPr>
              <a:t>into </a:t>
            </a:r>
            <a:r>
              <a:rPr kumimoji="0" sz="900" b="0" i="0" u="none" strike="noStrike" kern="1200" cap="none" spc="0" normalizeH="0" baseline="0" noProof="0" dirty="0">
                <a:ln>
                  <a:noFill/>
                </a:ln>
                <a:solidFill>
                  <a:srgbClr val="231F20"/>
                </a:solidFill>
                <a:effectLst/>
                <a:uLnTx/>
                <a:uFillTx/>
                <a:latin typeface="Arial" panose="020B0604020202020204"/>
                <a:ea typeface="+mn-ea"/>
                <a:cs typeface="SignaColumn-Light"/>
              </a:rPr>
              <a:t>you</a:t>
            </a:r>
            <a:r>
              <a:rPr kumimoji="0" sz="900" b="0" i="0" u="none" strike="noStrike" kern="1200" cap="none" spc="-55"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surface)</a:t>
            </a:r>
            <a:endParaRPr kumimoji="0" sz="900" b="0" i="0" u="none" strike="noStrike" kern="1200" cap="none" spc="0" normalizeH="0" baseline="0" noProof="0" dirty="0">
              <a:ln>
                <a:noFill/>
              </a:ln>
              <a:solidFill>
                <a:srgbClr val="FFFFFF"/>
              </a:solidFill>
              <a:effectLst/>
              <a:uLnTx/>
              <a:uFillTx/>
              <a:latin typeface="Arial" panose="020B0604020202020204"/>
              <a:ea typeface="+mn-ea"/>
              <a:cs typeface="SignaColumn-Light"/>
            </a:endParaRPr>
          </a:p>
          <a:p>
            <a:pPr marL="347345" marR="0" lvl="0" indent="-146050" algn="l" defTabSz="914400" rtl="0" eaLnBrk="0" fontAlgn="base" latinLnBrk="0" hangingPunct="0">
              <a:lnSpc>
                <a:spcPct val="130000"/>
              </a:lnSpc>
              <a:spcBef>
                <a:spcPts val="240"/>
              </a:spcBef>
              <a:spcAft>
                <a:spcPct val="0"/>
              </a:spcAft>
              <a:buClr>
                <a:srgbClr val="ED1941"/>
              </a:buClr>
              <a:buSzPct val="87500"/>
              <a:buFont typeface="Arial"/>
              <a:buChar char="■"/>
              <a:tabLst>
                <a:tab pos="347345" algn="l"/>
              </a:tabLst>
              <a:defRPr/>
            </a:pPr>
            <a:r>
              <a:rPr kumimoji="0"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Rotation</a:t>
            </a:r>
            <a:r>
              <a:rPr kumimoji="0" sz="900" b="0" i="0" u="none" strike="noStrike" kern="1200" cap="none" spc="-25"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control</a:t>
            </a:r>
            <a:r>
              <a:rPr kumimoji="0" sz="900" b="0" i="0" u="none" strike="noStrike" kern="1200" cap="none" spc="-25"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cross-</a:t>
            </a:r>
            <a:r>
              <a:rPr kumimoji="0" sz="900" b="0" i="0" u="none" strike="noStrike" kern="1200" cap="none" spc="-25" normalizeH="0" baseline="0" noProof="0" dirty="0">
                <a:ln>
                  <a:noFill/>
                </a:ln>
                <a:solidFill>
                  <a:srgbClr val="231F20"/>
                </a:solidFill>
                <a:effectLst/>
                <a:uLnTx/>
                <a:uFillTx/>
                <a:latin typeface="Arial" panose="020B0604020202020204"/>
                <a:ea typeface="+mn-ea"/>
                <a:cs typeface="SignaColumn-Light"/>
              </a:rPr>
              <a:t>cut</a:t>
            </a:r>
            <a:endParaRPr kumimoji="0" sz="900" b="0" i="0" u="none" strike="noStrike" kern="1200" cap="none" spc="0" normalizeH="0" baseline="0" noProof="0" dirty="0">
              <a:ln>
                <a:noFill/>
              </a:ln>
              <a:solidFill>
                <a:srgbClr val="FFFFFF"/>
              </a:solidFill>
              <a:effectLst/>
              <a:uLnTx/>
              <a:uFillTx/>
              <a:latin typeface="Arial" panose="020B0604020202020204"/>
              <a:ea typeface="+mn-ea"/>
              <a:cs typeface="SignaColumn-Light"/>
            </a:endParaRPr>
          </a:p>
          <a:p>
            <a:pPr marL="345440" marR="499109" lvl="0" indent="-144145" algn="l" defTabSz="914400" rtl="0" eaLnBrk="0" fontAlgn="base" latinLnBrk="0" hangingPunct="0">
              <a:lnSpc>
                <a:spcPct val="130000"/>
              </a:lnSpc>
              <a:spcBef>
                <a:spcPct val="0"/>
              </a:spcBef>
              <a:spcAft>
                <a:spcPct val="0"/>
              </a:spcAft>
              <a:buClrTx/>
              <a:buSzPct val="87500"/>
              <a:buFont typeface="Arial"/>
              <a:buChar char="■"/>
              <a:tabLst>
                <a:tab pos="345440" algn="l"/>
                <a:tab pos="347345" algn="l"/>
              </a:tabLst>
              <a:defRPr/>
            </a:pPr>
            <a:r>
              <a:rPr kumimoji="0" sz="900" b="0" i="0" u="none" strike="noStrike" kern="1200" cap="none" spc="0" normalizeH="0" baseline="0" noProof="0" dirty="0">
                <a:ln>
                  <a:noFill/>
                </a:ln>
                <a:solidFill>
                  <a:srgbClr val="ED1941"/>
                </a:solidFill>
                <a:effectLst/>
                <a:uLnTx/>
                <a:uFillTx/>
                <a:latin typeface="Arial" panose="020B0604020202020204"/>
                <a:ea typeface="+mn-ea"/>
                <a:cs typeface="SignaColumn-Light"/>
              </a:rPr>
              <a:t>	</a:t>
            </a:r>
            <a:r>
              <a:rPr kumimoji="0" sz="900" b="0" i="0" u="none" strike="noStrike" kern="1200" cap="none" spc="0" normalizeH="0" baseline="0" noProof="0" dirty="0">
                <a:ln>
                  <a:noFill/>
                </a:ln>
                <a:solidFill>
                  <a:srgbClr val="231F20"/>
                </a:solidFill>
                <a:effectLst/>
                <a:uLnTx/>
                <a:uFillTx/>
                <a:latin typeface="Arial" panose="020B0604020202020204"/>
                <a:ea typeface="+mn-ea"/>
                <a:cs typeface="SignaColumn-Light"/>
              </a:rPr>
              <a:t>Stick</a:t>
            </a:r>
            <a:r>
              <a:rPr kumimoji="0" sz="900" b="0" i="0" u="none" strike="noStrike" kern="1200" cap="none" spc="-40"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enabling</a:t>
            </a:r>
            <a:r>
              <a:rPr kumimoji="0" sz="900" b="0" i="0" u="none" strike="noStrike" kern="1200" cap="none" spc="-40"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0" normalizeH="0" baseline="0" noProof="0" dirty="0">
                <a:ln>
                  <a:noFill/>
                </a:ln>
                <a:solidFill>
                  <a:srgbClr val="231F20"/>
                </a:solidFill>
                <a:effectLst/>
                <a:uLnTx/>
                <a:uFillTx/>
                <a:latin typeface="Arial" panose="020B0604020202020204"/>
                <a:ea typeface="+mn-ea"/>
                <a:cs typeface="SignaColumn-Light"/>
              </a:rPr>
              <a:t>(no</a:t>
            </a:r>
            <a:r>
              <a:rPr kumimoji="0" sz="900" b="0" i="0" u="none" strike="noStrike" kern="1200" cap="none" spc="-40"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push</a:t>
            </a:r>
            <a:r>
              <a:rPr kumimoji="0" sz="900" b="0" i="0" u="none" strike="noStrike" kern="1200" cap="none" spc="-35"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0" normalizeH="0" baseline="0" noProof="0" dirty="0">
                <a:ln>
                  <a:noFill/>
                </a:ln>
                <a:solidFill>
                  <a:srgbClr val="231F20"/>
                </a:solidFill>
                <a:effectLst/>
                <a:uLnTx/>
                <a:uFillTx/>
                <a:latin typeface="Arial" panose="020B0604020202020204"/>
                <a:ea typeface="+mn-ea"/>
                <a:cs typeface="SignaColumn-Light"/>
              </a:rPr>
              <a:t>and</a:t>
            </a:r>
            <a:r>
              <a:rPr kumimoji="0" sz="900" b="0" i="0" u="none" strike="noStrike" kern="1200" cap="none" spc="-40"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hold</a:t>
            </a:r>
            <a:r>
              <a:rPr kumimoji="0" sz="900" b="0" i="0" u="none" strike="noStrike" kern="1200" cap="none" spc="-40"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0" normalizeH="0" baseline="0" noProof="0" dirty="0">
                <a:ln>
                  <a:noFill/>
                </a:ln>
                <a:solidFill>
                  <a:srgbClr val="231F20"/>
                </a:solidFill>
                <a:effectLst/>
                <a:uLnTx/>
                <a:uFillTx/>
                <a:latin typeface="Arial" panose="020B0604020202020204"/>
                <a:ea typeface="+mn-ea"/>
                <a:cs typeface="SignaColumn-Light"/>
              </a:rPr>
              <a:t>on</a:t>
            </a:r>
            <a:r>
              <a:rPr kumimoji="0" sz="900" b="0" i="0" u="none" strike="noStrike" kern="1200" cap="none" spc="-40"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25" normalizeH="0" baseline="0" noProof="0" dirty="0">
                <a:ln>
                  <a:noFill/>
                </a:ln>
                <a:solidFill>
                  <a:srgbClr val="231F20"/>
                </a:solidFill>
                <a:effectLst/>
                <a:uLnTx/>
                <a:uFillTx/>
                <a:latin typeface="Arial" panose="020B0604020202020204"/>
                <a:ea typeface="+mn-ea"/>
                <a:cs typeface="SignaColumn-Light"/>
              </a:rPr>
              <a:t>the </a:t>
            </a:r>
            <a:r>
              <a:rPr kumimoji="0"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button)</a:t>
            </a:r>
            <a:endParaRPr kumimoji="0" sz="900" b="0" i="0" u="none" strike="noStrike" kern="1200" cap="none" spc="0" normalizeH="0" baseline="0" noProof="0" dirty="0">
              <a:ln>
                <a:noFill/>
              </a:ln>
              <a:solidFill>
                <a:srgbClr val="FFFFFF"/>
              </a:solidFill>
              <a:effectLst/>
              <a:uLnTx/>
              <a:uFillTx/>
              <a:latin typeface="Arial" panose="020B0604020202020204"/>
              <a:ea typeface="+mn-ea"/>
              <a:cs typeface="SignaColumn-Light"/>
            </a:endParaRPr>
          </a:p>
          <a:p>
            <a:pPr marL="345440" marR="251460" lvl="0" indent="-144145" algn="l" defTabSz="914400" rtl="0" eaLnBrk="0" fontAlgn="base" latinLnBrk="0" hangingPunct="0">
              <a:lnSpc>
                <a:spcPct val="130000"/>
              </a:lnSpc>
              <a:spcBef>
                <a:spcPct val="0"/>
              </a:spcBef>
              <a:spcAft>
                <a:spcPct val="0"/>
              </a:spcAft>
              <a:buClrTx/>
              <a:buSzPct val="87500"/>
              <a:buFont typeface="Arial"/>
              <a:buChar char="■"/>
              <a:tabLst>
                <a:tab pos="345440" algn="l"/>
                <a:tab pos="347345" algn="l"/>
              </a:tabLst>
              <a:defRPr/>
            </a:pPr>
            <a:r>
              <a:rPr kumimoji="0" sz="900" b="0" i="0" u="none" strike="noStrike" kern="1200" cap="none" spc="0" normalizeH="0" baseline="0" noProof="0" dirty="0">
                <a:ln>
                  <a:noFill/>
                </a:ln>
                <a:solidFill>
                  <a:srgbClr val="ED1941"/>
                </a:solidFill>
                <a:effectLst/>
                <a:uLnTx/>
                <a:uFillTx/>
                <a:latin typeface="Arial" panose="020B0604020202020204"/>
                <a:ea typeface="+mn-ea"/>
                <a:cs typeface="SignaColumn-Light"/>
              </a:rPr>
              <a:t>	</a:t>
            </a:r>
            <a:r>
              <a:rPr kumimoji="0"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Easy</a:t>
            </a:r>
            <a:r>
              <a:rPr kumimoji="0" sz="900" b="0" i="0" u="none" strike="noStrike" kern="1200" cap="none" spc="-30"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0" normalizeH="0" baseline="0" noProof="0" dirty="0">
                <a:ln>
                  <a:noFill/>
                </a:ln>
                <a:solidFill>
                  <a:srgbClr val="231F20"/>
                </a:solidFill>
                <a:effectLst/>
                <a:uLnTx/>
                <a:uFillTx/>
                <a:latin typeface="Arial" panose="020B0604020202020204"/>
                <a:ea typeface="+mn-ea"/>
                <a:cs typeface="SignaColumn-Light"/>
              </a:rPr>
              <a:t>to</a:t>
            </a:r>
            <a:r>
              <a:rPr kumimoji="0" sz="900" b="0" i="0" u="none" strike="noStrike" kern="1200" cap="none" spc="-30"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switch</a:t>
            </a:r>
            <a:r>
              <a:rPr kumimoji="0" sz="900" b="0" i="0" u="none" strike="noStrike" kern="1200" cap="none" spc="-30"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between</a:t>
            </a:r>
            <a:r>
              <a:rPr kumimoji="0" sz="900" b="0" i="0" u="none" strike="noStrike" kern="1200" cap="none" spc="-30"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manual</a:t>
            </a:r>
            <a:r>
              <a:rPr kumimoji="0" sz="900" b="0" i="0" u="none" strike="noStrike" kern="1200" cap="none" spc="-30"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0" normalizeH="0" baseline="0" noProof="0" dirty="0">
                <a:ln>
                  <a:noFill/>
                </a:ln>
                <a:solidFill>
                  <a:srgbClr val="231F20"/>
                </a:solidFill>
                <a:effectLst/>
                <a:uLnTx/>
                <a:uFillTx/>
                <a:latin typeface="Arial" panose="020B0604020202020204"/>
                <a:ea typeface="+mn-ea"/>
                <a:cs typeface="SignaColumn-Light"/>
              </a:rPr>
              <a:t>and</a:t>
            </a:r>
            <a:r>
              <a:rPr kumimoji="0" sz="900" b="0" i="0" u="none" strike="noStrike" kern="1200" cap="none" spc="-30"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0" normalizeH="0" baseline="0" noProof="0" dirty="0">
                <a:ln>
                  <a:noFill/>
                </a:ln>
                <a:solidFill>
                  <a:srgbClr val="231F20"/>
                </a:solidFill>
                <a:effectLst/>
                <a:uLnTx/>
                <a:uFillTx/>
                <a:latin typeface="Arial" panose="020B0604020202020204"/>
                <a:ea typeface="+mn-ea"/>
                <a:cs typeface="SignaColumn-Light"/>
              </a:rPr>
              <a:t>the</a:t>
            </a:r>
            <a:r>
              <a:rPr kumimoji="0" sz="900" b="0" i="0" u="none" strike="noStrike" kern="1200" cap="none" spc="-30"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20" normalizeH="0" baseline="0" noProof="0" dirty="0">
                <a:ln>
                  <a:noFill/>
                </a:ln>
                <a:solidFill>
                  <a:srgbClr val="231F20"/>
                </a:solidFill>
                <a:effectLst/>
                <a:uLnTx/>
                <a:uFillTx/>
                <a:latin typeface="Arial" panose="020B0604020202020204"/>
                <a:ea typeface="+mn-ea"/>
                <a:cs typeface="SignaColumn-Light"/>
              </a:rPr>
              <a:t>auto </a:t>
            </a:r>
            <a:r>
              <a:rPr kumimoji="0"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function</a:t>
            </a:r>
            <a:r>
              <a:rPr kumimoji="0" sz="900" b="0" i="0" u="none" strike="noStrike" kern="1200" cap="none" spc="-40"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with</a:t>
            </a:r>
            <a:r>
              <a:rPr kumimoji="0" sz="900" b="0" i="0" u="none" strike="noStrike" kern="1200" cap="none" spc="-40"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manual</a:t>
            </a:r>
            <a:r>
              <a:rPr kumimoji="0" sz="900" b="0" i="0" u="none" strike="noStrike" kern="1200" cap="none" spc="-35"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control</a:t>
            </a:r>
            <a:r>
              <a:rPr kumimoji="0" sz="900" b="0" i="0" u="none" strike="noStrike" kern="1200" cap="none" spc="-40"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0" normalizeH="0" baseline="0" noProof="0" dirty="0">
                <a:ln>
                  <a:noFill/>
                </a:ln>
                <a:solidFill>
                  <a:srgbClr val="231F20"/>
                </a:solidFill>
                <a:effectLst/>
                <a:uLnTx/>
                <a:uFillTx/>
                <a:latin typeface="Arial" panose="020B0604020202020204"/>
                <a:ea typeface="+mn-ea"/>
                <a:cs typeface="SignaColumn-Light"/>
              </a:rPr>
              <a:t>when</a:t>
            </a:r>
            <a:r>
              <a:rPr kumimoji="0" sz="900" b="0" i="0" u="none" strike="noStrike" kern="1200" cap="none" spc="-40"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required</a:t>
            </a:r>
            <a:endParaRPr kumimoji="0" sz="900" b="0" i="0" u="none" strike="noStrike" kern="1200" cap="none" spc="0" normalizeH="0" baseline="0" noProof="0" dirty="0">
              <a:ln>
                <a:noFill/>
              </a:ln>
              <a:solidFill>
                <a:srgbClr val="FFFFFF"/>
              </a:solidFill>
              <a:effectLst/>
              <a:uLnTx/>
              <a:uFillTx/>
              <a:latin typeface="Arial" panose="020B0604020202020204"/>
              <a:ea typeface="+mn-ea"/>
              <a:cs typeface="SignaColumn-Light"/>
            </a:endParaRPr>
          </a:p>
          <a:p>
            <a:pPr marL="0" marR="0" lvl="0" indent="0" algn="l" defTabSz="914400" rtl="0" eaLnBrk="0" fontAlgn="base" latinLnBrk="0" hangingPunct="0">
              <a:lnSpc>
                <a:spcPct val="100000"/>
              </a:lnSpc>
              <a:spcBef>
                <a:spcPts val="385"/>
              </a:spcBef>
              <a:spcAft>
                <a:spcPct val="0"/>
              </a:spcAft>
              <a:buClr>
                <a:srgbClr val="ED1941"/>
              </a:buClr>
              <a:buSzTx/>
              <a:buFont typeface="Arial"/>
              <a:buChar char="■"/>
              <a:tabLst/>
              <a:defRPr/>
            </a:pPr>
            <a:endParaRPr kumimoji="0" sz="900" b="0" i="0" u="none" strike="noStrike" kern="1200" cap="none" spc="0" normalizeH="0" baseline="0" noProof="0" dirty="0">
              <a:ln>
                <a:noFill/>
              </a:ln>
              <a:solidFill>
                <a:srgbClr val="FFFFFF"/>
              </a:solidFill>
              <a:effectLst/>
              <a:uLnTx/>
              <a:uFillTx/>
              <a:latin typeface="Arial" panose="020B0604020202020204"/>
              <a:ea typeface="+mn-ea"/>
              <a:cs typeface="SignaColumn-Light"/>
            </a:endParaRPr>
          </a:p>
          <a:p>
            <a:pPr marL="201295" marR="0" lvl="0" indent="0" algn="l" defTabSz="914400" rtl="0" eaLnBrk="0" fontAlgn="base" latinLnBrk="0" hangingPunct="0">
              <a:lnSpc>
                <a:spcPct val="100000"/>
              </a:lnSpc>
              <a:spcBef>
                <a:spcPts val="5"/>
              </a:spcBef>
              <a:spcAft>
                <a:spcPct val="0"/>
              </a:spcAft>
              <a:buClrTx/>
              <a:buSzTx/>
              <a:buFontTx/>
              <a:buNone/>
              <a:tabLst/>
              <a:defRPr/>
            </a:pPr>
            <a:r>
              <a:rPr kumimoji="0" sz="900" b="1" i="0" u="none" strike="noStrike" kern="1200" cap="none" spc="0" normalizeH="0" baseline="0" noProof="0" dirty="0">
                <a:ln>
                  <a:noFill/>
                </a:ln>
                <a:solidFill>
                  <a:srgbClr val="231F20"/>
                </a:solidFill>
                <a:effectLst/>
                <a:uLnTx/>
                <a:uFillTx/>
                <a:latin typeface="Arial" panose="020B0604020202020204"/>
                <a:ea typeface="+mn-ea"/>
                <a:cs typeface="SignaColumn-Bold"/>
              </a:rPr>
              <a:t>KEY </a:t>
            </a:r>
            <a:r>
              <a:rPr kumimoji="0" sz="900" b="1" i="0" u="none" strike="noStrike" kern="1200" cap="none" spc="-10" normalizeH="0" baseline="0" noProof="0" dirty="0">
                <a:ln>
                  <a:noFill/>
                </a:ln>
                <a:solidFill>
                  <a:srgbClr val="231F20"/>
                </a:solidFill>
                <a:effectLst/>
                <a:uLnTx/>
                <a:uFillTx/>
                <a:latin typeface="Arial" panose="020B0604020202020204"/>
                <a:ea typeface="+mn-ea"/>
                <a:cs typeface="SignaColumn-Bold"/>
              </a:rPr>
              <a:t>BENEFITS</a:t>
            </a:r>
            <a:endParaRPr kumimoji="0" sz="900" b="0" i="0" u="none" strike="noStrike" kern="1200" cap="none" spc="0" normalizeH="0" baseline="0" noProof="0" dirty="0">
              <a:ln>
                <a:noFill/>
              </a:ln>
              <a:solidFill>
                <a:srgbClr val="FFFFFF"/>
              </a:solidFill>
              <a:effectLst/>
              <a:uLnTx/>
              <a:uFillTx/>
              <a:latin typeface="Arial" panose="020B0604020202020204"/>
              <a:ea typeface="+mn-ea"/>
              <a:cs typeface="SignaColumn-Bold"/>
            </a:endParaRPr>
          </a:p>
          <a:p>
            <a:pPr marL="347345" marR="0" lvl="0" indent="-146050" algn="l" defTabSz="914400" rtl="0" eaLnBrk="0" fontAlgn="base" latinLnBrk="0" hangingPunct="0">
              <a:lnSpc>
                <a:spcPct val="130000"/>
              </a:lnSpc>
              <a:spcBef>
                <a:spcPts val="540"/>
              </a:spcBef>
              <a:spcAft>
                <a:spcPct val="0"/>
              </a:spcAft>
              <a:buClr>
                <a:srgbClr val="ED1941"/>
              </a:buClr>
              <a:buSzPct val="87500"/>
              <a:buFont typeface="Arial"/>
              <a:buChar char="■"/>
              <a:tabLst>
                <a:tab pos="347345" algn="l"/>
              </a:tabLst>
              <a:defRPr/>
            </a:pPr>
            <a:r>
              <a:rPr kumimoji="0" lang="en-US"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Reduced</a:t>
            </a:r>
            <a:r>
              <a:rPr kumimoji="0" sz="900" b="0" i="0" u="none" strike="noStrike" kern="1200" cap="none" spc="-20"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operator</a:t>
            </a:r>
            <a:r>
              <a:rPr kumimoji="0" sz="900" b="0" i="0" u="none" strike="noStrike" kern="1200" cap="none" spc="-20"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fatigue</a:t>
            </a:r>
            <a:endParaRPr kumimoji="0" sz="900" b="0" i="0" u="none" strike="noStrike" kern="1200" cap="none" spc="0" normalizeH="0" baseline="0" noProof="0" dirty="0">
              <a:ln>
                <a:noFill/>
              </a:ln>
              <a:solidFill>
                <a:srgbClr val="FFFFFF"/>
              </a:solidFill>
              <a:effectLst/>
              <a:uLnTx/>
              <a:uFillTx/>
              <a:latin typeface="Arial" panose="020B0604020202020204"/>
              <a:ea typeface="+mn-ea"/>
              <a:cs typeface="SignaColumn-Light"/>
            </a:endParaRPr>
          </a:p>
          <a:p>
            <a:pPr marL="345440" marR="188595" lvl="0" indent="-144145" algn="l" defTabSz="914400" rtl="0" eaLnBrk="0" fontAlgn="base" latinLnBrk="0" hangingPunct="0">
              <a:lnSpc>
                <a:spcPct val="130000"/>
              </a:lnSpc>
              <a:spcBef>
                <a:spcPct val="0"/>
              </a:spcBef>
              <a:spcAft>
                <a:spcPct val="0"/>
              </a:spcAft>
              <a:buClrTx/>
              <a:buSzPct val="87500"/>
              <a:buFont typeface="Arial"/>
              <a:buChar char="■"/>
              <a:tabLst>
                <a:tab pos="345440" algn="l"/>
                <a:tab pos="347345" algn="l"/>
              </a:tabLst>
              <a:defRPr/>
            </a:pPr>
            <a:r>
              <a:rPr kumimoji="0" sz="900" b="0" i="0" u="none" strike="noStrike" kern="1200" cap="none" spc="0" normalizeH="0" baseline="0" noProof="0" dirty="0">
                <a:ln>
                  <a:noFill/>
                </a:ln>
                <a:solidFill>
                  <a:srgbClr val="ED1941"/>
                </a:solidFill>
                <a:effectLst/>
                <a:uLnTx/>
                <a:uFillTx/>
                <a:latin typeface="Arial" panose="020B0604020202020204"/>
                <a:ea typeface="+mn-ea"/>
                <a:cs typeface="SignaColumn-Light"/>
              </a:rPr>
              <a:t>	</a:t>
            </a:r>
            <a:r>
              <a:rPr kumimoji="0" sz="900" b="0" i="0" u="none" strike="noStrike" kern="1200" cap="none" spc="0" normalizeH="0" baseline="0" noProof="0" dirty="0">
                <a:ln>
                  <a:noFill/>
                </a:ln>
                <a:solidFill>
                  <a:srgbClr val="231F20"/>
                </a:solidFill>
                <a:effectLst/>
                <a:uLnTx/>
                <a:uFillTx/>
                <a:latin typeface="Arial" panose="020B0604020202020204"/>
                <a:ea typeface="+mn-ea"/>
                <a:cs typeface="SignaColumn-Light"/>
              </a:rPr>
              <a:t>The</a:t>
            </a:r>
            <a:r>
              <a:rPr kumimoji="0" sz="900" b="0" i="0" u="none" strike="noStrike" kern="1200" cap="none" spc="-35"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0" normalizeH="0" baseline="0" noProof="0" dirty="0">
                <a:ln>
                  <a:noFill/>
                </a:ln>
                <a:solidFill>
                  <a:srgbClr val="231F20"/>
                </a:solidFill>
                <a:effectLst/>
                <a:uLnTx/>
                <a:uFillTx/>
                <a:latin typeface="Arial" panose="020B0604020202020204"/>
                <a:ea typeface="+mn-ea"/>
                <a:cs typeface="SignaColumn-Light"/>
              </a:rPr>
              <a:t>job</a:t>
            </a:r>
            <a:r>
              <a:rPr kumimoji="0" sz="900" b="0" i="0" u="none" strike="noStrike" kern="1200" cap="none" spc="-30"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0" normalizeH="0" baseline="0" noProof="0" dirty="0">
                <a:ln>
                  <a:noFill/>
                </a:ln>
                <a:solidFill>
                  <a:srgbClr val="231F20"/>
                </a:solidFill>
                <a:effectLst/>
                <a:uLnTx/>
                <a:uFillTx/>
                <a:latin typeface="Arial" panose="020B0604020202020204"/>
                <a:ea typeface="+mn-ea"/>
                <a:cs typeface="SignaColumn-Light"/>
              </a:rPr>
              <a:t>can</a:t>
            </a:r>
            <a:r>
              <a:rPr kumimoji="0" sz="900" b="0" i="0" u="none" strike="noStrike" kern="1200" cap="none" spc="-30"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0" normalizeH="0" baseline="0" noProof="0" dirty="0">
                <a:ln>
                  <a:noFill/>
                </a:ln>
                <a:solidFill>
                  <a:srgbClr val="231F20"/>
                </a:solidFill>
                <a:effectLst/>
                <a:uLnTx/>
                <a:uFillTx/>
                <a:latin typeface="Arial" panose="020B0604020202020204"/>
                <a:ea typeface="+mn-ea"/>
                <a:cs typeface="SignaColumn-Light"/>
              </a:rPr>
              <a:t>be</a:t>
            </a:r>
            <a:r>
              <a:rPr kumimoji="0" sz="900" b="0" i="0" u="none" strike="noStrike" kern="1200" cap="none" spc="-35"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done</a:t>
            </a:r>
            <a:r>
              <a:rPr kumimoji="0" sz="900" b="0" i="0" u="none" strike="noStrike" kern="1200" cap="none" spc="-30"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faster</a:t>
            </a:r>
            <a:r>
              <a:rPr kumimoji="0" sz="900" b="0" i="0" u="none" strike="noStrike" kern="1200" cap="none" spc="-30"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because</a:t>
            </a:r>
            <a:r>
              <a:rPr kumimoji="0" sz="900" b="0" i="0" u="none" strike="noStrike" kern="1200" cap="none" spc="-35"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costly</a:t>
            </a:r>
            <a:r>
              <a:rPr kumimoji="0" sz="900" b="0" i="0" u="none" strike="noStrike" kern="1200" cap="none" spc="-30"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25" normalizeH="0" baseline="0" noProof="0" dirty="0">
                <a:ln>
                  <a:noFill/>
                </a:ln>
                <a:solidFill>
                  <a:srgbClr val="231F20"/>
                </a:solidFill>
                <a:effectLst/>
                <a:uLnTx/>
                <a:uFillTx/>
                <a:latin typeface="Arial" panose="020B0604020202020204"/>
                <a:ea typeface="+mn-ea"/>
                <a:cs typeface="SignaColumn-Light"/>
              </a:rPr>
              <a:t>and </a:t>
            </a:r>
            <a:r>
              <a:rPr kumimoji="0"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time-consuming</a:t>
            </a:r>
            <a:r>
              <a:rPr kumimoji="0" sz="900" b="0" i="0" u="none" strike="noStrike" kern="1200" cap="none" spc="-30"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rework</a:t>
            </a:r>
            <a:r>
              <a:rPr kumimoji="0" sz="900" b="0" i="0" u="none" strike="noStrike" kern="1200" cap="none" spc="-30"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0" normalizeH="0" baseline="0" noProof="0" dirty="0">
                <a:ln>
                  <a:noFill/>
                </a:ln>
                <a:solidFill>
                  <a:srgbClr val="231F20"/>
                </a:solidFill>
                <a:effectLst/>
                <a:uLnTx/>
                <a:uFillTx/>
                <a:latin typeface="Arial" panose="020B0604020202020204"/>
                <a:ea typeface="+mn-ea"/>
                <a:cs typeface="SignaColumn-Light"/>
              </a:rPr>
              <a:t>can</a:t>
            </a:r>
            <a:r>
              <a:rPr kumimoji="0" sz="900" b="0" i="0" u="none" strike="noStrike" kern="1200" cap="none" spc="-30"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0" normalizeH="0" baseline="0" noProof="0" dirty="0">
                <a:ln>
                  <a:noFill/>
                </a:ln>
                <a:solidFill>
                  <a:srgbClr val="231F20"/>
                </a:solidFill>
                <a:effectLst/>
                <a:uLnTx/>
                <a:uFillTx/>
                <a:latin typeface="Arial" panose="020B0604020202020204"/>
                <a:ea typeface="+mn-ea"/>
                <a:cs typeface="SignaColumn-Light"/>
              </a:rPr>
              <a:t>be</a:t>
            </a:r>
            <a:r>
              <a:rPr kumimoji="0" sz="900" b="0" i="0" u="none" strike="noStrike" kern="1200" cap="none" spc="-30"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avoided</a:t>
            </a:r>
            <a:endParaRPr kumimoji="0" sz="900" b="0" i="0" u="none" strike="noStrike" kern="1200" cap="none" spc="0" normalizeH="0" baseline="0" noProof="0" dirty="0">
              <a:ln>
                <a:noFill/>
              </a:ln>
              <a:solidFill>
                <a:srgbClr val="FFFFFF"/>
              </a:solidFill>
              <a:effectLst/>
              <a:uLnTx/>
              <a:uFillTx/>
              <a:latin typeface="Arial" panose="020B0604020202020204"/>
              <a:ea typeface="+mn-ea"/>
              <a:cs typeface="SignaColumn-Light"/>
            </a:endParaRPr>
          </a:p>
          <a:p>
            <a:pPr marL="347345" marR="0" lvl="0" indent="-146050" algn="l" defTabSz="914400" rtl="0" eaLnBrk="0" fontAlgn="base" latinLnBrk="0" hangingPunct="0">
              <a:lnSpc>
                <a:spcPct val="130000"/>
              </a:lnSpc>
              <a:spcBef>
                <a:spcPts val="240"/>
              </a:spcBef>
              <a:spcAft>
                <a:spcPct val="0"/>
              </a:spcAft>
              <a:buClr>
                <a:srgbClr val="ED1941"/>
              </a:buClr>
              <a:buSzPct val="87500"/>
              <a:buFont typeface="Arial"/>
              <a:buChar char="■"/>
              <a:tabLst>
                <a:tab pos="347345" algn="l"/>
              </a:tabLst>
              <a:defRPr/>
            </a:pPr>
            <a:r>
              <a:rPr kumimoji="0"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Consistent</a:t>
            </a:r>
            <a:r>
              <a:rPr kumimoji="0" sz="900" b="0" i="0" u="none" strike="noStrike" kern="1200" cap="none" spc="-35"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quality</a:t>
            </a:r>
            <a:r>
              <a:rPr kumimoji="0" sz="900" b="0" i="0" u="none" strike="noStrike" kern="1200" cap="none" spc="-35"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0" normalizeH="0" baseline="0" noProof="0" dirty="0">
                <a:ln>
                  <a:noFill/>
                </a:ln>
                <a:solidFill>
                  <a:srgbClr val="231F20"/>
                </a:solidFill>
                <a:effectLst/>
                <a:uLnTx/>
                <a:uFillTx/>
                <a:latin typeface="Arial" panose="020B0604020202020204"/>
                <a:ea typeface="+mn-ea"/>
                <a:cs typeface="SignaColumn-Light"/>
              </a:rPr>
              <a:t>of</a:t>
            </a:r>
            <a:r>
              <a:rPr kumimoji="0" sz="900" b="0" i="0" u="none" strike="noStrike" kern="1200" cap="none" spc="-35"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finished</a:t>
            </a:r>
            <a:r>
              <a:rPr kumimoji="0" sz="900" b="0" i="0" u="none" strike="noStrike" kern="1200" cap="none" spc="-35"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surface</a:t>
            </a:r>
            <a:endParaRPr kumimoji="0" sz="900" b="0" i="0" u="none" strike="noStrike" kern="1200" cap="none" spc="0" normalizeH="0" baseline="0" noProof="0" dirty="0">
              <a:ln>
                <a:noFill/>
              </a:ln>
              <a:solidFill>
                <a:srgbClr val="FFFFFF"/>
              </a:solidFill>
              <a:effectLst/>
              <a:uLnTx/>
              <a:uFillTx/>
              <a:latin typeface="Arial" panose="020B0604020202020204"/>
              <a:ea typeface="+mn-ea"/>
              <a:cs typeface="SignaColumn-Light"/>
            </a:endParaRPr>
          </a:p>
          <a:p>
            <a:pPr marL="345440" marR="307340" lvl="0" indent="-144145" algn="l" defTabSz="914400" rtl="0" eaLnBrk="0" fontAlgn="base" latinLnBrk="0" hangingPunct="0">
              <a:lnSpc>
                <a:spcPct val="130000"/>
              </a:lnSpc>
              <a:spcBef>
                <a:spcPct val="0"/>
              </a:spcBef>
              <a:spcAft>
                <a:spcPct val="0"/>
              </a:spcAft>
              <a:buClrTx/>
              <a:buSzPct val="87500"/>
              <a:buFont typeface="Arial"/>
              <a:buChar char="■"/>
              <a:tabLst>
                <a:tab pos="345440" algn="l"/>
                <a:tab pos="347345" algn="l"/>
              </a:tabLst>
              <a:defRPr/>
            </a:pPr>
            <a:r>
              <a:rPr kumimoji="0" sz="900" b="0" i="0" u="none" strike="noStrike" kern="1200" cap="none" spc="0" normalizeH="0" baseline="0" noProof="0" dirty="0">
                <a:ln>
                  <a:noFill/>
                </a:ln>
                <a:solidFill>
                  <a:srgbClr val="ED1941"/>
                </a:solidFill>
                <a:effectLst/>
                <a:uLnTx/>
                <a:uFillTx/>
                <a:latin typeface="Arial" panose="020B0604020202020204"/>
                <a:ea typeface="+mn-ea"/>
                <a:cs typeface="SignaColumn-Light"/>
              </a:rPr>
              <a:t>	</a:t>
            </a:r>
            <a:r>
              <a:rPr kumimoji="0"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Flexible</a:t>
            </a:r>
            <a:r>
              <a:rPr kumimoji="0" sz="900" b="0" i="0" u="none" strike="noStrike" kern="1200" cap="none" spc="-15"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20" normalizeH="0" baseline="0" noProof="0" dirty="0">
                <a:ln>
                  <a:noFill/>
                </a:ln>
                <a:solidFill>
                  <a:srgbClr val="231F20"/>
                </a:solidFill>
                <a:effectLst/>
                <a:uLnTx/>
                <a:uFillTx/>
                <a:latin typeface="Arial" panose="020B0604020202020204"/>
                <a:ea typeface="+mn-ea"/>
                <a:cs typeface="SignaColumn-Light"/>
              </a:rPr>
              <a:t>configurations</a:t>
            </a:r>
            <a:r>
              <a:rPr kumimoji="0" sz="900" b="0" i="0" u="none" strike="noStrike" kern="1200" cap="none" spc="-15"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0" normalizeH="0" baseline="0" noProof="0" dirty="0">
                <a:ln>
                  <a:noFill/>
                </a:ln>
                <a:solidFill>
                  <a:srgbClr val="231F20"/>
                </a:solidFill>
                <a:effectLst/>
                <a:uLnTx/>
                <a:uFillTx/>
                <a:latin typeface="Arial" panose="020B0604020202020204"/>
                <a:ea typeface="+mn-ea"/>
                <a:cs typeface="SignaColumn-Light"/>
              </a:rPr>
              <a:t>to</a:t>
            </a:r>
            <a:r>
              <a:rPr kumimoji="0" sz="900" b="0" i="0" u="none" strike="noStrike" kern="1200" cap="none" spc="-15"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suit </a:t>
            </a:r>
            <a:r>
              <a:rPr kumimoji="0" sz="900" b="0" i="0" u="none" strike="noStrike" kern="1200" cap="none" spc="0" normalizeH="0" baseline="0" noProof="0" dirty="0">
                <a:ln>
                  <a:noFill/>
                </a:ln>
                <a:solidFill>
                  <a:srgbClr val="231F20"/>
                </a:solidFill>
                <a:effectLst/>
                <a:uLnTx/>
                <a:uFillTx/>
                <a:latin typeface="Arial" panose="020B0604020202020204"/>
                <a:ea typeface="+mn-ea"/>
                <a:cs typeface="SignaColumn-Light"/>
              </a:rPr>
              <a:t>any</a:t>
            </a:r>
            <a:r>
              <a:rPr kumimoji="0" sz="900" b="0" i="0" u="none" strike="noStrike" kern="1200" cap="none" spc="-15"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0" normalizeH="0" baseline="0" noProof="0" dirty="0">
                <a:ln>
                  <a:noFill/>
                </a:ln>
                <a:solidFill>
                  <a:srgbClr val="231F20"/>
                </a:solidFill>
                <a:effectLst/>
                <a:uLnTx/>
                <a:uFillTx/>
                <a:latin typeface="Arial" panose="020B0604020202020204"/>
                <a:ea typeface="+mn-ea"/>
                <a:cs typeface="SignaColumn-Light"/>
              </a:rPr>
              <a:t>use</a:t>
            </a:r>
            <a:r>
              <a:rPr kumimoji="0" sz="900" b="0" i="0" u="none" strike="noStrike" kern="1200" cap="none" spc="-15"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20" normalizeH="0" baseline="0" noProof="0" dirty="0">
                <a:ln>
                  <a:noFill/>
                </a:ln>
                <a:solidFill>
                  <a:srgbClr val="231F20"/>
                </a:solidFill>
                <a:effectLst/>
                <a:uLnTx/>
                <a:uFillTx/>
                <a:latin typeface="Arial" panose="020B0604020202020204"/>
                <a:ea typeface="+mn-ea"/>
                <a:cs typeface="SignaColumn-Light"/>
              </a:rPr>
              <a:t>case </a:t>
            </a:r>
            <a:r>
              <a:rPr kumimoji="0" sz="900" b="0" i="0" u="none" strike="noStrike" kern="1200" cap="none" spc="0" normalizeH="0" baseline="0" noProof="0" dirty="0">
                <a:ln>
                  <a:noFill/>
                </a:ln>
                <a:solidFill>
                  <a:srgbClr val="231F20"/>
                </a:solidFill>
                <a:effectLst/>
                <a:uLnTx/>
                <a:uFillTx/>
                <a:latin typeface="Arial" panose="020B0604020202020204"/>
                <a:ea typeface="+mn-ea"/>
                <a:cs typeface="SignaColumn-Light"/>
              </a:rPr>
              <a:t>and</a:t>
            </a:r>
            <a:r>
              <a:rPr kumimoji="0" sz="900" b="0" i="0" u="none" strike="noStrike" kern="1200" cap="none" spc="-35"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machine</a:t>
            </a:r>
            <a:r>
              <a:rPr kumimoji="0" sz="900" b="0" i="0" u="none" strike="noStrike" kern="1200" cap="none" spc="-30" normalizeH="0" baseline="0" noProof="0" dirty="0">
                <a:ln>
                  <a:noFill/>
                </a:ln>
                <a:solidFill>
                  <a:srgbClr val="231F20"/>
                </a:solidFill>
                <a:effectLst/>
                <a:uLnTx/>
                <a:uFillTx/>
                <a:latin typeface="Arial" panose="020B0604020202020204"/>
                <a:ea typeface="+mn-ea"/>
                <a:cs typeface="SignaColumn-Light"/>
              </a:rPr>
              <a:t> </a:t>
            </a:r>
            <a:r>
              <a:rPr kumimoji="0"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configuration</a:t>
            </a:r>
            <a:endParaRPr kumimoji="0" lang="en-US" sz="900" b="0" i="0" u="none" strike="noStrike" kern="1200" cap="none" spc="-10" normalizeH="0" baseline="0" noProof="0" dirty="0">
              <a:ln>
                <a:noFill/>
              </a:ln>
              <a:solidFill>
                <a:srgbClr val="231F20"/>
              </a:solidFill>
              <a:effectLst/>
              <a:uLnTx/>
              <a:uFillTx/>
              <a:latin typeface="Arial" panose="020B0604020202020204"/>
              <a:ea typeface="+mn-ea"/>
              <a:cs typeface="SignaColumn-Light"/>
            </a:endParaRPr>
          </a:p>
          <a:p>
            <a:pPr marL="345440" marR="307340" lvl="0" indent="-144145" algn="l" defTabSz="914400" rtl="0" eaLnBrk="0" fontAlgn="base" latinLnBrk="0" hangingPunct="0">
              <a:lnSpc>
                <a:spcPct val="130000"/>
              </a:lnSpc>
              <a:spcBef>
                <a:spcPct val="0"/>
              </a:spcBef>
              <a:spcAft>
                <a:spcPct val="0"/>
              </a:spcAft>
              <a:buClrTx/>
              <a:buSzPct val="87500"/>
              <a:buFont typeface="Arial"/>
              <a:buChar char="■"/>
              <a:tabLst>
                <a:tab pos="345440" algn="l"/>
                <a:tab pos="347345" algn="l"/>
              </a:tabLst>
              <a:defRPr/>
            </a:pPr>
            <a:r>
              <a:rPr kumimoji="0" lang="en-US" sz="900" b="0" i="0" u="none" strike="noStrike" kern="1200" cap="none" spc="0" normalizeH="0" baseline="0" noProof="0" dirty="0">
                <a:ln>
                  <a:noFill/>
                </a:ln>
                <a:solidFill>
                  <a:srgbClr val="ED1941"/>
                </a:solidFill>
                <a:effectLst/>
                <a:uLnTx/>
                <a:uFillTx/>
                <a:latin typeface="Arial" panose="020B0604020202020204"/>
                <a:ea typeface="+mn-ea"/>
                <a:cs typeface="SignaColumn-Light"/>
              </a:rPr>
              <a:t>	</a:t>
            </a:r>
            <a:r>
              <a:rPr kumimoji="0" lang="en-US" sz="900" b="0" i="0" u="none" strike="noStrike" kern="1200" cap="none" spc="-10" normalizeH="0" baseline="0" noProof="0" dirty="0">
                <a:ln>
                  <a:noFill/>
                </a:ln>
                <a:solidFill>
                  <a:srgbClr val="231F20"/>
                </a:solidFill>
                <a:effectLst/>
                <a:uLnTx/>
                <a:uFillTx/>
                <a:latin typeface="Arial" panose="020B0604020202020204"/>
                <a:ea typeface="+mn-ea"/>
                <a:cs typeface="SignaColumn-Light"/>
              </a:rPr>
              <a:t>Less experienced operators can execute more complex jobs</a:t>
            </a:r>
          </a:p>
          <a:p>
            <a:pPr marL="201295" marR="360045" lvl="0" indent="0" algn="l" defTabSz="914400" rtl="0" eaLnBrk="0" fontAlgn="base" latinLnBrk="0" hangingPunct="0">
              <a:lnSpc>
                <a:spcPct val="125000"/>
              </a:lnSpc>
              <a:spcBef>
                <a:spcPct val="0"/>
              </a:spcBef>
              <a:spcAft>
                <a:spcPct val="0"/>
              </a:spcAft>
              <a:buClrTx/>
              <a:buSzPct val="87500"/>
              <a:buFontTx/>
              <a:buNone/>
              <a:tabLst>
                <a:tab pos="345440" algn="l"/>
                <a:tab pos="347345" algn="l"/>
              </a:tabLst>
              <a:defRPr/>
            </a:pPr>
            <a:endParaRPr kumimoji="0" sz="900" b="0" i="0" u="none" strike="noStrike" kern="1200" cap="none" spc="0" normalizeH="0" baseline="0" noProof="0" dirty="0">
              <a:ln>
                <a:noFill/>
              </a:ln>
              <a:solidFill>
                <a:srgbClr val="FFFFFF"/>
              </a:solidFill>
              <a:effectLst/>
              <a:uLnTx/>
              <a:uFillTx/>
              <a:latin typeface="Arial" panose="020B0604020202020204"/>
              <a:ea typeface="+mn-ea"/>
              <a:cs typeface="SignaColumn-Light"/>
            </a:endParaRPr>
          </a:p>
        </p:txBody>
      </p:sp>
      <p:pic>
        <p:nvPicPr>
          <p:cNvPr id="13" name="object 7">
            <a:extLst>
              <a:ext uri="{FF2B5EF4-FFF2-40B4-BE49-F238E27FC236}">
                <a16:creationId xmlns:a16="http://schemas.microsoft.com/office/drawing/2014/main" id="{6F01D51E-E341-0329-161F-AB531A146F38}"/>
              </a:ext>
            </a:extLst>
          </p:cNvPr>
          <p:cNvPicPr/>
          <p:nvPr/>
        </p:nvPicPr>
        <p:blipFill rotWithShape="1">
          <a:blip r:embed="rId5" cstate="print"/>
          <a:srcRect l="9269"/>
          <a:stretch/>
        </p:blipFill>
        <p:spPr>
          <a:xfrm>
            <a:off x="609600" y="2401415"/>
            <a:ext cx="5967663" cy="3409919"/>
          </a:xfrm>
          <a:prstGeom prst="rect">
            <a:avLst/>
          </a:prstGeom>
        </p:spPr>
      </p:pic>
      <p:pic>
        <p:nvPicPr>
          <p:cNvPr id="15" name="Picture 14" descr="A white construction vehicle with a black background&#10;&#10;Description automatically generated">
            <a:extLst>
              <a:ext uri="{FF2B5EF4-FFF2-40B4-BE49-F238E27FC236}">
                <a16:creationId xmlns:a16="http://schemas.microsoft.com/office/drawing/2014/main" id="{4BCD6FA3-A85D-FFA1-163D-E5805E000E6D}"/>
              </a:ext>
            </a:extLst>
          </p:cNvPr>
          <p:cNvPicPr>
            <a:picLocks noChangeAspect="1"/>
          </p:cNvPicPr>
          <p:nvPr/>
        </p:nvPicPr>
        <p:blipFill>
          <a:blip r:embed="rId6"/>
          <a:stretch>
            <a:fillRect/>
          </a:stretch>
        </p:blipFill>
        <p:spPr>
          <a:xfrm>
            <a:off x="10648989" y="360001"/>
            <a:ext cx="795032" cy="795032"/>
          </a:xfrm>
          <a:prstGeom prst="rect">
            <a:avLst/>
          </a:prstGeom>
        </p:spPr>
      </p:pic>
      <p:grpSp>
        <p:nvGrpSpPr>
          <p:cNvPr id="14" name="Group 13">
            <a:extLst>
              <a:ext uri="{FF2B5EF4-FFF2-40B4-BE49-F238E27FC236}">
                <a16:creationId xmlns:a16="http://schemas.microsoft.com/office/drawing/2014/main" id="{3EC55690-77F2-2B2D-80E4-82E9F2F94E27}"/>
              </a:ext>
            </a:extLst>
          </p:cNvPr>
          <p:cNvGrpSpPr/>
          <p:nvPr/>
        </p:nvGrpSpPr>
        <p:grpSpPr>
          <a:xfrm>
            <a:off x="7514275" y="2395817"/>
            <a:ext cx="4331359" cy="3328346"/>
            <a:chOff x="9326404" y="3755491"/>
            <a:chExt cx="573541" cy="573542"/>
          </a:xfrm>
        </p:grpSpPr>
        <p:sp>
          <p:nvSpPr>
            <p:cNvPr id="16" name="Freeform: Shape 15">
              <a:extLst>
                <a:ext uri="{FF2B5EF4-FFF2-40B4-BE49-F238E27FC236}">
                  <a16:creationId xmlns:a16="http://schemas.microsoft.com/office/drawing/2014/main" id="{2F7703D9-DA13-682C-5C81-50BDA3BFCD3A}"/>
                </a:ext>
              </a:extLst>
            </p:cNvPr>
            <p:cNvSpPr/>
            <p:nvPr/>
          </p:nvSpPr>
          <p:spPr>
            <a:xfrm>
              <a:off x="9326404" y="3755491"/>
              <a:ext cx="573541" cy="573542"/>
            </a:xfrm>
            <a:custGeom>
              <a:avLst/>
              <a:gdLst>
                <a:gd name="connsiteX0" fmla="*/ 417002 w 417002"/>
                <a:gd name="connsiteY0" fmla="*/ 0 h 417002"/>
                <a:gd name="connsiteX1" fmla="*/ 0 w 417002"/>
                <a:gd name="connsiteY1" fmla="*/ 0 h 417002"/>
                <a:gd name="connsiteX2" fmla="*/ 0 w 417002"/>
                <a:gd name="connsiteY2" fmla="*/ 417002 h 417002"/>
                <a:gd name="connsiteX3" fmla="*/ 417002 w 417002"/>
                <a:gd name="connsiteY3" fmla="*/ 417002 h 417002"/>
                <a:gd name="connsiteX4" fmla="*/ 417002 w 417002"/>
                <a:gd name="connsiteY4" fmla="*/ 262529 h 417002"/>
                <a:gd name="connsiteX5" fmla="*/ 417002 w 417002"/>
                <a:gd name="connsiteY5" fmla="*/ 0 h 417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002" h="417002">
                  <a:moveTo>
                    <a:pt x="417002" y="0"/>
                  </a:moveTo>
                  <a:lnTo>
                    <a:pt x="0" y="0"/>
                  </a:lnTo>
                  <a:lnTo>
                    <a:pt x="0" y="417002"/>
                  </a:lnTo>
                  <a:lnTo>
                    <a:pt x="417002" y="417002"/>
                  </a:lnTo>
                  <a:lnTo>
                    <a:pt x="417002" y="262529"/>
                  </a:lnTo>
                  <a:lnTo>
                    <a:pt x="417002" y="0"/>
                  </a:lnTo>
                  <a:close/>
                </a:path>
              </a:pathLst>
            </a:custGeom>
            <a:noFill/>
            <a:ln w="12700" cap="rnd">
              <a:solidFill>
                <a:srgbClr val="99D6FF"/>
              </a:solidFill>
              <a:prstDash val="solid"/>
              <a:round/>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7" name="Freeform: Shape 16">
              <a:extLst>
                <a:ext uri="{FF2B5EF4-FFF2-40B4-BE49-F238E27FC236}">
                  <a16:creationId xmlns:a16="http://schemas.microsoft.com/office/drawing/2014/main" id="{1B948BA5-BE8D-CBDB-E82D-5A58AAD0DDC3}"/>
                </a:ext>
              </a:extLst>
            </p:cNvPr>
            <p:cNvSpPr/>
            <p:nvPr/>
          </p:nvSpPr>
          <p:spPr>
            <a:xfrm>
              <a:off x="9326404" y="3756603"/>
              <a:ext cx="286769" cy="286771"/>
            </a:xfrm>
            <a:custGeom>
              <a:avLst/>
              <a:gdLst>
                <a:gd name="connsiteX0" fmla="*/ 208501 w 208500"/>
                <a:gd name="connsiteY0" fmla="*/ 0 h 208501"/>
                <a:gd name="connsiteX1" fmla="*/ 0 w 208500"/>
                <a:gd name="connsiteY1" fmla="*/ 0 h 208501"/>
                <a:gd name="connsiteX2" fmla="*/ 0 w 208500"/>
                <a:gd name="connsiteY2" fmla="*/ 208501 h 208501"/>
              </a:gdLst>
              <a:ahLst/>
              <a:cxnLst>
                <a:cxn ang="0">
                  <a:pos x="connsiteX0" y="connsiteY0"/>
                </a:cxn>
                <a:cxn ang="0">
                  <a:pos x="connsiteX1" y="connsiteY1"/>
                </a:cxn>
                <a:cxn ang="0">
                  <a:pos x="connsiteX2" y="connsiteY2"/>
                </a:cxn>
              </a:cxnLst>
              <a:rect l="l" t="t" r="r" b="b"/>
              <a:pathLst>
                <a:path w="208500" h="208501">
                  <a:moveTo>
                    <a:pt x="208501" y="0"/>
                  </a:moveTo>
                  <a:lnTo>
                    <a:pt x="0" y="0"/>
                  </a:lnTo>
                  <a:lnTo>
                    <a:pt x="0" y="208501"/>
                  </a:lnTo>
                </a:path>
              </a:pathLst>
            </a:custGeom>
            <a:noFill/>
            <a:ln w="38100" cap="rnd">
              <a:solidFill>
                <a:srgbClr val="99D6FF"/>
              </a:solidFill>
              <a:prstDash val="solid"/>
              <a:round/>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grpSp>
    </p:spTree>
    <p:extLst>
      <p:ext uri="{BB962C8B-B14F-4D97-AF65-F5344CB8AC3E}">
        <p14:creationId xmlns:p14="http://schemas.microsoft.com/office/powerpoint/2010/main" val="3589679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fill="hold" nodeType="withEffect">
                                  <p:stCondLst>
                                    <p:cond delay="0"/>
                                  </p:stCondLst>
                                  <p:childTnLst>
                                    <p:animEffect transition="out" filter="fade">
                                      <p:cBhvr>
                                        <p:cTn id="6" dur="1000" tmFilter="0, 0; .2, .5; .8, .5; 1, 0"/>
                                        <p:tgtEl>
                                          <p:spTgt spid="15"/>
                                        </p:tgtEl>
                                      </p:cBhvr>
                                    </p:animEffect>
                                    <p:animScale>
                                      <p:cBhvr>
                                        <p:cTn id="7" dur="500" autoRev="1" fill="hold"/>
                                        <p:tgtEl>
                                          <p:spTgt spid="15"/>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FE79CC-A38D-7057-5CED-606C540CC79B}"/>
            </a:ext>
          </a:extLst>
        </p:cNvPr>
        <p:cNvGrpSpPr/>
        <p:nvPr/>
      </p:nvGrpSpPr>
      <p:grpSpPr>
        <a:xfrm>
          <a:off x="0" y="0"/>
          <a:ext cx="0" cy="0"/>
          <a:chOff x="0" y="0"/>
          <a:chExt cx="0" cy="0"/>
        </a:xfrm>
      </p:grpSpPr>
      <p:grpSp>
        <p:nvGrpSpPr>
          <p:cNvPr id="2" name="Group 1">
            <a:extLst>
              <a:ext uri="{FF2B5EF4-FFF2-40B4-BE49-F238E27FC236}">
                <a16:creationId xmlns:a16="http://schemas.microsoft.com/office/drawing/2014/main" id="{B002885C-6DCB-07E5-A5E1-14BA59625C42}"/>
              </a:ext>
            </a:extLst>
          </p:cNvPr>
          <p:cNvGrpSpPr/>
          <p:nvPr/>
        </p:nvGrpSpPr>
        <p:grpSpPr>
          <a:xfrm>
            <a:off x="12348205" y="-1"/>
            <a:ext cx="2093811" cy="4858604"/>
            <a:chOff x="8124431" y="-3"/>
            <a:chExt cx="2093811" cy="4858604"/>
          </a:xfrm>
        </p:grpSpPr>
        <p:sp>
          <p:nvSpPr>
            <p:cNvPr id="7" name="Rectangle 6">
              <a:extLst>
                <a:ext uri="{FF2B5EF4-FFF2-40B4-BE49-F238E27FC236}">
                  <a16:creationId xmlns:a16="http://schemas.microsoft.com/office/drawing/2014/main" id="{82C7FD16-DD0B-F0BF-523B-873BE852BE32}"/>
                </a:ext>
              </a:extLst>
            </p:cNvPr>
            <p:cNvSpPr/>
            <p:nvPr/>
          </p:nvSpPr>
          <p:spPr>
            <a:xfrm>
              <a:off x="8124431" y="-3"/>
              <a:ext cx="2093811" cy="4858604"/>
            </a:xfrm>
            <a:prstGeom prst="rect">
              <a:avLst/>
            </a:prstGeom>
            <a:solidFill>
              <a:srgbClr val="000000"/>
            </a:solidFill>
            <a:ln w="12700" cap="flat" cmpd="sng" algn="ctr">
              <a:noFill/>
              <a:prstDash val="solid"/>
              <a:miter lim="800000"/>
            </a:ln>
            <a:effectLst/>
          </p:spPr>
          <p:txBody>
            <a:bodyPr wrap="square" tIns="91440" rtlCol="0" anchor="t"/>
            <a:lstStyle/>
            <a:p>
              <a:pPr marL="0" marR="0" lvl="0" indent="0" algn="l" defTabSz="914400" rtl="0" eaLnBrk="0" fontAlgn="auto" latinLnBrk="0" hangingPunct="0">
                <a:lnSpc>
                  <a:spcPct val="100000"/>
                </a:lnSpc>
                <a:spcBef>
                  <a:spcPts val="1200"/>
                </a:spcBef>
                <a:spcAft>
                  <a:spcPts val="0"/>
                </a:spcAft>
                <a:buClrTx/>
                <a:buSzTx/>
                <a:buFontTx/>
                <a:buNone/>
                <a:tabLst/>
                <a:defRPr/>
              </a:pPr>
              <a:r>
                <a:rPr kumimoji="0" lang="en-GB" sz="1000" b="1" i="0" u="none" strike="noStrike" kern="1200" cap="all" spc="0" normalizeH="0" baseline="0" noProof="0" dirty="0">
                  <a:ln>
                    <a:noFill/>
                  </a:ln>
                  <a:solidFill>
                    <a:srgbClr val="FFFFFF"/>
                  </a:solidFill>
                  <a:effectLst/>
                  <a:uLnTx/>
                  <a:uFillTx/>
                  <a:latin typeface="Arial" panose="020B0604020202020204" pitchFamily="34" charset="0"/>
                  <a:ea typeface="+mn-ea"/>
                  <a:cs typeface="+mn-cs"/>
                </a:rPr>
                <a:t>Use List Levels </a:t>
              </a:r>
              <a:br>
                <a:rPr kumimoji="0" lang="en-GB" sz="1000" b="1" i="0" u="none" strike="noStrike" kern="1200" cap="all" spc="0" normalizeH="0" baseline="0" noProof="0" dirty="0">
                  <a:ln>
                    <a:noFill/>
                  </a:ln>
                  <a:solidFill>
                    <a:srgbClr val="FFFFFF"/>
                  </a:solidFill>
                  <a:effectLst/>
                  <a:uLnTx/>
                  <a:uFillTx/>
                  <a:latin typeface="Arial" panose="020B0604020202020204" pitchFamily="34" charset="0"/>
                  <a:ea typeface="+mn-ea"/>
                  <a:cs typeface="+mn-cs"/>
                </a:rPr>
              </a:br>
              <a:r>
                <a:rPr kumimoji="0" lang="en-GB" sz="1000" b="1" i="0" u="none" strike="noStrike" kern="1200" cap="all" spc="0" normalizeH="0" baseline="0" noProof="0" dirty="0">
                  <a:ln>
                    <a:noFill/>
                  </a:ln>
                  <a:solidFill>
                    <a:srgbClr val="FFFFFF"/>
                  </a:solidFill>
                  <a:effectLst/>
                  <a:uLnTx/>
                  <a:uFillTx/>
                  <a:latin typeface="Arial" panose="020B0604020202020204" pitchFamily="34" charset="0"/>
                  <a:ea typeface="+mn-ea"/>
                  <a:cs typeface="+mn-cs"/>
                </a:rPr>
                <a:t>for dates &amp; topics</a:t>
              </a:r>
            </a:p>
            <a:p>
              <a:pPr marL="0" marR="0" lvl="0" indent="0" algn="l" defTabSz="914400" rtl="0" eaLnBrk="0" fontAlgn="auto" latinLnBrk="0" hangingPunct="0">
                <a:lnSpc>
                  <a:spcPct val="100000"/>
                </a:lnSpc>
                <a:spcBef>
                  <a:spcPts val="1200"/>
                </a:spcBef>
                <a:spcAft>
                  <a:spcPts val="0"/>
                </a:spcAft>
                <a:buClrTx/>
                <a:buSzTx/>
                <a:buFontTx/>
                <a:buNone/>
                <a:tabLst/>
                <a:defRPr/>
              </a:pP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To move text ahead or back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one list level:</a:t>
              </a:r>
            </a:p>
            <a:p>
              <a:pPr marL="228600" marR="0" lvl="0" indent="-228600" algn="l" defTabSz="914400" rtl="0" eaLnBrk="0" fontAlgn="auto" latinLnBrk="0" hangingPunct="0">
                <a:lnSpc>
                  <a:spcPct val="100000"/>
                </a:lnSpc>
                <a:spcBef>
                  <a:spcPts val="1200"/>
                </a:spcBef>
                <a:spcAft>
                  <a:spcPts val="0"/>
                </a:spcAft>
                <a:buClrTx/>
                <a:buSzTx/>
                <a:buFontTx/>
                <a:buAutoNum type="arabicPeriod"/>
                <a:tabLst/>
                <a:defRPr/>
              </a:pP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Select text</a:t>
              </a:r>
            </a:p>
            <a:p>
              <a:pPr marL="228600" marR="0" lvl="0" indent="-228600" algn="l" defTabSz="914400" rtl="0" eaLnBrk="0" fontAlgn="auto" latinLnBrk="0" hangingPunct="0">
                <a:lnSpc>
                  <a:spcPct val="100000"/>
                </a:lnSpc>
                <a:spcBef>
                  <a:spcPts val="1200"/>
                </a:spcBef>
                <a:spcAft>
                  <a:spcPts val="0"/>
                </a:spcAft>
                <a:buClrTx/>
                <a:buSzTx/>
                <a:buFontTx/>
                <a:buAutoNum type="arabicPeriod"/>
                <a:tabLst/>
                <a:defRPr/>
              </a:pP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From the Home Tab,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in the Paragraph group,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1" i="0" u="none" strike="noStrike" kern="0" cap="none" spc="0" normalizeH="0" baseline="0" noProof="0" dirty="0">
                  <a:ln>
                    <a:noFill/>
                  </a:ln>
                  <a:solidFill>
                    <a:srgbClr val="FFFFFF"/>
                  </a:solidFill>
                  <a:effectLst/>
                  <a:uLnTx/>
                  <a:uFillTx/>
                  <a:latin typeface="Arial" panose="020B0604020202020204" pitchFamily="34" charset="0"/>
                  <a:ea typeface="+mn-ea"/>
                  <a:cs typeface="+mn-cs"/>
                </a:rPr>
                <a:t>Click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“Increase List Level” or “Decrease List Level”</a:t>
              </a:r>
            </a:p>
            <a:p>
              <a:pPr marL="228600" marR="0" lvl="0" indent="-228600" algn="l" defTabSz="914400" rtl="0" eaLnBrk="0" fontAlgn="auto" latinLnBrk="0" hangingPunct="0">
                <a:lnSpc>
                  <a:spcPct val="100000"/>
                </a:lnSpc>
                <a:spcBef>
                  <a:spcPts val="1200"/>
                </a:spcBef>
                <a:spcAft>
                  <a:spcPts val="0"/>
                </a:spcAft>
                <a:buClrTx/>
                <a:buSzTx/>
                <a:buFontTx/>
                <a:buAutoNum type="arabicPeriod"/>
                <a:tabLst/>
                <a:defRPr/>
              </a:pP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Agenda title lines use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an “invisible bullet.”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To maintain functionality, don’t use the bullet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button, use the tab key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or the Increase/ Decrease List Level buttons.</a:t>
              </a:r>
            </a:p>
            <a:p>
              <a:pPr marL="228600" marR="0" lvl="0" indent="-228600" algn="l" defTabSz="914400" rtl="0" eaLnBrk="0" fontAlgn="auto" latinLnBrk="0" hangingPunct="0">
                <a:lnSpc>
                  <a:spcPct val="100000"/>
                </a:lnSpc>
                <a:spcBef>
                  <a:spcPts val="1200"/>
                </a:spcBef>
                <a:spcAft>
                  <a:spcPts val="0"/>
                </a:spcAft>
                <a:buClrTx/>
                <a:buSzTx/>
                <a:buFontTx/>
                <a:buAutoNum type="arabicPeriod"/>
                <a:tabLst/>
                <a:defRPr/>
              </a:pPr>
              <a:endPar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endParaRPr>
            </a:p>
          </p:txBody>
        </p:sp>
        <p:grpSp>
          <p:nvGrpSpPr>
            <p:cNvPr id="8" name="Group 7">
              <a:extLst>
                <a:ext uri="{FF2B5EF4-FFF2-40B4-BE49-F238E27FC236}">
                  <a16:creationId xmlns:a16="http://schemas.microsoft.com/office/drawing/2014/main" id="{4B995A70-EC17-8C78-9635-C04F43F99884}"/>
                </a:ext>
              </a:extLst>
            </p:cNvPr>
            <p:cNvGrpSpPr/>
            <p:nvPr/>
          </p:nvGrpSpPr>
          <p:grpSpPr>
            <a:xfrm>
              <a:off x="8199422" y="3485544"/>
              <a:ext cx="1906034" cy="1241659"/>
              <a:chOff x="12368231" y="506151"/>
              <a:chExt cx="1906034" cy="1241659"/>
            </a:xfrm>
          </p:grpSpPr>
          <p:sp>
            <p:nvSpPr>
              <p:cNvPr id="9" name="Rectangle 8">
                <a:extLst>
                  <a:ext uri="{FF2B5EF4-FFF2-40B4-BE49-F238E27FC236}">
                    <a16:creationId xmlns:a16="http://schemas.microsoft.com/office/drawing/2014/main" id="{CE5E3665-FE18-D463-1107-0D28BED4A019}"/>
                  </a:ext>
                </a:extLst>
              </p:cNvPr>
              <p:cNvSpPr/>
              <p:nvPr/>
            </p:nvSpPr>
            <p:spPr>
              <a:xfrm>
                <a:off x="12368231" y="506151"/>
                <a:ext cx="1906034" cy="1241659"/>
              </a:xfrm>
              <a:prstGeom prst="rect">
                <a:avLst/>
              </a:prstGeom>
              <a:solidFill>
                <a:srgbClr val="FFFFFF"/>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white"/>
                  </a:solidFill>
                  <a:effectLst/>
                  <a:uLnTx/>
                  <a:uFillTx/>
                  <a:latin typeface="Arial" panose="020B0604020202020204" pitchFamily="34" charset="0"/>
                  <a:ea typeface="+mn-ea"/>
                  <a:cs typeface="+mn-cs"/>
                </a:endParaRPr>
              </a:p>
            </p:txBody>
          </p:sp>
          <p:pic>
            <p:nvPicPr>
              <p:cNvPr id="10" name="Picture 9">
                <a:extLst>
                  <a:ext uri="{FF2B5EF4-FFF2-40B4-BE49-F238E27FC236}">
                    <a16:creationId xmlns:a16="http://schemas.microsoft.com/office/drawing/2014/main" id="{743F9826-46F0-DB4A-E3D7-782D03ED243C}"/>
                  </a:ext>
                </a:extLst>
              </p:cNvPr>
              <p:cNvPicPr>
                <a:picLocks noChangeAspect="1"/>
              </p:cNvPicPr>
              <p:nvPr/>
            </p:nvPicPr>
            <p:blipFill rotWithShape="1">
              <a:blip r:embed="rId3"/>
              <a:srcRect r="23737"/>
              <a:stretch/>
            </p:blipFill>
            <p:spPr>
              <a:xfrm>
                <a:off x="12488636" y="739852"/>
                <a:ext cx="1674369" cy="957269"/>
              </a:xfrm>
              <a:prstGeom prst="rect">
                <a:avLst/>
              </a:prstGeom>
            </p:spPr>
          </p:pic>
          <p:pic>
            <p:nvPicPr>
              <p:cNvPr id="11" name="Picture 10">
                <a:extLst>
                  <a:ext uri="{FF2B5EF4-FFF2-40B4-BE49-F238E27FC236}">
                    <a16:creationId xmlns:a16="http://schemas.microsoft.com/office/drawing/2014/main" id="{EE0062EC-7785-C7F7-1866-2D146B01BD36}"/>
                  </a:ext>
                </a:extLst>
              </p:cNvPr>
              <p:cNvPicPr>
                <a:picLocks noChangeAspect="1"/>
              </p:cNvPicPr>
              <p:nvPr/>
            </p:nvPicPr>
            <p:blipFill>
              <a:blip r:embed="rId4"/>
              <a:stretch>
                <a:fillRect/>
              </a:stretch>
            </p:blipFill>
            <p:spPr>
              <a:xfrm>
                <a:off x="12488636" y="529675"/>
                <a:ext cx="476401" cy="210177"/>
              </a:xfrm>
              <a:prstGeom prst="rect">
                <a:avLst/>
              </a:prstGeom>
            </p:spPr>
          </p:pic>
          <p:sp>
            <p:nvSpPr>
              <p:cNvPr id="12" name="Rectangle 11">
                <a:extLst>
                  <a:ext uri="{FF2B5EF4-FFF2-40B4-BE49-F238E27FC236}">
                    <a16:creationId xmlns:a16="http://schemas.microsoft.com/office/drawing/2014/main" id="{BC9CE87B-BC18-84D0-130A-2C34A99DD069}"/>
                  </a:ext>
                </a:extLst>
              </p:cNvPr>
              <p:cNvSpPr/>
              <p:nvPr/>
            </p:nvSpPr>
            <p:spPr>
              <a:xfrm>
                <a:off x="13330163" y="855574"/>
                <a:ext cx="484271" cy="221623"/>
              </a:xfrm>
              <a:prstGeom prst="rect">
                <a:avLst/>
              </a:prstGeom>
              <a:noFill/>
              <a:ln w="57150" cap="flat" cmpd="sng" algn="ctr">
                <a:solidFill>
                  <a:srgbClr val="FF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white"/>
                  </a:solidFill>
                  <a:effectLst/>
                  <a:uLnTx/>
                  <a:uFillTx/>
                  <a:latin typeface="Arial" panose="020B0604020202020204" pitchFamily="34" charset="0"/>
                  <a:ea typeface="+mn-ea"/>
                  <a:cs typeface="+mn-cs"/>
                </a:endParaRPr>
              </a:p>
            </p:txBody>
          </p:sp>
        </p:grpSp>
      </p:grpSp>
      <p:sp>
        <p:nvSpPr>
          <p:cNvPr id="3" name="Title 2">
            <a:extLst>
              <a:ext uri="{FF2B5EF4-FFF2-40B4-BE49-F238E27FC236}">
                <a16:creationId xmlns:a16="http://schemas.microsoft.com/office/drawing/2014/main" id="{9BDEEE3B-B9C9-4EEA-E0BF-402721C47AB9}"/>
              </a:ext>
            </a:extLst>
          </p:cNvPr>
          <p:cNvSpPr>
            <a:spLocks noGrp="1"/>
          </p:cNvSpPr>
          <p:nvPr>
            <p:ph type="title"/>
          </p:nvPr>
        </p:nvSpPr>
        <p:spPr>
          <a:xfrm>
            <a:off x="609600" y="609600"/>
            <a:ext cx="10972800" cy="410233"/>
          </a:xfrm>
        </p:spPr>
        <p:txBody>
          <a:bodyPr/>
          <a:lstStyle/>
          <a:p>
            <a:r>
              <a:rPr lang="en-US" sz="2400"/>
              <a:t>3D Avoidance Zone System</a:t>
            </a:r>
            <a:endParaRPr lang="en-GB"/>
          </a:p>
        </p:txBody>
      </p:sp>
      <p:sp>
        <p:nvSpPr>
          <p:cNvPr id="4" name="object 7">
            <a:extLst>
              <a:ext uri="{FF2B5EF4-FFF2-40B4-BE49-F238E27FC236}">
                <a16:creationId xmlns:a16="http://schemas.microsoft.com/office/drawing/2014/main" id="{F77AFDB5-E352-F4A5-DA20-EDC74A2BDD45}"/>
              </a:ext>
            </a:extLst>
          </p:cNvPr>
          <p:cNvSpPr txBox="1"/>
          <p:nvPr/>
        </p:nvSpPr>
        <p:spPr>
          <a:xfrm>
            <a:off x="609600" y="1080000"/>
            <a:ext cx="11042180" cy="988540"/>
          </a:xfrm>
          <a:prstGeom prst="rect">
            <a:avLst/>
          </a:prstGeom>
        </p:spPr>
        <p:txBody>
          <a:bodyPr vert="horz" wrap="square" lIns="0" tIns="12700" rIns="0" bIns="0" rtlCol="0">
            <a:spAutoFit/>
          </a:bodyPr>
          <a:lstStyle/>
          <a:p>
            <a:pPr marL="12700" marR="5080" lvl="0" indent="0" algn="l" defTabSz="914400" rtl="0" eaLnBrk="0" fontAlgn="base" latinLnBrk="0" hangingPunct="0">
              <a:lnSpc>
                <a:spcPct val="125000"/>
              </a:lnSpc>
              <a:spcBef>
                <a:spcPts val="100"/>
              </a:spcBef>
              <a:spcAft>
                <a:spcPct val="0"/>
              </a:spcAft>
              <a:buClrTx/>
              <a:buSzTx/>
              <a:buFontTx/>
              <a:buNone/>
              <a:tabLst/>
              <a:defRPr/>
            </a:pP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The </a:t>
            </a:r>
            <a:r>
              <a:rPr kumimoji="0" lang="en-US" sz="1300" b="1" i="0" u="none" strike="noStrike" kern="1200" cap="none" spc="0" normalizeH="0" baseline="0" noProof="0" dirty="0">
                <a:ln>
                  <a:noFill/>
                </a:ln>
                <a:solidFill>
                  <a:srgbClr val="FFFFFF"/>
                </a:solidFill>
                <a:effectLst/>
                <a:uLnTx/>
                <a:uFillTx/>
                <a:latin typeface="Arial" panose="020B0604020202020204"/>
                <a:ea typeface="+mn-ea"/>
                <a:cs typeface="SignaColumn-Light"/>
              </a:rPr>
              <a:t>Leica 3D Avoidance Zone System </a:t>
            </a: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allows users to create or import 3D avoidance zones above and below the surface area directly within the Leica MC1 machine control software. The solution </a:t>
            </a:r>
            <a:r>
              <a:rPr kumimoji="0" lang="en-GB"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minimises</a:t>
            </a: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 downtime, reduces unforeseen costs, reduced destructions on site and provides a safer environment for machine operators and nearby workers. Critical avoidance areas include overhead obstructions such as powerlines, underground services, and operations close to pedestrian walkways, live carriageways, and public roads.</a:t>
            </a:r>
          </a:p>
        </p:txBody>
      </p:sp>
      <p:sp>
        <p:nvSpPr>
          <p:cNvPr id="5" name="object 6">
            <a:extLst>
              <a:ext uri="{FF2B5EF4-FFF2-40B4-BE49-F238E27FC236}">
                <a16:creationId xmlns:a16="http://schemas.microsoft.com/office/drawing/2014/main" id="{BF6E7C32-0DB7-9176-696C-C37681528EF7}"/>
              </a:ext>
            </a:extLst>
          </p:cNvPr>
          <p:cNvSpPr txBox="1"/>
          <p:nvPr/>
        </p:nvSpPr>
        <p:spPr>
          <a:xfrm>
            <a:off x="8011060" y="2500380"/>
            <a:ext cx="3876140" cy="3225498"/>
          </a:xfrm>
          <a:prstGeom prst="rect">
            <a:avLst/>
          </a:prstGeom>
          <a:solidFill>
            <a:srgbClr val="EDEEEE"/>
          </a:solidFill>
          <a:effectLst>
            <a:outerShdw blurRad="50800" dist="38100" dir="2700000" algn="tl" rotWithShape="0">
              <a:prstClr val="black">
                <a:alpha val="40000"/>
              </a:prstClr>
            </a:outerShdw>
          </a:effectLst>
        </p:spPr>
        <p:txBody>
          <a:bodyPr vert="horz" wrap="square" lIns="0" tIns="71755" rIns="180000" bIns="0" rtlCol="0">
            <a:spAutoFit/>
          </a:bodyPr>
          <a:lstStyle/>
          <a:p>
            <a:pPr marL="0" marR="0" lvl="0" indent="0" algn="l" defTabSz="914400" rtl="0" eaLnBrk="0" fontAlgn="base" latinLnBrk="0" hangingPunct="0">
              <a:lnSpc>
                <a:spcPct val="100000"/>
              </a:lnSpc>
              <a:spcBef>
                <a:spcPts val="565"/>
              </a:spcBef>
              <a:spcAft>
                <a:spcPct val="0"/>
              </a:spcAft>
              <a:buClrTx/>
              <a:buSzTx/>
              <a:buFontTx/>
              <a:buNone/>
              <a:tabLst/>
              <a:defRPr/>
            </a:pPr>
            <a:endParaRPr kumimoji="0" sz="900" b="0" i="0" u="none" strike="noStrike" kern="1200" cap="none" spc="0" normalizeH="0" baseline="0" noProof="0" dirty="0">
              <a:ln>
                <a:noFill/>
              </a:ln>
              <a:solidFill>
                <a:srgbClr val="FFFFFF"/>
              </a:solidFill>
              <a:effectLst/>
              <a:uLnTx/>
              <a:uFillTx/>
              <a:latin typeface="Arial" panose="020B0604020202020204"/>
              <a:ea typeface="+mn-ea"/>
              <a:cs typeface="Times New Roman"/>
            </a:endParaRPr>
          </a:p>
          <a:p>
            <a:pPr marL="201295" marR="0" lvl="0" indent="0" algn="l" defTabSz="914400" rtl="0" eaLnBrk="0" fontAlgn="base" latinLnBrk="0" hangingPunct="0">
              <a:lnSpc>
                <a:spcPct val="100000"/>
              </a:lnSpc>
              <a:spcBef>
                <a:spcPct val="0"/>
              </a:spcBef>
              <a:spcAft>
                <a:spcPct val="0"/>
              </a:spcAft>
              <a:buClrTx/>
              <a:buSzTx/>
              <a:buFontTx/>
              <a:buNone/>
              <a:tabLst/>
              <a:defRPr/>
            </a:pPr>
            <a:r>
              <a:rPr kumimoji="0" sz="900" b="1" i="0" u="none" strike="noStrike" kern="1200" cap="none" spc="0" normalizeH="0" baseline="0" noProof="0" dirty="0">
                <a:ln>
                  <a:noFill/>
                </a:ln>
                <a:solidFill>
                  <a:srgbClr val="231F20"/>
                </a:solidFill>
                <a:effectLst/>
                <a:uLnTx/>
                <a:uFillTx/>
                <a:latin typeface="Arial" panose="020B0604020202020204"/>
                <a:ea typeface="+mn-ea"/>
                <a:cs typeface="SignaColumn-Bold"/>
              </a:rPr>
              <a:t>KEY </a:t>
            </a:r>
            <a:r>
              <a:rPr kumimoji="0" sz="900" b="1" i="0" u="none" strike="noStrike" kern="1200" cap="none" spc="-10" normalizeH="0" baseline="0" noProof="0" dirty="0">
                <a:ln>
                  <a:noFill/>
                </a:ln>
                <a:solidFill>
                  <a:srgbClr val="231F20"/>
                </a:solidFill>
                <a:effectLst/>
                <a:uLnTx/>
                <a:uFillTx/>
                <a:latin typeface="Arial" panose="020B0604020202020204"/>
                <a:ea typeface="+mn-ea"/>
                <a:cs typeface="SignaColumn-Bold"/>
              </a:rPr>
              <a:t>FEATURES</a:t>
            </a:r>
            <a:endParaRPr kumimoji="0" lang="en-US" sz="900" b="1" i="0" u="none" strike="noStrike" kern="1200" cap="none" spc="-10" normalizeH="0" baseline="0" noProof="0" dirty="0">
              <a:ln>
                <a:noFill/>
              </a:ln>
              <a:solidFill>
                <a:srgbClr val="231F20"/>
              </a:solidFill>
              <a:effectLst/>
              <a:uLnTx/>
              <a:uFillTx/>
              <a:latin typeface="Arial" panose="020B0604020202020204"/>
              <a:ea typeface="+mn-ea"/>
              <a:cs typeface="SignaColumn-Bold"/>
            </a:endParaRPr>
          </a:p>
          <a:p>
            <a:pPr marL="347345" marR="286385" lvl="0" indent="-146050" algn="l" defTabSz="914400" rtl="0" eaLnBrk="0" fontAlgn="base" latinLnBrk="0" hangingPunct="0">
              <a:lnSpc>
                <a:spcPct val="100000"/>
              </a:lnSpc>
              <a:spcBef>
                <a:spcPts val="540"/>
              </a:spcBef>
              <a:spcAft>
                <a:spcPct val="0"/>
              </a:spcAft>
              <a:buClr>
                <a:srgbClr val="ED1941"/>
              </a:buClr>
              <a:buSzPct val="87500"/>
              <a:buFont typeface="Arial"/>
              <a:buChar char="■"/>
              <a:tabLst>
                <a:tab pos="347345" algn="l"/>
              </a:tabLst>
              <a:defRPr/>
            </a:pPr>
            <a:r>
              <a:rPr kumimoji="0" lang="en-US" sz="900" b="0" i="0" u="none" strike="noStrike" kern="1200" cap="none" spc="-10" normalizeH="0" baseline="0" noProof="0" dirty="0">
                <a:ln>
                  <a:noFill/>
                </a:ln>
                <a:solidFill>
                  <a:srgbClr val="231F20"/>
                </a:solidFill>
                <a:effectLst/>
                <a:uLnTx/>
                <a:uFillTx/>
                <a:latin typeface="Arial" panose="020B0604020202020204"/>
                <a:ea typeface="+mn-ea"/>
                <a:cs typeface="+mn-cs"/>
              </a:rPr>
              <a:t>Proportional control of excavator's hydraulic functions. </a:t>
            </a:r>
          </a:p>
          <a:p>
            <a:pPr marL="347345" marR="286385" lvl="0" indent="-146050" algn="l" defTabSz="914400" rtl="0" eaLnBrk="0" fontAlgn="base" latinLnBrk="0" hangingPunct="0">
              <a:lnSpc>
                <a:spcPct val="100000"/>
              </a:lnSpc>
              <a:spcBef>
                <a:spcPts val="540"/>
              </a:spcBef>
              <a:spcAft>
                <a:spcPct val="0"/>
              </a:spcAft>
              <a:buClr>
                <a:srgbClr val="ED1941"/>
              </a:buClr>
              <a:buSzPct val="87500"/>
              <a:buFont typeface="Arial"/>
              <a:buChar char="■"/>
              <a:tabLst>
                <a:tab pos="347345" algn="l"/>
              </a:tabLst>
              <a:defRPr/>
            </a:pPr>
            <a:r>
              <a:rPr kumimoji="0" lang="en-US" sz="900" b="0" i="0" u="none" strike="noStrike" kern="1200" cap="none" spc="-10" normalizeH="0" baseline="0" noProof="0" dirty="0">
                <a:ln>
                  <a:noFill/>
                </a:ln>
                <a:solidFill>
                  <a:srgbClr val="231F20"/>
                </a:solidFill>
                <a:effectLst/>
                <a:uLnTx/>
                <a:uFillTx/>
                <a:latin typeface="Arial" panose="020B0604020202020204"/>
                <a:ea typeface="+mn-ea"/>
                <a:cs typeface="+mn-cs"/>
              </a:rPr>
              <a:t>The machine arm/boom will gradually slow down until full stop.</a:t>
            </a:r>
          </a:p>
          <a:p>
            <a:pPr marL="347345" marR="385445" lvl="0" indent="-146050" algn="l" defTabSz="914400" rtl="0" eaLnBrk="0" fontAlgn="base" latinLnBrk="0" hangingPunct="0">
              <a:lnSpc>
                <a:spcPct val="100000"/>
              </a:lnSpc>
              <a:spcBef>
                <a:spcPts val="540"/>
              </a:spcBef>
              <a:spcAft>
                <a:spcPct val="0"/>
              </a:spcAft>
              <a:buClr>
                <a:srgbClr val="ED1941"/>
              </a:buClr>
              <a:buSzPct val="87500"/>
              <a:buFont typeface="Arial"/>
              <a:buChar char="■"/>
              <a:tabLst>
                <a:tab pos="347345" algn="l"/>
              </a:tabLst>
              <a:defRPr/>
            </a:pPr>
            <a:r>
              <a:rPr kumimoji="0" lang="en-US" sz="900" b="0" i="0" u="none" strike="noStrike" kern="1200" cap="none" spc="-10" normalizeH="0" baseline="0" noProof="0" dirty="0">
                <a:ln>
                  <a:noFill/>
                </a:ln>
                <a:solidFill>
                  <a:srgbClr val="231F20"/>
                </a:solidFill>
                <a:effectLst/>
                <a:uLnTx/>
                <a:uFillTx/>
                <a:latin typeface="Arial" panose="020B0604020202020204"/>
                <a:ea typeface="+mn-ea"/>
                <a:cs typeface="+mn-cs"/>
              </a:rPr>
              <a:t>Operator needs to acknowledge before resuming operation. </a:t>
            </a:r>
          </a:p>
          <a:p>
            <a:pPr marL="347345" marR="385445" lvl="0" indent="-146050" algn="l" defTabSz="914400" rtl="0" eaLnBrk="0" fontAlgn="base" latinLnBrk="0" hangingPunct="0">
              <a:lnSpc>
                <a:spcPct val="100000"/>
              </a:lnSpc>
              <a:spcBef>
                <a:spcPts val="540"/>
              </a:spcBef>
              <a:spcAft>
                <a:spcPct val="0"/>
              </a:spcAft>
              <a:buClr>
                <a:srgbClr val="ED1941"/>
              </a:buClr>
              <a:buSzPct val="87500"/>
              <a:buFont typeface="Arial"/>
              <a:buChar char="■"/>
              <a:tabLst>
                <a:tab pos="347345" algn="l"/>
              </a:tabLst>
              <a:defRPr/>
            </a:pPr>
            <a:r>
              <a:rPr kumimoji="0" lang="en-US" sz="900" b="0" i="0" u="none" strike="noStrike" kern="1200" cap="none" spc="-10" normalizeH="0" baseline="0" noProof="0" dirty="0">
                <a:ln>
                  <a:noFill/>
                </a:ln>
                <a:solidFill>
                  <a:srgbClr val="231F20"/>
                </a:solidFill>
                <a:effectLst/>
                <a:uLnTx/>
                <a:uFillTx/>
                <a:latin typeface="Arial" panose="020B0604020202020204"/>
                <a:ea typeface="+mn-ea"/>
                <a:cs typeface="+mn-cs"/>
              </a:rPr>
              <a:t>Developed together with </a:t>
            </a:r>
            <a:r>
              <a:rPr kumimoji="0" lang="en-US" sz="900" b="0" i="0" u="none" strike="noStrike" kern="1200" cap="none" spc="-10" normalizeH="0" baseline="0" noProof="0" dirty="0" err="1">
                <a:ln>
                  <a:noFill/>
                </a:ln>
                <a:solidFill>
                  <a:srgbClr val="231F20"/>
                </a:solidFill>
                <a:effectLst/>
                <a:uLnTx/>
                <a:uFillTx/>
                <a:latin typeface="Arial" panose="020B0604020202020204"/>
                <a:ea typeface="+mn-ea"/>
                <a:cs typeface="+mn-cs"/>
              </a:rPr>
              <a:t>Xwatch</a:t>
            </a:r>
            <a:r>
              <a:rPr kumimoji="0" lang="en-US" sz="900" b="0" i="0" u="none" strike="noStrike" kern="1200" cap="none" spc="-10" normalizeH="0" baseline="0" noProof="0" dirty="0">
                <a:ln>
                  <a:noFill/>
                </a:ln>
                <a:solidFill>
                  <a:srgbClr val="231F20"/>
                </a:solidFill>
                <a:effectLst/>
                <a:uLnTx/>
                <a:uFillTx/>
                <a:latin typeface="Arial" panose="020B0604020202020204"/>
                <a:ea typeface="+mn-ea"/>
                <a:cs typeface="+mn-cs"/>
              </a:rPr>
              <a:t> Safety Solutions.</a:t>
            </a:r>
          </a:p>
          <a:p>
            <a:pPr marL="201295" marR="0" lvl="0" indent="0" algn="l" defTabSz="914400" rtl="0" eaLnBrk="0" fontAlgn="base" latinLnBrk="0" hangingPunct="0">
              <a:lnSpc>
                <a:spcPct val="100000"/>
              </a:lnSpc>
              <a:spcBef>
                <a:spcPts val="240"/>
              </a:spcBef>
              <a:spcAft>
                <a:spcPct val="0"/>
              </a:spcAft>
              <a:buClr>
                <a:srgbClr val="ED1941"/>
              </a:buClr>
              <a:buSzPct val="87500"/>
              <a:buFontTx/>
              <a:buNone/>
              <a:tabLst>
                <a:tab pos="347345" algn="l"/>
              </a:tabLst>
              <a:defRPr/>
            </a:pPr>
            <a:endParaRPr kumimoji="0" sz="900" b="0" i="0" u="none" strike="noStrike" kern="1200" cap="none" spc="0" normalizeH="0" baseline="0" noProof="0" dirty="0">
              <a:ln>
                <a:noFill/>
              </a:ln>
              <a:solidFill>
                <a:srgbClr val="FFFFFF"/>
              </a:solidFill>
              <a:effectLst/>
              <a:uLnTx/>
              <a:uFillTx/>
              <a:latin typeface="Arial" panose="020B0604020202020204"/>
              <a:ea typeface="+mn-ea"/>
              <a:cs typeface="SignaColumn-Light"/>
            </a:endParaRPr>
          </a:p>
          <a:p>
            <a:pPr marL="201295" marR="0" lvl="0" indent="0" algn="l" defTabSz="914400" rtl="0" eaLnBrk="0" fontAlgn="base" latinLnBrk="0" hangingPunct="0">
              <a:lnSpc>
                <a:spcPct val="100000"/>
              </a:lnSpc>
              <a:spcBef>
                <a:spcPts val="5"/>
              </a:spcBef>
              <a:spcAft>
                <a:spcPct val="0"/>
              </a:spcAft>
              <a:buClrTx/>
              <a:buSzTx/>
              <a:buFontTx/>
              <a:buNone/>
              <a:tabLst/>
              <a:defRPr/>
            </a:pPr>
            <a:r>
              <a:rPr kumimoji="0" sz="900" b="1" i="0" u="none" strike="noStrike" kern="1200" cap="none" spc="0" normalizeH="0" baseline="0" noProof="0" dirty="0">
                <a:ln>
                  <a:noFill/>
                </a:ln>
                <a:solidFill>
                  <a:srgbClr val="231F20"/>
                </a:solidFill>
                <a:effectLst/>
                <a:uLnTx/>
                <a:uFillTx/>
                <a:latin typeface="Arial" panose="020B0604020202020204"/>
                <a:ea typeface="+mn-ea"/>
                <a:cs typeface="SignaColumn-Bold"/>
              </a:rPr>
              <a:t>KEY </a:t>
            </a:r>
            <a:r>
              <a:rPr kumimoji="0" sz="900" b="1" i="0" u="none" strike="noStrike" kern="1200" cap="none" spc="-10" normalizeH="0" baseline="0" noProof="0" dirty="0">
                <a:ln>
                  <a:noFill/>
                </a:ln>
                <a:solidFill>
                  <a:srgbClr val="231F20"/>
                </a:solidFill>
                <a:effectLst/>
                <a:uLnTx/>
                <a:uFillTx/>
                <a:latin typeface="Arial" panose="020B0604020202020204"/>
                <a:ea typeface="+mn-ea"/>
                <a:cs typeface="SignaColumn-Bold"/>
              </a:rPr>
              <a:t>BENEFITS</a:t>
            </a:r>
            <a:endParaRPr kumimoji="0" lang="en-US" sz="900" b="1" i="0" u="none" strike="noStrike" kern="1200" cap="none" spc="-10" normalizeH="0" baseline="0" noProof="0" dirty="0">
              <a:ln>
                <a:noFill/>
              </a:ln>
              <a:solidFill>
                <a:srgbClr val="231F20"/>
              </a:solidFill>
              <a:effectLst/>
              <a:uLnTx/>
              <a:uFillTx/>
              <a:latin typeface="Arial" panose="020B0604020202020204"/>
              <a:ea typeface="+mn-ea"/>
              <a:cs typeface="SignaColumn-Bold"/>
            </a:endParaRPr>
          </a:p>
          <a:p>
            <a:pPr marL="347345" marR="0" lvl="0" indent="-146050" algn="l" defTabSz="914400" rtl="0" eaLnBrk="0" fontAlgn="base" latinLnBrk="0" hangingPunct="0">
              <a:lnSpc>
                <a:spcPct val="100000"/>
              </a:lnSpc>
              <a:spcBef>
                <a:spcPts val="540"/>
              </a:spcBef>
              <a:spcAft>
                <a:spcPct val="0"/>
              </a:spcAft>
              <a:buClr>
                <a:srgbClr val="ED1941"/>
              </a:buClr>
              <a:buSzPct val="87500"/>
              <a:buFont typeface="Arial"/>
              <a:buChar char="■"/>
              <a:tabLst>
                <a:tab pos="347345" algn="l"/>
              </a:tabLst>
              <a:defRPr/>
            </a:pPr>
            <a:r>
              <a:rPr kumimoji="0" lang="en-US" sz="900" b="0" i="0" u="none" strike="noStrike" kern="1200" cap="none" spc="-10" normalizeH="0" baseline="0" noProof="0" dirty="0">
                <a:ln>
                  <a:noFill/>
                </a:ln>
                <a:solidFill>
                  <a:srgbClr val="231F20"/>
                </a:solidFill>
                <a:effectLst/>
                <a:uLnTx/>
                <a:uFillTx/>
                <a:latin typeface="Arial" panose="020B0604020202020204"/>
                <a:ea typeface="+mn-ea"/>
                <a:cs typeface="+mn-cs"/>
              </a:rPr>
              <a:t>Risk mitigation.</a:t>
            </a:r>
          </a:p>
          <a:p>
            <a:pPr marL="347345" marR="0" lvl="0" indent="-146050" algn="l" defTabSz="914400" rtl="0" eaLnBrk="0" fontAlgn="base" latinLnBrk="0" hangingPunct="0">
              <a:lnSpc>
                <a:spcPct val="100000"/>
              </a:lnSpc>
              <a:spcBef>
                <a:spcPts val="540"/>
              </a:spcBef>
              <a:spcAft>
                <a:spcPct val="0"/>
              </a:spcAft>
              <a:buClr>
                <a:srgbClr val="ED1941"/>
              </a:buClr>
              <a:buSzPct val="87500"/>
              <a:buFont typeface="Arial"/>
              <a:buChar char="■"/>
              <a:tabLst>
                <a:tab pos="347345" algn="l"/>
              </a:tabLst>
              <a:defRPr/>
            </a:pPr>
            <a:r>
              <a:rPr kumimoji="0" lang="en-US" sz="900" b="0" i="0" u="none" strike="noStrike" kern="1200" cap="none" spc="-10" normalizeH="0" baseline="0" noProof="0" dirty="0">
                <a:ln>
                  <a:noFill/>
                </a:ln>
                <a:solidFill>
                  <a:srgbClr val="231F20"/>
                </a:solidFill>
                <a:effectLst/>
                <a:uLnTx/>
                <a:uFillTx/>
                <a:latin typeface="Arial" panose="020B0604020202020204"/>
                <a:ea typeface="+mn-ea"/>
                <a:cs typeface="+mn-cs"/>
              </a:rPr>
              <a:t>Eliminate costs and delays due to accidents or infrastructure destruction.</a:t>
            </a:r>
          </a:p>
          <a:p>
            <a:pPr marL="347345" marR="188595" lvl="0" indent="-146050" algn="l" defTabSz="914400" rtl="0" eaLnBrk="0" fontAlgn="base" latinLnBrk="0" hangingPunct="0">
              <a:lnSpc>
                <a:spcPct val="125000"/>
              </a:lnSpc>
              <a:spcBef>
                <a:spcPts val="540"/>
              </a:spcBef>
              <a:spcAft>
                <a:spcPct val="0"/>
              </a:spcAft>
              <a:buClr>
                <a:srgbClr val="ED1941"/>
              </a:buClr>
              <a:buSzPct val="87500"/>
              <a:buFont typeface="Arial"/>
              <a:buChar char="■"/>
              <a:tabLst>
                <a:tab pos="347345" algn="l"/>
              </a:tabLst>
              <a:defRPr/>
            </a:pPr>
            <a:r>
              <a:rPr kumimoji="0" lang="en-US" sz="900" b="0" i="0" u="none" strike="noStrike" kern="1200" cap="none" spc="-10" normalizeH="0" baseline="0" noProof="0" dirty="0">
                <a:ln>
                  <a:noFill/>
                </a:ln>
                <a:solidFill>
                  <a:srgbClr val="231F20"/>
                </a:solidFill>
                <a:effectLst/>
                <a:uLnTx/>
                <a:uFillTx/>
                <a:latin typeface="Arial" panose="020B0604020202020204"/>
                <a:ea typeface="+mn-ea"/>
                <a:cs typeface="+mn-cs"/>
              </a:rPr>
              <a:t>Avoid the hassle of having to deal with all the admin work and stakeholder management required when external providers’ infrastructure has been struck. </a:t>
            </a:r>
          </a:p>
          <a:p>
            <a:pPr marL="347345" marR="0" lvl="0" indent="-146050" algn="l" defTabSz="914400" rtl="0" eaLnBrk="0" fontAlgn="base" latinLnBrk="0" hangingPunct="0">
              <a:lnSpc>
                <a:spcPct val="100000"/>
              </a:lnSpc>
              <a:spcBef>
                <a:spcPts val="540"/>
              </a:spcBef>
              <a:spcAft>
                <a:spcPct val="0"/>
              </a:spcAft>
              <a:buClr>
                <a:srgbClr val="ED1941"/>
              </a:buClr>
              <a:buSzPct val="87500"/>
              <a:buFont typeface="Arial"/>
              <a:buChar char="■"/>
              <a:tabLst>
                <a:tab pos="347345" algn="l"/>
              </a:tabLst>
              <a:defRPr/>
            </a:pPr>
            <a:r>
              <a:rPr kumimoji="0" lang="en-US" sz="900" b="0" i="0" u="none" strike="noStrike" kern="1200" cap="none" spc="-10" normalizeH="0" baseline="0" noProof="0" dirty="0">
                <a:ln>
                  <a:noFill/>
                </a:ln>
                <a:solidFill>
                  <a:srgbClr val="231F20"/>
                </a:solidFill>
                <a:effectLst/>
                <a:uLnTx/>
                <a:uFillTx/>
                <a:latin typeface="Arial" panose="020B0604020202020204"/>
                <a:ea typeface="+mn-ea"/>
                <a:cs typeface="+mn-cs"/>
              </a:rPr>
              <a:t>Automatic slow down/stopping of machine can prevent incidents in situations with bad visibility or blind spots.</a:t>
            </a:r>
          </a:p>
          <a:p>
            <a:pPr marL="201295" marR="360045" lvl="0" indent="0" algn="l" defTabSz="914400" rtl="0" eaLnBrk="0" fontAlgn="base" latinLnBrk="0" hangingPunct="0">
              <a:lnSpc>
                <a:spcPct val="125000"/>
              </a:lnSpc>
              <a:spcBef>
                <a:spcPct val="0"/>
              </a:spcBef>
              <a:spcAft>
                <a:spcPct val="0"/>
              </a:spcAft>
              <a:buClrTx/>
              <a:buSzPct val="87500"/>
              <a:buFontTx/>
              <a:buNone/>
              <a:tabLst>
                <a:tab pos="345440" algn="l"/>
                <a:tab pos="347345" algn="l"/>
              </a:tabLst>
              <a:defRPr/>
            </a:pPr>
            <a:endParaRPr kumimoji="0" sz="900" b="0" i="0" u="none" strike="noStrike" kern="1200" cap="none" spc="0" normalizeH="0" baseline="0" noProof="0" dirty="0">
              <a:ln>
                <a:noFill/>
              </a:ln>
              <a:solidFill>
                <a:srgbClr val="FFFFFF"/>
              </a:solidFill>
              <a:effectLst/>
              <a:uLnTx/>
              <a:uFillTx/>
              <a:latin typeface="Arial" panose="020B0604020202020204"/>
              <a:ea typeface="+mn-ea"/>
              <a:cs typeface="SignaColumn-Light"/>
            </a:endParaRPr>
          </a:p>
        </p:txBody>
      </p:sp>
      <p:pic>
        <p:nvPicPr>
          <p:cNvPr id="6" name="object 7">
            <a:extLst>
              <a:ext uri="{FF2B5EF4-FFF2-40B4-BE49-F238E27FC236}">
                <a16:creationId xmlns:a16="http://schemas.microsoft.com/office/drawing/2014/main" id="{9D6591F3-1DC2-D06D-7101-E80E473733FF}"/>
              </a:ext>
            </a:extLst>
          </p:cNvPr>
          <p:cNvPicPr/>
          <p:nvPr/>
        </p:nvPicPr>
        <p:blipFill>
          <a:blip r:embed="rId5" cstate="print"/>
          <a:stretch>
            <a:fillRect/>
          </a:stretch>
        </p:blipFill>
        <p:spPr>
          <a:xfrm>
            <a:off x="4965031" y="3118656"/>
            <a:ext cx="2849951" cy="1932154"/>
          </a:xfrm>
          <a:prstGeom prst="rect">
            <a:avLst/>
          </a:prstGeom>
          <a:ln>
            <a:noFill/>
          </a:ln>
          <a:effectLst>
            <a:outerShdw blurRad="292100" dist="139700" dir="2700000" algn="tl" rotWithShape="0">
              <a:srgbClr val="333333">
                <a:alpha val="65000"/>
              </a:srgbClr>
            </a:outerShdw>
          </a:effectLst>
        </p:spPr>
      </p:pic>
      <p:pic>
        <p:nvPicPr>
          <p:cNvPr id="14" name="object 4">
            <a:extLst>
              <a:ext uri="{FF2B5EF4-FFF2-40B4-BE49-F238E27FC236}">
                <a16:creationId xmlns:a16="http://schemas.microsoft.com/office/drawing/2014/main" id="{56914AA7-DCD7-82E1-8312-7578931F5296}"/>
              </a:ext>
            </a:extLst>
          </p:cNvPr>
          <p:cNvPicPr/>
          <p:nvPr/>
        </p:nvPicPr>
        <p:blipFill rotWithShape="1">
          <a:blip r:embed="rId6" cstate="print"/>
          <a:srcRect t="54812" r="10727" b="4392"/>
          <a:stretch/>
        </p:blipFill>
        <p:spPr>
          <a:xfrm>
            <a:off x="388022" y="2697413"/>
            <a:ext cx="4380931" cy="2831432"/>
          </a:xfrm>
          <a:prstGeom prst="rect">
            <a:avLst/>
          </a:prstGeom>
        </p:spPr>
      </p:pic>
      <p:grpSp>
        <p:nvGrpSpPr>
          <p:cNvPr id="13" name="Group 12">
            <a:extLst>
              <a:ext uri="{FF2B5EF4-FFF2-40B4-BE49-F238E27FC236}">
                <a16:creationId xmlns:a16="http://schemas.microsoft.com/office/drawing/2014/main" id="{9F846CB2-B386-5911-9DE9-047DB4B55188}"/>
              </a:ext>
            </a:extLst>
          </p:cNvPr>
          <p:cNvGrpSpPr/>
          <p:nvPr/>
        </p:nvGrpSpPr>
        <p:grpSpPr>
          <a:xfrm>
            <a:off x="8011059" y="2500379"/>
            <a:ext cx="3876139" cy="3225499"/>
            <a:chOff x="9326404" y="3755491"/>
            <a:chExt cx="573541" cy="573542"/>
          </a:xfrm>
        </p:grpSpPr>
        <p:sp>
          <p:nvSpPr>
            <p:cNvPr id="15" name="Freeform: Shape 14">
              <a:extLst>
                <a:ext uri="{FF2B5EF4-FFF2-40B4-BE49-F238E27FC236}">
                  <a16:creationId xmlns:a16="http://schemas.microsoft.com/office/drawing/2014/main" id="{30BCD5C7-0E13-E32C-E1C9-F22BE91700AE}"/>
                </a:ext>
              </a:extLst>
            </p:cNvPr>
            <p:cNvSpPr/>
            <p:nvPr/>
          </p:nvSpPr>
          <p:spPr>
            <a:xfrm>
              <a:off x="9326404" y="3755491"/>
              <a:ext cx="573541" cy="573542"/>
            </a:xfrm>
            <a:custGeom>
              <a:avLst/>
              <a:gdLst>
                <a:gd name="connsiteX0" fmla="*/ 417002 w 417002"/>
                <a:gd name="connsiteY0" fmla="*/ 0 h 417002"/>
                <a:gd name="connsiteX1" fmla="*/ 0 w 417002"/>
                <a:gd name="connsiteY1" fmla="*/ 0 h 417002"/>
                <a:gd name="connsiteX2" fmla="*/ 0 w 417002"/>
                <a:gd name="connsiteY2" fmla="*/ 417002 h 417002"/>
                <a:gd name="connsiteX3" fmla="*/ 417002 w 417002"/>
                <a:gd name="connsiteY3" fmla="*/ 417002 h 417002"/>
                <a:gd name="connsiteX4" fmla="*/ 417002 w 417002"/>
                <a:gd name="connsiteY4" fmla="*/ 262529 h 417002"/>
                <a:gd name="connsiteX5" fmla="*/ 417002 w 417002"/>
                <a:gd name="connsiteY5" fmla="*/ 0 h 417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002" h="417002">
                  <a:moveTo>
                    <a:pt x="417002" y="0"/>
                  </a:moveTo>
                  <a:lnTo>
                    <a:pt x="0" y="0"/>
                  </a:lnTo>
                  <a:lnTo>
                    <a:pt x="0" y="417002"/>
                  </a:lnTo>
                  <a:lnTo>
                    <a:pt x="417002" y="417002"/>
                  </a:lnTo>
                  <a:lnTo>
                    <a:pt x="417002" y="262529"/>
                  </a:lnTo>
                  <a:lnTo>
                    <a:pt x="417002" y="0"/>
                  </a:lnTo>
                  <a:close/>
                </a:path>
              </a:pathLst>
            </a:custGeom>
            <a:noFill/>
            <a:ln w="12700" cap="rnd">
              <a:solidFill>
                <a:srgbClr val="99D6FF"/>
              </a:solidFill>
              <a:prstDash val="solid"/>
              <a:round/>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6" name="Freeform: Shape 15">
              <a:extLst>
                <a:ext uri="{FF2B5EF4-FFF2-40B4-BE49-F238E27FC236}">
                  <a16:creationId xmlns:a16="http://schemas.microsoft.com/office/drawing/2014/main" id="{0E29228B-5027-B94B-87E4-C8E26B299C4B}"/>
                </a:ext>
              </a:extLst>
            </p:cNvPr>
            <p:cNvSpPr/>
            <p:nvPr/>
          </p:nvSpPr>
          <p:spPr>
            <a:xfrm>
              <a:off x="9326404" y="3755491"/>
              <a:ext cx="286769" cy="286771"/>
            </a:xfrm>
            <a:custGeom>
              <a:avLst/>
              <a:gdLst>
                <a:gd name="connsiteX0" fmla="*/ 208501 w 208500"/>
                <a:gd name="connsiteY0" fmla="*/ 0 h 208501"/>
                <a:gd name="connsiteX1" fmla="*/ 0 w 208500"/>
                <a:gd name="connsiteY1" fmla="*/ 0 h 208501"/>
                <a:gd name="connsiteX2" fmla="*/ 0 w 208500"/>
                <a:gd name="connsiteY2" fmla="*/ 208501 h 208501"/>
              </a:gdLst>
              <a:ahLst/>
              <a:cxnLst>
                <a:cxn ang="0">
                  <a:pos x="connsiteX0" y="connsiteY0"/>
                </a:cxn>
                <a:cxn ang="0">
                  <a:pos x="connsiteX1" y="connsiteY1"/>
                </a:cxn>
                <a:cxn ang="0">
                  <a:pos x="connsiteX2" y="connsiteY2"/>
                </a:cxn>
              </a:cxnLst>
              <a:rect l="l" t="t" r="r" b="b"/>
              <a:pathLst>
                <a:path w="208500" h="208501">
                  <a:moveTo>
                    <a:pt x="208501" y="0"/>
                  </a:moveTo>
                  <a:lnTo>
                    <a:pt x="0" y="0"/>
                  </a:lnTo>
                  <a:lnTo>
                    <a:pt x="0" y="208501"/>
                  </a:lnTo>
                </a:path>
              </a:pathLst>
            </a:custGeom>
            <a:noFill/>
            <a:ln w="38100" cap="rnd">
              <a:solidFill>
                <a:srgbClr val="99D6FF"/>
              </a:solidFill>
              <a:prstDash val="solid"/>
              <a:round/>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grpSp>
    </p:spTree>
    <p:extLst>
      <p:ext uri="{BB962C8B-B14F-4D97-AF65-F5344CB8AC3E}">
        <p14:creationId xmlns:p14="http://schemas.microsoft.com/office/powerpoint/2010/main" val="32517759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A6E51F-15D4-EBDC-E6DD-DFBD851C478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39A22CD-1E14-DD14-C02F-31EC9E8A78F2}"/>
              </a:ext>
            </a:extLst>
          </p:cNvPr>
          <p:cNvSpPr>
            <a:spLocks noGrp="1"/>
          </p:cNvSpPr>
          <p:nvPr>
            <p:ph type="title"/>
          </p:nvPr>
        </p:nvSpPr>
        <p:spPr>
          <a:xfrm>
            <a:off x="685800" y="2362200"/>
            <a:ext cx="6394450" cy="1298137"/>
          </a:xfrm>
        </p:spPr>
        <p:txBody>
          <a:bodyPr/>
          <a:lstStyle/>
          <a:p>
            <a:pPr>
              <a:lnSpc>
                <a:spcPct val="100000"/>
              </a:lnSpc>
            </a:pPr>
            <a:r>
              <a:rPr lang="en-GB" dirty="0"/>
              <a:t>Cloud &amp; Office solutions</a:t>
            </a:r>
          </a:p>
        </p:txBody>
      </p:sp>
      <p:sp>
        <p:nvSpPr>
          <p:cNvPr id="5" name="Picture Placeholder 4">
            <a:extLst>
              <a:ext uri="{FF2B5EF4-FFF2-40B4-BE49-F238E27FC236}">
                <a16:creationId xmlns:a16="http://schemas.microsoft.com/office/drawing/2014/main" id="{DC6AC2C2-D85A-9873-97C4-997C6EE3ADF3}"/>
              </a:ext>
            </a:extLst>
          </p:cNvPr>
          <p:cNvSpPr>
            <a:spLocks noGrp="1"/>
          </p:cNvSpPr>
          <p:nvPr>
            <p:ph type="pic" sz="quarter" idx="13"/>
          </p:nvPr>
        </p:nvSpPr>
        <p:spPr/>
        <p:txBody>
          <a:bodyPr/>
          <a:lstStyle/>
          <a:p>
            <a:endParaRPr lang="en-US"/>
          </a:p>
        </p:txBody>
      </p:sp>
    </p:spTree>
    <p:extLst>
      <p:ext uri="{BB962C8B-B14F-4D97-AF65-F5344CB8AC3E}">
        <p14:creationId xmlns:p14="http://schemas.microsoft.com/office/powerpoint/2010/main" val="2414477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E558A0-C0AC-8E1F-6178-86E5F40AF1C9}"/>
            </a:ext>
          </a:extLst>
        </p:cNvPr>
        <p:cNvGrpSpPr/>
        <p:nvPr/>
      </p:nvGrpSpPr>
      <p:grpSpPr>
        <a:xfrm>
          <a:off x="0" y="0"/>
          <a:ext cx="0" cy="0"/>
          <a:chOff x="0" y="0"/>
          <a:chExt cx="0" cy="0"/>
        </a:xfrm>
      </p:grpSpPr>
      <p:grpSp>
        <p:nvGrpSpPr>
          <p:cNvPr id="2" name="Group 1">
            <a:extLst>
              <a:ext uri="{FF2B5EF4-FFF2-40B4-BE49-F238E27FC236}">
                <a16:creationId xmlns:a16="http://schemas.microsoft.com/office/drawing/2014/main" id="{3752FCF8-A5D2-6E2B-4123-C5964B723DC1}"/>
              </a:ext>
            </a:extLst>
          </p:cNvPr>
          <p:cNvGrpSpPr/>
          <p:nvPr/>
        </p:nvGrpSpPr>
        <p:grpSpPr>
          <a:xfrm>
            <a:off x="12348205" y="-1"/>
            <a:ext cx="2093811" cy="4858604"/>
            <a:chOff x="8124431" y="-3"/>
            <a:chExt cx="2093811" cy="4858604"/>
          </a:xfrm>
        </p:grpSpPr>
        <p:sp>
          <p:nvSpPr>
            <p:cNvPr id="7" name="Rectangle 6">
              <a:extLst>
                <a:ext uri="{FF2B5EF4-FFF2-40B4-BE49-F238E27FC236}">
                  <a16:creationId xmlns:a16="http://schemas.microsoft.com/office/drawing/2014/main" id="{7DF01166-16ED-77B3-7036-F61FF020882A}"/>
                </a:ext>
              </a:extLst>
            </p:cNvPr>
            <p:cNvSpPr/>
            <p:nvPr/>
          </p:nvSpPr>
          <p:spPr>
            <a:xfrm>
              <a:off x="8124431" y="-3"/>
              <a:ext cx="2093811" cy="4858604"/>
            </a:xfrm>
            <a:prstGeom prst="rect">
              <a:avLst/>
            </a:prstGeom>
            <a:solidFill>
              <a:srgbClr val="000000"/>
            </a:solidFill>
            <a:ln w="12700" cap="flat" cmpd="sng" algn="ctr">
              <a:noFill/>
              <a:prstDash val="solid"/>
              <a:miter lim="800000"/>
            </a:ln>
            <a:effectLst/>
          </p:spPr>
          <p:txBody>
            <a:bodyPr wrap="square" tIns="91440" rtlCol="0" anchor="t"/>
            <a:lstStyle/>
            <a:p>
              <a:pPr marL="0" marR="0" lvl="0" indent="0" algn="l" defTabSz="914400" rtl="0" eaLnBrk="0" fontAlgn="auto" latinLnBrk="0" hangingPunct="0">
                <a:lnSpc>
                  <a:spcPct val="100000"/>
                </a:lnSpc>
                <a:spcBef>
                  <a:spcPts val="1200"/>
                </a:spcBef>
                <a:spcAft>
                  <a:spcPts val="0"/>
                </a:spcAft>
                <a:buClrTx/>
                <a:buSzTx/>
                <a:buFontTx/>
                <a:buNone/>
                <a:tabLst/>
                <a:defRPr/>
              </a:pPr>
              <a:r>
                <a:rPr kumimoji="0" lang="en-GB" sz="1000" b="1" i="0" u="none" strike="noStrike" kern="1200" cap="all" spc="0" normalizeH="0" baseline="0" noProof="0" dirty="0">
                  <a:ln>
                    <a:noFill/>
                  </a:ln>
                  <a:solidFill>
                    <a:srgbClr val="FFFFFF"/>
                  </a:solidFill>
                  <a:effectLst/>
                  <a:uLnTx/>
                  <a:uFillTx/>
                  <a:latin typeface="Arial" panose="020B0604020202020204" pitchFamily="34" charset="0"/>
                  <a:ea typeface="+mn-ea"/>
                  <a:cs typeface="+mn-cs"/>
                </a:rPr>
                <a:t>Use List Levels </a:t>
              </a:r>
              <a:br>
                <a:rPr kumimoji="0" lang="en-GB" sz="1000" b="1" i="0" u="none" strike="noStrike" kern="1200" cap="all" spc="0" normalizeH="0" baseline="0" noProof="0" dirty="0">
                  <a:ln>
                    <a:noFill/>
                  </a:ln>
                  <a:solidFill>
                    <a:srgbClr val="FFFFFF"/>
                  </a:solidFill>
                  <a:effectLst/>
                  <a:uLnTx/>
                  <a:uFillTx/>
                  <a:latin typeface="Arial" panose="020B0604020202020204" pitchFamily="34" charset="0"/>
                  <a:ea typeface="+mn-ea"/>
                  <a:cs typeface="+mn-cs"/>
                </a:rPr>
              </a:br>
              <a:r>
                <a:rPr kumimoji="0" lang="en-GB" sz="1000" b="1" i="0" u="none" strike="noStrike" kern="1200" cap="all" spc="0" normalizeH="0" baseline="0" noProof="0" dirty="0">
                  <a:ln>
                    <a:noFill/>
                  </a:ln>
                  <a:solidFill>
                    <a:srgbClr val="FFFFFF"/>
                  </a:solidFill>
                  <a:effectLst/>
                  <a:uLnTx/>
                  <a:uFillTx/>
                  <a:latin typeface="Arial" panose="020B0604020202020204" pitchFamily="34" charset="0"/>
                  <a:ea typeface="+mn-ea"/>
                  <a:cs typeface="+mn-cs"/>
                </a:rPr>
                <a:t>for dates &amp; topics</a:t>
              </a:r>
            </a:p>
            <a:p>
              <a:pPr marL="0" marR="0" lvl="0" indent="0" algn="l" defTabSz="914400" rtl="0" eaLnBrk="0" fontAlgn="auto" latinLnBrk="0" hangingPunct="0">
                <a:lnSpc>
                  <a:spcPct val="100000"/>
                </a:lnSpc>
                <a:spcBef>
                  <a:spcPts val="1200"/>
                </a:spcBef>
                <a:spcAft>
                  <a:spcPts val="0"/>
                </a:spcAft>
                <a:buClrTx/>
                <a:buSzTx/>
                <a:buFontTx/>
                <a:buNone/>
                <a:tabLst/>
                <a:defRPr/>
              </a:pP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To move text ahead or back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one list level:</a:t>
              </a:r>
            </a:p>
            <a:p>
              <a:pPr marL="228600" marR="0" lvl="0" indent="-228600" algn="l" defTabSz="914400" rtl="0" eaLnBrk="0" fontAlgn="auto" latinLnBrk="0" hangingPunct="0">
                <a:lnSpc>
                  <a:spcPct val="100000"/>
                </a:lnSpc>
                <a:spcBef>
                  <a:spcPts val="1200"/>
                </a:spcBef>
                <a:spcAft>
                  <a:spcPts val="0"/>
                </a:spcAft>
                <a:buClrTx/>
                <a:buSzTx/>
                <a:buFontTx/>
                <a:buAutoNum type="arabicPeriod"/>
                <a:tabLst/>
                <a:defRPr/>
              </a:pP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Select text</a:t>
              </a:r>
            </a:p>
            <a:p>
              <a:pPr marL="228600" marR="0" lvl="0" indent="-228600" algn="l" defTabSz="914400" rtl="0" eaLnBrk="0" fontAlgn="auto" latinLnBrk="0" hangingPunct="0">
                <a:lnSpc>
                  <a:spcPct val="100000"/>
                </a:lnSpc>
                <a:spcBef>
                  <a:spcPts val="1200"/>
                </a:spcBef>
                <a:spcAft>
                  <a:spcPts val="0"/>
                </a:spcAft>
                <a:buClrTx/>
                <a:buSzTx/>
                <a:buFontTx/>
                <a:buAutoNum type="arabicPeriod"/>
                <a:tabLst/>
                <a:defRPr/>
              </a:pP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From the Home Tab,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in the Paragraph group,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1" i="0" u="none" strike="noStrike" kern="0" cap="none" spc="0" normalizeH="0" baseline="0" noProof="0" dirty="0">
                  <a:ln>
                    <a:noFill/>
                  </a:ln>
                  <a:solidFill>
                    <a:srgbClr val="FFFFFF"/>
                  </a:solidFill>
                  <a:effectLst/>
                  <a:uLnTx/>
                  <a:uFillTx/>
                  <a:latin typeface="Arial" panose="020B0604020202020204" pitchFamily="34" charset="0"/>
                  <a:ea typeface="+mn-ea"/>
                  <a:cs typeface="+mn-cs"/>
                </a:rPr>
                <a:t>Click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“Increase List Level” or “Decrease List Level”</a:t>
              </a:r>
            </a:p>
            <a:p>
              <a:pPr marL="228600" marR="0" lvl="0" indent="-228600" algn="l" defTabSz="914400" rtl="0" eaLnBrk="0" fontAlgn="auto" latinLnBrk="0" hangingPunct="0">
                <a:lnSpc>
                  <a:spcPct val="100000"/>
                </a:lnSpc>
                <a:spcBef>
                  <a:spcPts val="1200"/>
                </a:spcBef>
                <a:spcAft>
                  <a:spcPts val="0"/>
                </a:spcAft>
                <a:buClrTx/>
                <a:buSzTx/>
                <a:buFontTx/>
                <a:buAutoNum type="arabicPeriod"/>
                <a:tabLst/>
                <a:defRPr/>
              </a:pP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Agenda title lines use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an “invisible bullet.”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To maintain functionality, don’t use the bullet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button, use the tab key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or the Increase/ Decrease List Level buttons.</a:t>
              </a:r>
            </a:p>
            <a:p>
              <a:pPr marL="228600" marR="0" lvl="0" indent="-228600" algn="l" defTabSz="914400" rtl="0" eaLnBrk="0" fontAlgn="auto" latinLnBrk="0" hangingPunct="0">
                <a:lnSpc>
                  <a:spcPct val="100000"/>
                </a:lnSpc>
                <a:spcBef>
                  <a:spcPts val="1200"/>
                </a:spcBef>
                <a:spcAft>
                  <a:spcPts val="0"/>
                </a:spcAft>
                <a:buClrTx/>
                <a:buSzTx/>
                <a:buFontTx/>
                <a:buAutoNum type="arabicPeriod"/>
                <a:tabLst/>
                <a:defRPr/>
              </a:pPr>
              <a:endPar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endParaRPr>
            </a:p>
          </p:txBody>
        </p:sp>
        <p:grpSp>
          <p:nvGrpSpPr>
            <p:cNvPr id="8" name="Group 7">
              <a:extLst>
                <a:ext uri="{FF2B5EF4-FFF2-40B4-BE49-F238E27FC236}">
                  <a16:creationId xmlns:a16="http://schemas.microsoft.com/office/drawing/2014/main" id="{C1204B54-D44D-8C99-5D25-7FCAFDCCA7C9}"/>
                </a:ext>
              </a:extLst>
            </p:cNvPr>
            <p:cNvGrpSpPr/>
            <p:nvPr/>
          </p:nvGrpSpPr>
          <p:grpSpPr>
            <a:xfrm>
              <a:off x="8199422" y="3485544"/>
              <a:ext cx="1906034" cy="1241659"/>
              <a:chOff x="12368231" y="506151"/>
              <a:chExt cx="1906034" cy="1241659"/>
            </a:xfrm>
          </p:grpSpPr>
          <p:sp>
            <p:nvSpPr>
              <p:cNvPr id="9" name="Rectangle 8">
                <a:extLst>
                  <a:ext uri="{FF2B5EF4-FFF2-40B4-BE49-F238E27FC236}">
                    <a16:creationId xmlns:a16="http://schemas.microsoft.com/office/drawing/2014/main" id="{67AE21A8-E862-82F4-D6C2-BC98AADEBD3B}"/>
                  </a:ext>
                </a:extLst>
              </p:cNvPr>
              <p:cNvSpPr/>
              <p:nvPr/>
            </p:nvSpPr>
            <p:spPr>
              <a:xfrm>
                <a:off x="12368231" y="506151"/>
                <a:ext cx="1906034" cy="1241659"/>
              </a:xfrm>
              <a:prstGeom prst="rect">
                <a:avLst/>
              </a:prstGeom>
              <a:solidFill>
                <a:srgbClr val="FFFFFF"/>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white"/>
                  </a:solidFill>
                  <a:effectLst/>
                  <a:uLnTx/>
                  <a:uFillTx/>
                  <a:latin typeface="Arial" panose="020B0604020202020204" pitchFamily="34" charset="0"/>
                  <a:ea typeface="+mn-ea"/>
                  <a:cs typeface="+mn-cs"/>
                </a:endParaRPr>
              </a:p>
            </p:txBody>
          </p:sp>
          <p:pic>
            <p:nvPicPr>
              <p:cNvPr id="10" name="Picture 9">
                <a:extLst>
                  <a:ext uri="{FF2B5EF4-FFF2-40B4-BE49-F238E27FC236}">
                    <a16:creationId xmlns:a16="http://schemas.microsoft.com/office/drawing/2014/main" id="{C67A3DFD-9B82-0DED-AFBD-A2AA50DAB86E}"/>
                  </a:ext>
                </a:extLst>
              </p:cNvPr>
              <p:cNvPicPr>
                <a:picLocks noChangeAspect="1"/>
              </p:cNvPicPr>
              <p:nvPr/>
            </p:nvPicPr>
            <p:blipFill rotWithShape="1">
              <a:blip r:embed="rId3"/>
              <a:srcRect r="23737"/>
              <a:stretch/>
            </p:blipFill>
            <p:spPr>
              <a:xfrm>
                <a:off x="12488636" y="739852"/>
                <a:ext cx="1674369" cy="957269"/>
              </a:xfrm>
              <a:prstGeom prst="rect">
                <a:avLst/>
              </a:prstGeom>
            </p:spPr>
          </p:pic>
          <p:pic>
            <p:nvPicPr>
              <p:cNvPr id="11" name="Picture 10">
                <a:extLst>
                  <a:ext uri="{FF2B5EF4-FFF2-40B4-BE49-F238E27FC236}">
                    <a16:creationId xmlns:a16="http://schemas.microsoft.com/office/drawing/2014/main" id="{DB04E8E7-48BE-571B-0C8F-D5E5C6946C02}"/>
                  </a:ext>
                </a:extLst>
              </p:cNvPr>
              <p:cNvPicPr>
                <a:picLocks noChangeAspect="1"/>
              </p:cNvPicPr>
              <p:nvPr/>
            </p:nvPicPr>
            <p:blipFill>
              <a:blip r:embed="rId4"/>
              <a:stretch>
                <a:fillRect/>
              </a:stretch>
            </p:blipFill>
            <p:spPr>
              <a:xfrm>
                <a:off x="12488636" y="529675"/>
                <a:ext cx="476401" cy="210177"/>
              </a:xfrm>
              <a:prstGeom prst="rect">
                <a:avLst/>
              </a:prstGeom>
            </p:spPr>
          </p:pic>
          <p:sp>
            <p:nvSpPr>
              <p:cNvPr id="12" name="Rectangle 11">
                <a:extLst>
                  <a:ext uri="{FF2B5EF4-FFF2-40B4-BE49-F238E27FC236}">
                    <a16:creationId xmlns:a16="http://schemas.microsoft.com/office/drawing/2014/main" id="{2014680C-773F-1133-21FC-396BAD7FA415}"/>
                  </a:ext>
                </a:extLst>
              </p:cNvPr>
              <p:cNvSpPr/>
              <p:nvPr/>
            </p:nvSpPr>
            <p:spPr>
              <a:xfrm>
                <a:off x="13330163" y="855574"/>
                <a:ext cx="484271" cy="221623"/>
              </a:xfrm>
              <a:prstGeom prst="rect">
                <a:avLst/>
              </a:prstGeom>
              <a:noFill/>
              <a:ln w="57150" cap="flat" cmpd="sng" algn="ctr">
                <a:solidFill>
                  <a:srgbClr val="FF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white"/>
                  </a:solidFill>
                  <a:effectLst/>
                  <a:uLnTx/>
                  <a:uFillTx/>
                  <a:latin typeface="Arial" panose="020B0604020202020204" pitchFamily="34" charset="0"/>
                  <a:ea typeface="+mn-ea"/>
                  <a:cs typeface="+mn-cs"/>
                </a:endParaRPr>
              </a:p>
            </p:txBody>
          </p:sp>
        </p:grpSp>
      </p:grpSp>
      <p:sp>
        <p:nvSpPr>
          <p:cNvPr id="3" name="Title 2">
            <a:extLst>
              <a:ext uri="{FF2B5EF4-FFF2-40B4-BE49-F238E27FC236}">
                <a16:creationId xmlns:a16="http://schemas.microsoft.com/office/drawing/2014/main" id="{E22CF964-473A-AA95-F957-9C06756034A0}"/>
              </a:ext>
            </a:extLst>
          </p:cNvPr>
          <p:cNvSpPr>
            <a:spLocks noGrp="1"/>
          </p:cNvSpPr>
          <p:nvPr>
            <p:ph type="title"/>
          </p:nvPr>
        </p:nvSpPr>
        <p:spPr>
          <a:xfrm>
            <a:off x="609600" y="609600"/>
            <a:ext cx="10972800" cy="410233"/>
          </a:xfrm>
        </p:spPr>
        <p:txBody>
          <a:bodyPr/>
          <a:lstStyle/>
          <a:p>
            <a:r>
              <a:rPr lang="en-US"/>
              <a:t>Leica </a:t>
            </a:r>
            <a:r>
              <a:rPr lang="en-US" err="1"/>
              <a:t>ConX</a:t>
            </a:r>
            <a:endParaRPr lang="en-GB"/>
          </a:p>
        </p:txBody>
      </p:sp>
      <p:sp>
        <p:nvSpPr>
          <p:cNvPr id="4" name="object 7">
            <a:extLst>
              <a:ext uri="{FF2B5EF4-FFF2-40B4-BE49-F238E27FC236}">
                <a16:creationId xmlns:a16="http://schemas.microsoft.com/office/drawing/2014/main" id="{542F76C1-DD62-CB4A-5E9D-2349F65E0395}"/>
              </a:ext>
            </a:extLst>
          </p:cNvPr>
          <p:cNvSpPr txBox="1"/>
          <p:nvPr/>
        </p:nvSpPr>
        <p:spPr>
          <a:xfrm>
            <a:off x="574910" y="1080000"/>
            <a:ext cx="6443512" cy="1238609"/>
          </a:xfrm>
          <a:prstGeom prst="rect">
            <a:avLst/>
          </a:prstGeom>
        </p:spPr>
        <p:txBody>
          <a:bodyPr vert="horz" wrap="square" lIns="0" tIns="12700" rIns="0" bIns="0" rtlCol="0">
            <a:spAutoFit/>
          </a:bodyPr>
          <a:lstStyle/>
          <a:p>
            <a:pPr marL="12700" marR="5080" lvl="0" indent="0" algn="l" defTabSz="914400" rtl="0" eaLnBrk="0" fontAlgn="base" latinLnBrk="0" hangingPunct="0">
              <a:lnSpc>
                <a:spcPct val="125000"/>
              </a:lnSpc>
              <a:spcBef>
                <a:spcPts val="100"/>
              </a:spcBef>
              <a:spcAft>
                <a:spcPct val="0"/>
              </a:spcAft>
              <a:buClrTx/>
              <a:buSzTx/>
              <a:buFontTx/>
              <a:buNone/>
              <a:tabLst/>
              <a:defRPr/>
            </a:pP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The cloud-based collaboration platform </a:t>
            </a:r>
            <a:r>
              <a:rPr kumimoji="0" lang="en-US" sz="1300" b="1" i="0" u="none" strike="noStrike" kern="1200" cap="none" spc="0" normalizeH="0" baseline="0" noProof="0" dirty="0">
                <a:ln>
                  <a:noFill/>
                </a:ln>
                <a:solidFill>
                  <a:srgbClr val="FFFFFF"/>
                </a:solidFill>
                <a:effectLst/>
                <a:uLnTx/>
                <a:uFillTx/>
                <a:latin typeface="Arial" panose="020B0604020202020204"/>
                <a:ea typeface="+mn-ea"/>
                <a:cs typeface="SignaColumn-Light"/>
              </a:rPr>
              <a:t>Leica </a:t>
            </a:r>
            <a:r>
              <a:rPr kumimoji="0" lang="en-US" sz="1300" b="1" i="0" u="none" strike="noStrike" kern="1200" cap="none" spc="0" normalizeH="0" baseline="0" noProof="0" dirty="0" err="1">
                <a:ln>
                  <a:noFill/>
                </a:ln>
                <a:solidFill>
                  <a:srgbClr val="FFFFFF"/>
                </a:solidFill>
                <a:effectLst/>
                <a:uLnTx/>
                <a:uFillTx/>
                <a:latin typeface="Arial" panose="020B0604020202020204"/>
                <a:ea typeface="+mn-ea"/>
                <a:cs typeface="SignaColumn-Light"/>
              </a:rPr>
              <a:t>ConX</a:t>
            </a:r>
            <a:r>
              <a:rPr kumimoji="0" lang="en-US" sz="1300" b="1" i="0" u="none" strike="noStrike" kern="1200" cap="none" spc="0" normalizeH="0" baseline="0" noProof="0" dirty="0">
                <a:ln>
                  <a:noFill/>
                </a:ln>
                <a:solidFill>
                  <a:srgbClr val="FFFFFF"/>
                </a:solidFill>
                <a:effectLst/>
                <a:uLnTx/>
                <a:uFillTx/>
                <a:latin typeface="Arial" panose="020B0604020202020204"/>
                <a:ea typeface="+mn-ea"/>
                <a:cs typeface="SignaColumn-Light"/>
              </a:rPr>
              <a:t> </a:t>
            </a: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allows users to efficiently manage all connected construction projects and to share job-related data with all stakeholders. Leica </a:t>
            </a:r>
            <a:r>
              <a:rPr kumimoji="0" lang="en-US" sz="1300" b="0" i="0" u="none" strike="noStrike" kern="1200" cap="none" spc="0" normalizeH="0" baseline="0" noProof="0" dirty="0" err="1">
                <a:ln>
                  <a:noFill/>
                </a:ln>
                <a:solidFill>
                  <a:srgbClr val="FFFFFF"/>
                </a:solidFill>
                <a:effectLst/>
                <a:uLnTx/>
                <a:uFillTx/>
                <a:latin typeface="Arial" panose="020B0604020202020204"/>
                <a:ea typeface="+mn-ea"/>
                <a:cs typeface="SignaColumn-Light"/>
              </a:rPr>
              <a:t>ConX</a:t>
            </a: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 enables project managers to </a:t>
            </a:r>
            <a:r>
              <a:rPr kumimoji="0" lang="en-GB"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visualise</a:t>
            </a: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 and validate </a:t>
            </a:r>
            <a:r>
              <a:rPr kumimoji="0" lang="en-GB"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localised</a:t>
            </a: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 reference models, survey data and constructed data with powerful analysis tools for monitoring and reporting site productivity.</a:t>
            </a:r>
          </a:p>
        </p:txBody>
      </p:sp>
      <p:sp>
        <p:nvSpPr>
          <p:cNvPr id="5" name="object 6">
            <a:extLst>
              <a:ext uri="{FF2B5EF4-FFF2-40B4-BE49-F238E27FC236}">
                <a16:creationId xmlns:a16="http://schemas.microsoft.com/office/drawing/2014/main" id="{87447AF3-7180-DB9C-1E37-CAB195554045}"/>
              </a:ext>
            </a:extLst>
          </p:cNvPr>
          <p:cNvSpPr txBox="1"/>
          <p:nvPr/>
        </p:nvSpPr>
        <p:spPr>
          <a:xfrm>
            <a:off x="7431796" y="468989"/>
            <a:ext cx="4441573" cy="5478679"/>
          </a:xfrm>
          <a:prstGeom prst="rect">
            <a:avLst/>
          </a:prstGeom>
          <a:solidFill>
            <a:srgbClr val="EDEEEE"/>
          </a:solidFill>
          <a:effectLst>
            <a:outerShdw blurRad="50800" dist="38100" dir="2700000" algn="tl" rotWithShape="0">
              <a:prstClr val="black">
                <a:alpha val="40000"/>
              </a:prstClr>
            </a:outerShdw>
          </a:effectLst>
        </p:spPr>
        <p:txBody>
          <a:bodyPr vert="horz" wrap="square" lIns="0" tIns="71755" rIns="0" bIns="0" rtlCol="0">
            <a:spAutoFit/>
          </a:bodyPr>
          <a:lstStyle/>
          <a:p>
            <a:pPr marL="0" marR="0" lvl="0" indent="0" algn="l" defTabSz="914400" rtl="0" eaLnBrk="0" fontAlgn="base" latinLnBrk="0" hangingPunct="0">
              <a:lnSpc>
                <a:spcPct val="100000"/>
              </a:lnSpc>
              <a:spcBef>
                <a:spcPts val="565"/>
              </a:spcBef>
              <a:spcAft>
                <a:spcPct val="0"/>
              </a:spcAft>
              <a:buClrTx/>
              <a:buSzTx/>
              <a:buFontTx/>
              <a:buNone/>
              <a:tabLst/>
              <a:defRPr/>
            </a:pPr>
            <a:endParaRPr kumimoji="0" sz="900" b="0" i="0" u="none" strike="noStrike" kern="1200" cap="none" spc="0" normalizeH="0" baseline="0" noProof="0">
              <a:ln>
                <a:noFill/>
              </a:ln>
              <a:solidFill>
                <a:srgbClr val="FFFFFF"/>
              </a:solidFill>
              <a:effectLst/>
              <a:uLnTx/>
              <a:uFillTx/>
              <a:latin typeface="Arial" panose="020B0604020202020204"/>
              <a:ea typeface="+mn-ea"/>
              <a:cs typeface="Times New Roman"/>
            </a:endParaRPr>
          </a:p>
          <a:p>
            <a:pPr marL="201295" marR="0" lvl="0" indent="0" algn="l" defTabSz="914400" rtl="0" eaLnBrk="0" fontAlgn="base" latinLnBrk="0" hangingPunct="0">
              <a:lnSpc>
                <a:spcPct val="100000"/>
              </a:lnSpc>
              <a:spcBef>
                <a:spcPct val="0"/>
              </a:spcBef>
              <a:spcAft>
                <a:spcPct val="0"/>
              </a:spcAft>
              <a:buClrTx/>
              <a:buSzTx/>
              <a:buFontTx/>
              <a:buNone/>
              <a:tabLst/>
              <a:defRPr/>
            </a:pPr>
            <a:r>
              <a:rPr kumimoji="0" sz="900" b="1" i="0" u="none" strike="noStrike" kern="1200" cap="none" spc="0" normalizeH="0" baseline="0" noProof="0">
                <a:ln>
                  <a:noFill/>
                </a:ln>
                <a:solidFill>
                  <a:srgbClr val="231F20"/>
                </a:solidFill>
                <a:effectLst/>
                <a:uLnTx/>
                <a:uFillTx/>
                <a:latin typeface="Arial" panose="020B0604020202020204"/>
                <a:ea typeface="+mn-ea"/>
                <a:cs typeface="SignaColumn-Bold"/>
              </a:rPr>
              <a:t>KEY </a:t>
            </a:r>
            <a:r>
              <a:rPr kumimoji="0" sz="900" b="1" i="0" u="none" strike="noStrike" kern="1200" cap="none" spc="-10" normalizeH="0" baseline="0" noProof="0">
                <a:ln>
                  <a:noFill/>
                </a:ln>
                <a:solidFill>
                  <a:srgbClr val="231F20"/>
                </a:solidFill>
                <a:effectLst/>
                <a:uLnTx/>
                <a:uFillTx/>
                <a:latin typeface="Arial" panose="020B0604020202020204"/>
                <a:ea typeface="+mn-ea"/>
                <a:cs typeface="SignaColumn-Bold"/>
              </a:rPr>
              <a:t>FEATURES</a:t>
            </a:r>
            <a:endParaRPr kumimoji="0" sz="900" b="0" i="0" u="none" strike="noStrike" kern="1200" cap="none" spc="0" normalizeH="0" baseline="0" noProof="0">
              <a:ln>
                <a:noFill/>
              </a:ln>
              <a:solidFill>
                <a:srgbClr val="FFFFFF"/>
              </a:solidFill>
              <a:effectLst/>
              <a:uLnTx/>
              <a:uFillTx/>
              <a:latin typeface="Arial" panose="020B0604020202020204"/>
              <a:ea typeface="+mn-ea"/>
              <a:cs typeface="SignaColumn-Bold"/>
            </a:endParaRPr>
          </a:p>
          <a:p>
            <a:pPr marL="347345" marR="0" lvl="0" indent="-146050" algn="l" defTabSz="914400" rtl="0" eaLnBrk="0" fontAlgn="base" latinLnBrk="0" hangingPunct="0">
              <a:lnSpc>
                <a:spcPct val="125000"/>
              </a:lnSpc>
              <a:spcBef>
                <a:spcPts val="540"/>
              </a:spcBef>
              <a:spcAft>
                <a:spcPct val="0"/>
              </a:spcAft>
              <a:buClr>
                <a:srgbClr val="ED1941"/>
              </a:buClr>
              <a:buSzPct val="87500"/>
              <a:buFont typeface="Arial"/>
              <a:buChar char="■"/>
              <a:tabLst>
                <a:tab pos="347345" algn="l"/>
              </a:tabLst>
              <a:defRPr/>
            </a:pPr>
            <a:r>
              <a:rPr kumimoji="0" lang="en-US" sz="900" b="0" i="0" u="none" strike="noStrike" kern="1200" cap="none" spc="-10" normalizeH="0" baseline="0" noProof="0">
                <a:ln>
                  <a:noFill/>
                </a:ln>
                <a:solidFill>
                  <a:srgbClr val="231F20"/>
                </a:solidFill>
                <a:effectLst/>
                <a:uLnTx/>
                <a:uFillTx/>
                <a:latin typeface="Arial" panose="020B0604020202020204"/>
                <a:ea typeface="+mn-ea"/>
                <a:cs typeface="+mn-cs"/>
              </a:rPr>
              <a:t>Monitor the cut and fill situation in real-time. </a:t>
            </a:r>
          </a:p>
          <a:p>
            <a:pPr marL="347345" marR="0" lvl="0" indent="-146050" algn="l" defTabSz="914400" rtl="0" eaLnBrk="0" fontAlgn="base" latinLnBrk="0" hangingPunct="0">
              <a:lnSpc>
                <a:spcPct val="125000"/>
              </a:lnSpc>
              <a:spcBef>
                <a:spcPts val="540"/>
              </a:spcBef>
              <a:spcAft>
                <a:spcPct val="0"/>
              </a:spcAft>
              <a:buClr>
                <a:srgbClr val="ED1941"/>
              </a:buClr>
              <a:buSzPct val="87500"/>
              <a:buFont typeface="Arial"/>
              <a:buChar char="■"/>
              <a:tabLst>
                <a:tab pos="347345" algn="l"/>
              </a:tabLst>
              <a:defRPr/>
            </a:pPr>
            <a:r>
              <a:rPr kumimoji="0" lang="en-GB" sz="900" b="0" i="0" u="none" strike="noStrike" kern="1200" cap="none" spc="-10" normalizeH="0" baseline="0" noProof="0">
                <a:ln>
                  <a:noFill/>
                </a:ln>
                <a:solidFill>
                  <a:srgbClr val="231F20"/>
                </a:solidFill>
                <a:effectLst/>
                <a:uLnTx/>
                <a:uFillTx/>
                <a:latin typeface="Arial" panose="020B0604020202020204"/>
                <a:ea typeface="+mn-ea"/>
                <a:cs typeface="+mn-cs"/>
              </a:rPr>
              <a:t>Visualise</a:t>
            </a:r>
            <a:r>
              <a:rPr kumimoji="0" lang="en-US" sz="900" b="0" i="0" u="none" strike="noStrike" kern="1200" cap="none" spc="-10" normalizeH="0" baseline="0" noProof="0">
                <a:ln>
                  <a:noFill/>
                </a:ln>
                <a:solidFill>
                  <a:srgbClr val="231F20"/>
                </a:solidFill>
                <a:effectLst/>
                <a:uLnTx/>
                <a:uFillTx/>
                <a:latin typeface="Arial" panose="020B0604020202020204"/>
                <a:ea typeface="+mn-ea"/>
                <a:cs typeface="+mn-cs"/>
              </a:rPr>
              <a:t> designs on a 3D project map for quick and easy reference model validation. </a:t>
            </a:r>
          </a:p>
          <a:p>
            <a:pPr marL="347345" marR="0" lvl="0" indent="-146050" algn="l" defTabSz="914400" rtl="0" eaLnBrk="0" fontAlgn="base" latinLnBrk="0" hangingPunct="0">
              <a:lnSpc>
                <a:spcPct val="125000"/>
              </a:lnSpc>
              <a:spcBef>
                <a:spcPts val="540"/>
              </a:spcBef>
              <a:spcAft>
                <a:spcPct val="0"/>
              </a:spcAft>
              <a:buClr>
                <a:srgbClr val="ED1941"/>
              </a:buClr>
              <a:buSzPct val="87500"/>
              <a:buFont typeface="Arial"/>
              <a:buChar char="■"/>
              <a:tabLst>
                <a:tab pos="347345" algn="l"/>
              </a:tabLst>
              <a:defRPr/>
            </a:pPr>
            <a:r>
              <a:rPr kumimoji="0" lang="en-US" sz="900" b="0" i="0" u="none" strike="noStrike" kern="1200" cap="none" spc="-10" normalizeH="0" baseline="0" noProof="0">
                <a:ln>
                  <a:noFill/>
                </a:ln>
                <a:solidFill>
                  <a:srgbClr val="231F20"/>
                </a:solidFill>
                <a:effectLst/>
                <a:uLnTx/>
                <a:uFillTx/>
                <a:latin typeface="Arial" panose="020B0604020202020204"/>
                <a:ea typeface="+mn-ea"/>
                <a:cs typeface="+mn-cs"/>
              </a:rPr>
              <a:t>Assign and automatically share designs and updates to 3D machines and surveyors.</a:t>
            </a:r>
          </a:p>
          <a:p>
            <a:pPr marL="347345" marR="404495" lvl="0" indent="-146050" algn="l" defTabSz="914400" rtl="0" eaLnBrk="0" fontAlgn="base" latinLnBrk="0" hangingPunct="0">
              <a:lnSpc>
                <a:spcPct val="125000"/>
              </a:lnSpc>
              <a:spcBef>
                <a:spcPts val="540"/>
              </a:spcBef>
              <a:spcAft>
                <a:spcPct val="0"/>
              </a:spcAft>
              <a:buClr>
                <a:srgbClr val="ED1941"/>
              </a:buClr>
              <a:buSzPct val="87500"/>
              <a:buFont typeface="Arial"/>
              <a:buChar char="■"/>
              <a:tabLst>
                <a:tab pos="347345" algn="l"/>
              </a:tabLst>
              <a:defRPr/>
            </a:pPr>
            <a:r>
              <a:rPr kumimoji="0" lang="en-US" sz="900" b="0" i="0" u="none" strike="noStrike" kern="1200" cap="none" spc="-10" normalizeH="0" baseline="0" noProof="0">
                <a:ln>
                  <a:noFill/>
                </a:ln>
                <a:solidFill>
                  <a:srgbClr val="231F20"/>
                </a:solidFill>
                <a:effectLst/>
                <a:uLnTx/>
                <a:uFillTx/>
                <a:latin typeface="Arial" panose="020B0604020202020204"/>
                <a:ea typeface="+mn-ea"/>
                <a:cs typeface="+mn-cs"/>
              </a:rPr>
              <a:t>Connect Leica desktop applications to ConX projects for direct field and office data sharing. </a:t>
            </a:r>
          </a:p>
          <a:p>
            <a:pPr marL="347345" marR="404495" lvl="0" indent="-146050" algn="l" defTabSz="914400" rtl="0" eaLnBrk="0" fontAlgn="base" latinLnBrk="0" hangingPunct="0">
              <a:lnSpc>
                <a:spcPct val="125000"/>
              </a:lnSpc>
              <a:spcBef>
                <a:spcPts val="540"/>
              </a:spcBef>
              <a:spcAft>
                <a:spcPct val="0"/>
              </a:spcAft>
              <a:buClr>
                <a:srgbClr val="ED1941"/>
              </a:buClr>
              <a:buSzPct val="87500"/>
              <a:buFont typeface="Arial"/>
              <a:buChar char="■"/>
              <a:tabLst>
                <a:tab pos="347345" algn="l"/>
              </a:tabLst>
              <a:defRPr/>
            </a:pPr>
            <a:r>
              <a:rPr kumimoji="0" lang="en-US" sz="900" b="0" i="0" u="none" strike="noStrike" kern="1200" cap="none" spc="-10" normalizeH="0" baseline="0" noProof="0">
                <a:ln>
                  <a:noFill/>
                </a:ln>
                <a:solidFill>
                  <a:srgbClr val="231F20"/>
                </a:solidFill>
                <a:effectLst/>
                <a:uLnTx/>
                <a:uFillTx/>
                <a:latin typeface="Arial" panose="020B0604020202020204"/>
                <a:ea typeface="+mn-ea"/>
                <a:cs typeface="+mn-cs"/>
              </a:rPr>
              <a:t>Remote access and control of the Leica MCP80 panel.</a:t>
            </a:r>
          </a:p>
          <a:p>
            <a:pPr marL="347345" marR="404495" lvl="0" indent="-146050" algn="l" defTabSz="914400" rtl="0" eaLnBrk="0" fontAlgn="base" latinLnBrk="0" hangingPunct="0">
              <a:lnSpc>
                <a:spcPct val="125000"/>
              </a:lnSpc>
              <a:spcBef>
                <a:spcPts val="540"/>
              </a:spcBef>
              <a:spcAft>
                <a:spcPct val="0"/>
              </a:spcAft>
              <a:buClr>
                <a:srgbClr val="ED1941"/>
              </a:buClr>
              <a:buSzPct val="87500"/>
              <a:buFont typeface="Arial"/>
              <a:buChar char="■"/>
              <a:tabLst>
                <a:tab pos="347345" algn="l"/>
              </a:tabLst>
              <a:defRPr/>
            </a:pPr>
            <a:r>
              <a:rPr kumimoji="0" lang="en-US" sz="900" b="0" i="0" u="none" strike="noStrike" kern="1200" cap="none" spc="-10" normalizeH="0" baseline="0" noProof="0">
                <a:ln>
                  <a:noFill/>
                </a:ln>
                <a:solidFill>
                  <a:srgbClr val="231F20"/>
                </a:solidFill>
                <a:effectLst/>
                <a:uLnTx/>
                <a:uFillTx/>
                <a:latin typeface="Arial" panose="020B0604020202020204"/>
                <a:ea typeface="+mn-ea"/>
                <a:cs typeface="+mn-cs"/>
              </a:rPr>
              <a:t>Safety Awareness Module.</a:t>
            </a:r>
          </a:p>
          <a:p>
            <a:pPr marL="347345" marR="404495" lvl="0" indent="-146050" algn="l" defTabSz="914400" rtl="0" eaLnBrk="0" fontAlgn="base" latinLnBrk="0" hangingPunct="0">
              <a:lnSpc>
                <a:spcPct val="125000"/>
              </a:lnSpc>
              <a:spcBef>
                <a:spcPts val="540"/>
              </a:spcBef>
              <a:spcAft>
                <a:spcPct val="0"/>
              </a:spcAft>
              <a:buClr>
                <a:srgbClr val="ED1941"/>
              </a:buClr>
              <a:buSzPct val="87500"/>
              <a:buFont typeface="Arial"/>
              <a:buChar char="■"/>
              <a:tabLst>
                <a:tab pos="347345" algn="l"/>
              </a:tabLst>
              <a:defRPr/>
            </a:pPr>
            <a:r>
              <a:rPr kumimoji="0" lang="en-US" sz="900" b="0" i="0" u="none" strike="noStrike" kern="1200" cap="none" spc="-10" normalizeH="0" baseline="0" noProof="0">
                <a:ln>
                  <a:noFill/>
                </a:ln>
                <a:solidFill>
                  <a:srgbClr val="231F20"/>
                </a:solidFill>
                <a:effectLst/>
                <a:uLnTx/>
                <a:uFillTx/>
                <a:latin typeface="Arial" panose="020B0604020202020204"/>
                <a:ea typeface="+mn-ea"/>
                <a:cs typeface="+mn-cs"/>
              </a:rPr>
              <a:t>EarhMover app. </a:t>
            </a:r>
          </a:p>
          <a:p>
            <a:pPr marL="201295" marR="532765" lvl="0" indent="0" algn="l" defTabSz="914400" rtl="0" eaLnBrk="0" fontAlgn="base" latinLnBrk="0" hangingPunct="0">
              <a:lnSpc>
                <a:spcPct val="125000"/>
              </a:lnSpc>
              <a:spcBef>
                <a:spcPts val="540"/>
              </a:spcBef>
              <a:spcAft>
                <a:spcPct val="0"/>
              </a:spcAft>
              <a:buClr>
                <a:srgbClr val="ED1941"/>
              </a:buClr>
              <a:buSzPct val="87500"/>
              <a:buFontTx/>
              <a:buNone/>
              <a:tabLst>
                <a:tab pos="347345" algn="l"/>
              </a:tabLst>
              <a:defRPr/>
            </a:pPr>
            <a:endParaRPr kumimoji="0" lang="en-US" sz="900" b="0" i="0" u="none" strike="noStrike" kern="1200" cap="none" spc="-10" normalizeH="0" baseline="0" noProof="0">
              <a:ln>
                <a:noFill/>
              </a:ln>
              <a:solidFill>
                <a:srgbClr val="231F20"/>
              </a:solidFill>
              <a:effectLst/>
              <a:uLnTx/>
              <a:uFillTx/>
              <a:latin typeface="Arial" panose="020B0604020202020204"/>
              <a:ea typeface="+mn-ea"/>
              <a:cs typeface="SignaColumn-Light"/>
            </a:endParaRPr>
          </a:p>
          <a:p>
            <a:pPr marL="201295" marR="0" lvl="0" indent="0" algn="l" defTabSz="914400" rtl="0" eaLnBrk="0" fontAlgn="base" latinLnBrk="0" hangingPunct="0">
              <a:lnSpc>
                <a:spcPct val="100000"/>
              </a:lnSpc>
              <a:spcBef>
                <a:spcPts val="5"/>
              </a:spcBef>
              <a:spcAft>
                <a:spcPct val="0"/>
              </a:spcAft>
              <a:buClrTx/>
              <a:buSzTx/>
              <a:buFontTx/>
              <a:buNone/>
              <a:tabLst/>
              <a:defRPr/>
            </a:pPr>
            <a:r>
              <a:rPr kumimoji="0" sz="900" b="1" i="0" u="none" strike="noStrike" kern="1200" cap="none" spc="0" normalizeH="0" baseline="0" noProof="0">
                <a:ln>
                  <a:noFill/>
                </a:ln>
                <a:solidFill>
                  <a:srgbClr val="231F20"/>
                </a:solidFill>
                <a:effectLst/>
                <a:uLnTx/>
                <a:uFillTx/>
                <a:latin typeface="Arial" panose="020B0604020202020204"/>
                <a:ea typeface="+mn-ea"/>
                <a:cs typeface="SignaColumn-Bold"/>
              </a:rPr>
              <a:t>KEY </a:t>
            </a:r>
            <a:r>
              <a:rPr kumimoji="0" sz="900" b="1" i="0" u="none" strike="noStrike" kern="1200" cap="none" spc="-10" normalizeH="0" baseline="0" noProof="0">
                <a:ln>
                  <a:noFill/>
                </a:ln>
                <a:solidFill>
                  <a:srgbClr val="231F20"/>
                </a:solidFill>
                <a:effectLst/>
                <a:uLnTx/>
                <a:uFillTx/>
                <a:latin typeface="Arial" panose="020B0604020202020204"/>
                <a:ea typeface="+mn-ea"/>
                <a:cs typeface="SignaColumn-Bold"/>
              </a:rPr>
              <a:t>BENEFITS</a:t>
            </a:r>
            <a:endParaRPr kumimoji="0" sz="900" b="0" i="0" u="none" strike="noStrike" kern="1200" cap="none" spc="0" normalizeH="0" baseline="0" noProof="0">
              <a:ln>
                <a:noFill/>
              </a:ln>
              <a:solidFill>
                <a:srgbClr val="FFFFFF"/>
              </a:solidFill>
              <a:effectLst/>
              <a:uLnTx/>
              <a:uFillTx/>
              <a:latin typeface="Arial" panose="020B0604020202020204"/>
              <a:ea typeface="+mn-ea"/>
              <a:cs typeface="SignaColumn-Bold"/>
            </a:endParaRPr>
          </a:p>
          <a:p>
            <a:pPr marL="347345" marR="125730" lvl="0" indent="-146050" algn="l" defTabSz="914400" rtl="0" eaLnBrk="0" fontAlgn="base" latinLnBrk="0" hangingPunct="0">
              <a:lnSpc>
                <a:spcPct val="125000"/>
              </a:lnSpc>
              <a:spcBef>
                <a:spcPts val="540"/>
              </a:spcBef>
              <a:spcAft>
                <a:spcPct val="0"/>
              </a:spcAft>
              <a:buClr>
                <a:srgbClr val="ED1941"/>
              </a:buClr>
              <a:buSzPct val="87500"/>
              <a:buFont typeface="Arial"/>
              <a:buChar char="■"/>
              <a:tabLst>
                <a:tab pos="347345" algn="l"/>
              </a:tabLst>
              <a:defRPr/>
            </a:pPr>
            <a:r>
              <a:rPr kumimoji="0" lang="en-US" sz="900" b="0" i="0" u="none" strike="noStrike" kern="1200" cap="none" spc="-10" normalizeH="0" baseline="0" noProof="0">
                <a:ln>
                  <a:noFill/>
                </a:ln>
                <a:solidFill>
                  <a:srgbClr val="231F20"/>
                </a:solidFill>
                <a:effectLst/>
                <a:uLnTx/>
                <a:uFillTx/>
                <a:latin typeface="Arial" panose="020B0604020202020204"/>
                <a:ea typeface="+mn-ea"/>
                <a:cs typeface="+mn-cs"/>
              </a:rPr>
              <a:t>Simple tools for </a:t>
            </a:r>
            <a:r>
              <a:rPr kumimoji="0" lang="en-GB" sz="900" b="0" i="0" u="none" strike="noStrike" kern="1200" cap="none" spc="-10" normalizeH="0" baseline="0" noProof="0">
                <a:ln>
                  <a:noFill/>
                </a:ln>
                <a:solidFill>
                  <a:srgbClr val="231F20"/>
                </a:solidFill>
                <a:effectLst/>
                <a:uLnTx/>
                <a:uFillTx/>
                <a:latin typeface="Arial" panose="020B0604020202020204"/>
                <a:ea typeface="+mn-ea"/>
                <a:cs typeface="+mn-cs"/>
              </a:rPr>
              <a:t>analysing</a:t>
            </a:r>
            <a:r>
              <a:rPr kumimoji="0" lang="en-US" sz="900" b="0" i="0" u="none" strike="noStrike" kern="1200" cap="none" spc="-10" normalizeH="0" baseline="0" noProof="0">
                <a:ln>
                  <a:noFill/>
                </a:ln>
                <a:solidFill>
                  <a:srgbClr val="231F20"/>
                </a:solidFill>
                <a:effectLst/>
                <a:uLnTx/>
                <a:uFillTx/>
                <a:latin typeface="Arial" panose="020B0604020202020204"/>
                <a:ea typeface="+mn-ea"/>
                <a:cs typeface="+mn-cs"/>
              </a:rPr>
              <a:t> measured point data by source, time and design.</a:t>
            </a:r>
          </a:p>
          <a:p>
            <a:pPr marL="347345" marR="184150" lvl="0" indent="-146050" algn="l" defTabSz="914400" rtl="0" eaLnBrk="0" fontAlgn="base" latinLnBrk="0" hangingPunct="0">
              <a:lnSpc>
                <a:spcPct val="125000"/>
              </a:lnSpc>
              <a:spcBef>
                <a:spcPts val="540"/>
              </a:spcBef>
              <a:spcAft>
                <a:spcPct val="0"/>
              </a:spcAft>
              <a:buClr>
                <a:srgbClr val="ED1941"/>
              </a:buClr>
              <a:buSzPct val="87500"/>
              <a:buFont typeface="Arial"/>
              <a:buChar char="■"/>
              <a:tabLst>
                <a:tab pos="347345" algn="l"/>
              </a:tabLst>
              <a:defRPr/>
            </a:pPr>
            <a:r>
              <a:rPr kumimoji="0" lang="en-GB" sz="900" b="0" i="0" u="none" strike="noStrike" kern="1200" cap="none" spc="-10" normalizeH="0" baseline="0" noProof="0">
                <a:ln>
                  <a:noFill/>
                </a:ln>
                <a:solidFill>
                  <a:srgbClr val="231F20"/>
                </a:solidFill>
                <a:effectLst/>
                <a:uLnTx/>
                <a:uFillTx/>
                <a:latin typeface="Arial" panose="020B0604020202020204"/>
                <a:ea typeface="+mn-ea"/>
                <a:cs typeface="+mn-cs"/>
              </a:rPr>
              <a:t>Minimise</a:t>
            </a:r>
            <a:r>
              <a:rPr kumimoji="0" lang="en-US" sz="900" b="0" i="0" u="none" strike="noStrike" kern="1200" cap="none" spc="-10" normalizeH="0" baseline="0" noProof="0">
                <a:ln>
                  <a:noFill/>
                </a:ln>
                <a:solidFill>
                  <a:srgbClr val="231F20"/>
                </a:solidFill>
                <a:effectLst/>
                <a:uLnTx/>
                <a:uFillTx/>
                <a:latin typeface="Arial" panose="020B0604020202020204"/>
                <a:ea typeface="+mn-ea"/>
                <a:cs typeface="+mn-cs"/>
              </a:rPr>
              <a:t> downtime with immediate remote support and trouble shooting.</a:t>
            </a:r>
          </a:p>
          <a:p>
            <a:pPr marL="347345" marR="184150" lvl="0" indent="-146050" algn="l" defTabSz="914400" rtl="0" eaLnBrk="0" fontAlgn="base" latinLnBrk="0" hangingPunct="0">
              <a:lnSpc>
                <a:spcPct val="125000"/>
              </a:lnSpc>
              <a:spcBef>
                <a:spcPts val="540"/>
              </a:spcBef>
              <a:spcAft>
                <a:spcPct val="0"/>
              </a:spcAft>
              <a:buClr>
                <a:srgbClr val="ED1941"/>
              </a:buClr>
              <a:buSzPct val="87500"/>
              <a:buFont typeface="Arial"/>
              <a:buChar char="■"/>
              <a:tabLst>
                <a:tab pos="347345" algn="l"/>
              </a:tabLst>
              <a:defRPr/>
            </a:pPr>
            <a:r>
              <a:rPr kumimoji="0" lang="en-US" sz="900" b="0" i="0" u="none" strike="noStrike" kern="1200" cap="none" spc="-10" normalizeH="0" baseline="0" noProof="0">
                <a:ln>
                  <a:noFill/>
                </a:ln>
                <a:solidFill>
                  <a:srgbClr val="231F20"/>
                </a:solidFill>
                <a:effectLst/>
                <a:uLnTx/>
                <a:uFillTx/>
                <a:latin typeface="Arial" panose="020B0604020202020204"/>
                <a:ea typeface="+mn-ea"/>
                <a:cs typeface="+mn-cs"/>
              </a:rPr>
              <a:t>Powerful real time cut and fill analysis tool for monitoring project progress.</a:t>
            </a:r>
          </a:p>
          <a:p>
            <a:pPr marL="347345" marR="457200" lvl="0" indent="-146050" algn="l" defTabSz="914400" rtl="0" eaLnBrk="0" fontAlgn="base" latinLnBrk="0" hangingPunct="0">
              <a:lnSpc>
                <a:spcPct val="125000"/>
              </a:lnSpc>
              <a:spcBef>
                <a:spcPts val="540"/>
              </a:spcBef>
              <a:spcAft>
                <a:spcPct val="0"/>
              </a:spcAft>
              <a:buClr>
                <a:srgbClr val="ED1941"/>
              </a:buClr>
              <a:buSzPct val="87500"/>
              <a:buFont typeface="Arial"/>
              <a:buChar char="■"/>
              <a:tabLst>
                <a:tab pos="347345" algn="l"/>
              </a:tabLst>
              <a:defRPr/>
            </a:pPr>
            <a:r>
              <a:rPr kumimoji="0" lang="en-US" sz="900" b="0" i="0" u="none" strike="noStrike" kern="1200" cap="none" spc="-10" normalizeH="0" baseline="0" noProof="0">
                <a:ln>
                  <a:noFill/>
                </a:ln>
                <a:solidFill>
                  <a:srgbClr val="231F20"/>
                </a:solidFill>
                <a:effectLst/>
                <a:uLnTx/>
                <a:uFillTx/>
                <a:latin typeface="Arial" panose="020B0604020202020204"/>
                <a:ea typeface="+mn-ea"/>
                <a:cs typeface="+mn-cs"/>
              </a:rPr>
              <a:t>Current and historical volume calculating for automated project productivity analysis and reporting.</a:t>
            </a:r>
          </a:p>
          <a:p>
            <a:pPr marL="347345" marR="457200" lvl="0" indent="-146050" algn="l" defTabSz="914400" rtl="0" eaLnBrk="0" fontAlgn="base" latinLnBrk="0" hangingPunct="0">
              <a:lnSpc>
                <a:spcPct val="125000"/>
              </a:lnSpc>
              <a:spcBef>
                <a:spcPts val="540"/>
              </a:spcBef>
              <a:spcAft>
                <a:spcPct val="0"/>
              </a:spcAft>
              <a:buClr>
                <a:srgbClr val="ED1941"/>
              </a:buClr>
              <a:buSzPct val="87500"/>
              <a:buFont typeface="Arial"/>
              <a:buChar char="■"/>
              <a:tabLst>
                <a:tab pos="347345" algn="l"/>
              </a:tabLst>
              <a:defRPr/>
            </a:pPr>
            <a:r>
              <a:rPr kumimoji="0" lang="en-US" sz="900" b="0" i="0" u="none" strike="noStrike" kern="1200" cap="none" spc="-10" normalizeH="0" baseline="0" noProof="0">
                <a:ln>
                  <a:noFill/>
                </a:ln>
                <a:solidFill>
                  <a:srgbClr val="231F20"/>
                </a:solidFill>
                <a:effectLst/>
                <a:uLnTx/>
                <a:uFillTx/>
                <a:latin typeface="Arial" panose="020B0604020202020204"/>
                <a:ea typeface="+mn-ea"/>
                <a:cs typeface="+mn-cs"/>
              </a:rPr>
              <a:t>User can monitor machine control operations remotely by assigning work and providing positioning and reference data to operators and grade checkers ensuring you avoid costly rework and errors. </a:t>
            </a:r>
          </a:p>
          <a:p>
            <a:pPr marL="347345" marR="457200" lvl="0" indent="-146050" algn="l" defTabSz="914400" rtl="0" eaLnBrk="0" fontAlgn="base" latinLnBrk="0" hangingPunct="0">
              <a:lnSpc>
                <a:spcPct val="125000"/>
              </a:lnSpc>
              <a:spcBef>
                <a:spcPts val="540"/>
              </a:spcBef>
              <a:spcAft>
                <a:spcPct val="0"/>
              </a:spcAft>
              <a:buClr>
                <a:srgbClr val="ED1941"/>
              </a:buClr>
              <a:buSzPct val="87500"/>
              <a:buFont typeface="Arial"/>
              <a:buChar char="■"/>
              <a:tabLst>
                <a:tab pos="347345" algn="l"/>
              </a:tabLst>
              <a:defRPr/>
            </a:pPr>
            <a:r>
              <a:rPr kumimoji="0" lang="en-US" sz="900" b="0" i="0" u="none" strike="noStrike" kern="1200" cap="none" spc="-10" normalizeH="0" baseline="0" noProof="0">
                <a:ln>
                  <a:noFill/>
                </a:ln>
                <a:solidFill>
                  <a:srgbClr val="231F20"/>
                </a:solidFill>
                <a:effectLst/>
                <a:uLnTx/>
                <a:uFillTx/>
                <a:latin typeface="Arial" panose="020B0604020202020204"/>
                <a:ea typeface="+mn-ea"/>
                <a:cs typeface="+mn-cs"/>
              </a:rPr>
              <a:t>Safety Awareness solution data available for interpretation and analysis. </a:t>
            </a:r>
          </a:p>
          <a:p>
            <a:pPr marL="347345" marR="457200" lvl="0" indent="-146050" algn="l" defTabSz="914400" rtl="0" eaLnBrk="0" fontAlgn="base" latinLnBrk="0" hangingPunct="0">
              <a:lnSpc>
                <a:spcPct val="125000"/>
              </a:lnSpc>
              <a:spcBef>
                <a:spcPts val="540"/>
              </a:spcBef>
              <a:spcAft>
                <a:spcPct val="0"/>
              </a:spcAft>
              <a:buClr>
                <a:srgbClr val="ED1941"/>
              </a:buClr>
              <a:buSzPct val="87500"/>
              <a:buFont typeface="Arial"/>
              <a:buChar char="■"/>
              <a:tabLst>
                <a:tab pos="347345" algn="l"/>
              </a:tabLst>
              <a:defRPr/>
            </a:pPr>
            <a:r>
              <a:rPr kumimoji="0" lang="en-US" sz="900" b="0" i="0" u="none" strike="noStrike" kern="1200" cap="none" spc="-10" normalizeH="0" baseline="0" noProof="0">
                <a:ln>
                  <a:noFill/>
                </a:ln>
                <a:solidFill>
                  <a:srgbClr val="231F20"/>
                </a:solidFill>
                <a:effectLst/>
                <a:uLnTx/>
                <a:uFillTx/>
                <a:latin typeface="Arial" panose="020B0604020202020204"/>
                <a:ea typeface="+mn-ea"/>
                <a:cs typeface="+mn-cs"/>
              </a:rPr>
              <a:t>The </a:t>
            </a:r>
            <a:r>
              <a:rPr kumimoji="0" lang="en-US" sz="900" b="0" i="0" u="none" strike="noStrike" kern="1200" cap="none" spc="-10" normalizeH="0" baseline="0" noProof="0" err="1">
                <a:ln>
                  <a:noFill/>
                </a:ln>
                <a:solidFill>
                  <a:srgbClr val="231F20"/>
                </a:solidFill>
                <a:effectLst/>
                <a:uLnTx/>
                <a:uFillTx/>
                <a:latin typeface="Arial" panose="020B0604020202020204"/>
                <a:ea typeface="+mn-ea"/>
                <a:cs typeface="+mn-cs"/>
              </a:rPr>
              <a:t>EarthMover</a:t>
            </a:r>
            <a:r>
              <a:rPr kumimoji="0" lang="en-US" sz="900" b="0" i="0" u="none" strike="noStrike" kern="1200" cap="none" spc="-10" normalizeH="0" baseline="0" noProof="0">
                <a:ln>
                  <a:noFill/>
                </a:ln>
                <a:solidFill>
                  <a:srgbClr val="231F20"/>
                </a:solidFill>
                <a:effectLst/>
                <a:uLnTx/>
                <a:uFillTx/>
                <a:latin typeface="Arial" panose="020B0604020202020204"/>
                <a:ea typeface="+mn-ea"/>
                <a:cs typeface="+mn-cs"/>
              </a:rPr>
              <a:t> add-on solution to support material hauling management for contractors.</a:t>
            </a:r>
          </a:p>
          <a:p>
            <a:pPr marL="201295" marR="457200" lvl="0" indent="0" algn="l" defTabSz="914400" rtl="0" eaLnBrk="0" fontAlgn="base" latinLnBrk="0" hangingPunct="0">
              <a:lnSpc>
                <a:spcPct val="125000"/>
              </a:lnSpc>
              <a:spcBef>
                <a:spcPts val="540"/>
              </a:spcBef>
              <a:spcAft>
                <a:spcPct val="0"/>
              </a:spcAft>
              <a:buClr>
                <a:srgbClr val="ED1941"/>
              </a:buClr>
              <a:buSzPct val="87500"/>
              <a:buFontTx/>
              <a:buNone/>
              <a:tabLst>
                <a:tab pos="347345" algn="l"/>
              </a:tabLst>
              <a:defRPr/>
            </a:pPr>
            <a:endParaRPr kumimoji="0" lang="en-US" sz="900" b="0" i="0" u="none" strike="noStrike" kern="1200" cap="none" spc="-10" normalizeH="0" baseline="0" noProof="0">
              <a:ln>
                <a:noFill/>
              </a:ln>
              <a:solidFill>
                <a:srgbClr val="231F20"/>
              </a:solidFill>
              <a:effectLst/>
              <a:uLnTx/>
              <a:uFillTx/>
              <a:latin typeface="Arial" panose="020B0604020202020204"/>
              <a:ea typeface="+mn-ea"/>
              <a:cs typeface="+mn-cs"/>
            </a:endParaRPr>
          </a:p>
        </p:txBody>
      </p:sp>
      <p:pic>
        <p:nvPicPr>
          <p:cNvPr id="6" name="object 23">
            <a:extLst>
              <a:ext uri="{FF2B5EF4-FFF2-40B4-BE49-F238E27FC236}">
                <a16:creationId xmlns:a16="http://schemas.microsoft.com/office/drawing/2014/main" id="{BCACE6A3-2E42-1573-5AAC-9720D7785B71}"/>
              </a:ext>
            </a:extLst>
          </p:cNvPr>
          <p:cNvPicPr/>
          <p:nvPr/>
        </p:nvPicPr>
        <p:blipFill>
          <a:blip r:embed="rId5" cstate="print"/>
          <a:stretch>
            <a:fillRect/>
          </a:stretch>
        </p:blipFill>
        <p:spPr>
          <a:xfrm>
            <a:off x="609600" y="2674778"/>
            <a:ext cx="6420685" cy="3272890"/>
          </a:xfrm>
          <a:prstGeom prst="rect">
            <a:avLst/>
          </a:prstGeom>
        </p:spPr>
      </p:pic>
      <p:grpSp>
        <p:nvGrpSpPr>
          <p:cNvPr id="13" name="Group 12">
            <a:extLst>
              <a:ext uri="{FF2B5EF4-FFF2-40B4-BE49-F238E27FC236}">
                <a16:creationId xmlns:a16="http://schemas.microsoft.com/office/drawing/2014/main" id="{657E85B5-BA17-71F2-C751-CB182CE872DC}"/>
              </a:ext>
            </a:extLst>
          </p:cNvPr>
          <p:cNvGrpSpPr/>
          <p:nvPr/>
        </p:nvGrpSpPr>
        <p:grpSpPr>
          <a:xfrm>
            <a:off x="7419781" y="458205"/>
            <a:ext cx="4441573" cy="224454"/>
            <a:chOff x="9336256" y="1801057"/>
            <a:chExt cx="1135485" cy="0"/>
          </a:xfrm>
        </p:grpSpPr>
        <p:cxnSp>
          <p:nvCxnSpPr>
            <p:cNvPr id="14" name="Straight Connector 13">
              <a:extLst>
                <a:ext uri="{FF2B5EF4-FFF2-40B4-BE49-F238E27FC236}">
                  <a16:creationId xmlns:a16="http://schemas.microsoft.com/office/drawing/2014/main" id="{40012B42-F580-E2B7-7125-09DA78F13B72}"/>
                </a:ext>
              </a:extLst>
            </p:cNvPr>
            <p:cNvCxnSpPr/>
            <p:nvPr/>
          </p:nvCxnSpPr>
          <p:spPr>
            <a:xfrm>
              <a:off x="9336256" y="1801057"/>
              <a:ext cx="801192" cy="0"/>
            </a:xfrm>
            <a:prstGeom prst="line">
              <a:avLst/>
            </a:prstGeom>
            <a:ln w="12700" cap="flat">
              <a:solidFill>
                <a:srgbClr val="71737B"/>
              </a:solidFill>
            </a:ln>
            <a:effectLst/>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B3E71703-C7AA-B875-31CA-98984EF5D82C}"/>
                </a:ext>
              </a:extLst>
            </p:cNvPr>
            <p:cNvCxnSpPr/>
            <p:nvPr/>
          </p:nvCxnSpPr>
          <p:spPr>
            <a:xfrm>
              <a:off x="10023726" y="1801057"/>
              <a:ext cx="448015" cy="0"/>
            </a:xfrm>
            <a:prstGeom prst="line">
              <a:avLst/>
            </a:prstGeom>
            <a:noFill/>
            <a:ln w="38100" cap="rnd">
              <a:solidFill>
                <a:schemeClr val="accent3"/>
              </a:solidFill>
              <a:prstDash val="solid"/>
              <a:round/>
            </a:ln>
          </p:spPr>
        </p:cxnSp>
      </p:grpSp>
    </p:spTree>
    <p:extLst>
      <p:ext uri="{BB962C8B-B14F-4D97-AF65-F5344CB8AC3E}">
        <p14:creationId xmlns:p14="http://schemas.microsoft.com/office/powerpoint/2010/main" val="39868666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D10334-24B0-CBFB-A1CA-DD98EC0FCED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ED2CA5-195E-DFFC-9C4A-A5F762C4337E}"/>
              </a:ext>
            </a:extLst>
          </p:cNvPr>
          <p:cNvSpPr>
            <a:spLocks noGrp="1"/>
          </p:cNvSpPr>
          <p:nvPr>
            <p:ph type="title"/>
          </p:nvPr>
        </p:nvSpPr>
        <p:spPr>
          <a:xfrm>
            <a:off x="685800" y="2362200"/>
            <a:ext cx="8648700" cy="1298137"/>
          </a:xfrm>
        </p:spPr>
        <p:txBody>
          <a:bodyPr/>
          <a:lstStyle/>
          <a:p>
            <a:pPr>
              <a:lnSpc>
                <a:spcPct val="100000"/>
              </a:lnSpc>
            </a:pPr>
            <a:r>
              <a:rPr lang="en-GB" dirty="0"/>
              <a:t>OEM</a:t>
            </a:r>
          </a:p>
        </p:txBody>
      </p:sp>
      <p:sp>
        <p:nvSpPr>
          <p:cNvPr id="5" name="Picture Placeholder 4">
            <a:extLst>
              <a:ext uri="{FF2B5EF4-FFF2-40B4-BE49-F238E27FC236}">
                <a16:creationId xmlns:a16="http://schemas.microsoft.com/office/drawing/2014/main" id="{97411EF6-499C-4840-FAA2-2258B656AE42}"/>
              </a:ext>
            </a:extLst>
          </p:cNvPr>
          <p:cNvSpPr>
            <a:spLocks noGrp="1"/>
          </p:cNvSpPr>
          <p:nvPr>
            <p:ph type="pic" sz="quarter" idx="13"/>
          </p:nvPr>
        </p:nvSpPr>
        <p:spPr/>
        <p:txBody>
          <a:bodyPr/>
          <a:lstStyle/>
          <a:p>
            <a:endParaRPr lang="en-US"/>
          </a:p>
        </p:txBody>
      </p:sp>
    </p:spTree>
    <p:extLst>
      <p:ext uri="{BB962C8B-B14F-4D97-AF65-F5344CB8AC3E}">
        <p14:creationId xmlns:p14="http://schemas.microsoft.com/office/powerpoint/2010/main" val="13164140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3D781E-44D6-EB18-DEAA-8500F8AF24DD}"/>
            </a:ext>
          </a:extLst>
        </p:cNvPr>
        <p:cNvGrpSpPr/>
        <p:nvPr/>
      </p:nvGrpSpPr>
      <p:grpSpPr>
        <a:xfrm>
          <a:off x="0" y="0"/>
          <a:ext cx="0" cy="0"/>
          <a:chOff x="0" y="0"/>
          <a:chExt cx="0" cy="0"/>
        </a:xfrm>
      </p:grpSpPr>
      <p:grpSp>
        <p:nvGrpSpPr>
          <p:cNvPr id="2" name="Group 1">
            <a:extLst>
              <a:ext uri="{FF2B5EF4-FFF2-40B4-BE49-F238E27FC236}">
                <a16:creationId xmlns:a16="http://schemas.microsoft.com/office/drawing/2014/main" id="{2B67F443-9F53-7219-8418-1CAEECB11B1E}"/>
              </a:ext>
            </a:extLst>
          </p:cNvPr>
          <p:cNvGrpSpPr/>
          <p:nvPr/>
        </p:nvGrpSpPr>
        <p:grpSpPr>
          <a:xfrm>
            <a:off x="12348205" y="-1"/>
            <a:ext cx="2093811" cy="4858604"/>
            <a:chOff x="8124431" y="-3"/>
            <a:chExt cx="2093811" cy="4858604"/>
          </a:xfrm>
        </p:grpSpPr>
        <p:sp>
          <p:nvSpPr>
            <p:cNvPr id="7" name="Rectangle 6">
              <a:extLst>
                <a:ext uri="{FF2B5EF4-FFF2-40B4-BE49-F238E27FC236}">
                  <a16:creationId xmlns:a16="http://schemas.microsoft.com/office/drawing/2014/main" id="{6E1AC9D5-96DB-19BC-E880-75A101501F1F}"/>
                </a:ext>
              </a:extLst>
            </p:cNvPr>
            <p:cNvSpPr/>
            <p:nvPr/>
          </p:nvSpPr>
          <p:spPr>
            <a:xfrm>
              <a:off x="8124431" y="-3"/>
              <a:ext cx="2093811" cy="4858604"/>
            </a:xfrm>
            <a:prstGeom prst="rect">
              <a:avLst/>
            </a:prstGeom>
            <a:solidFill>
              <a:srgbClr val="000000"/>
            </a:solidFill>
            <a:ln w="12700" cap="flat" cmpd="sng" algn="ctr">
              <a:noFill/>
              <a:prstDash val="solid"/>
              <a:miter lim="800000"/>
            </a:ln>
            <a:effectLst/>
          </p:spPr>
          <p:txBody>
            <a:bodyPr wrap="square" tIns="91440" rtlCol="0" anchor="t"/>
            <a:lstStyle/>
            <a:p>
              <a:pPr marL="0" marR="0" lvl="0" indent="0" algn="l" defTabSz="914400" rtl="0" eaLnBrk="0" fontAlgn="auto" latinLnBrk="0" hangingPunct="0">
                <a:lnSpc>
                  <a:spcPct val="100000"/>
                </a:lnSpc>
                <a:spcBef>
                  <a:spcPts val="1200"/>
                </a:spcBef>
                <a:spcAft>
                  <a:spcPts val="0"/>
                </a:spcAft>
                <a:buClrTx/>
                <a:buSzTx/>
                <a:buFontTx/>
                <a:buNone/>
                <a:tabLst/>
                <a:defRPr/>
              </a:pPr>
              <a:r>
                <a:rPr kumimoji="0" lang="en-GB" sz="1000" b="1" i="0" u="none" strike="noStrike" kern="1200" cap="all" spc="0" normalizeH="0" baseline="0" noProof="0" dirty="0">
                  <a:ln>
                    <a:noFill/>
                  </a:ln>
                  <a:solidFill>
                    <a:srgbClr val="FFFFFF"/>
                  </a:solidFill>
                  <a:effectLst/>
                  <a:uLnTx/>
                  <a:uFillTx/>
                  <a:latin typeface="Arial" panose="020B0604020202020204" pitchFamily="34" charset="0"/>
                  <a:ea typeface="+mn-ea"/>
                  <a:cs typeface="+mn-cs"/>
                </a:rPr>
                <a:t>Use List Levels </a:t>
              </a:r>
              <a:br>
                <a:rPr kumimoji="0" lang="en-GB" sz="1000" b="1" i="0" u="none" strike="noStrike" kern="1200" cap="all" spc="0" normalizeH="0" baseline="0" noProof="0" dirty="0">
                  <a:ln>
                    <a:noFill/>
                  </a:ln>
                  <a:solidFill>
                    <a:srgbClr val="FFFFFF"/>
                  </a:solidFill>
                  <a:effectLst/>
                  <a:uLnTx/>
                  <a:uFillTx/>
                  <a:latin typeface="Arial" panose="020B0604020202020204" pitchFamily="34" charset="0"/>
                  <a:ea typeface="+mn-ea"/>
                  <a:cs typeface="+mn-cs"/>
                </a:rPr>
              </a:br>
              <a:r>
                <a:rPr kumimoji="0" lang="en-GB" sz="1000" b="1" i="0" u="none" strike="noStrike" kern="1200" cap="all" spc="0" normalizeH="0" baseline="0" noProof="0" dirty="0">
                  <a:ln>
                    <a:noFill/>
                  </a:ln>
                  <a:solidFill>
                    <a:srgbClr val="FFFFFF"/>
                  </a:solidFill>
                  <a:effectLst/>
                  <a:uLnTx/>
                  <a:uFillTx/>
                  <a:latin typeface="Arial" panose="020B0604020202020204" pitchFamily="34" charset="0"/>
                  <a:ea typeface="+mn-ea"/>
                  <a:cs typeface="+mn-cs"/>
                </a:rPr>
                <a:t>for dates &amp; topics</a:t>
              </a:r>
            </a:p>
            <a:p>
              <a:pPr marL="0" marR="0" lvl="0" indent="0" algn="l" defTabSz="914400" rtl="0" eaLnBrk="0" fontAlgn="auto" latinLnBrk="0" hangingPunct="0">
                <a:lnSpc>
                  <a:spcPct val="100000"/>
                </a:lnSpc>
                <a:spcBef>
                  <a:spcPts val="1200"/>
                </a:spcBef>
                <a:spcAft>
                  <a:spcPts val="0"/>
                </a:spcAft>
                <a:buClrTx/>
                <a:buSzTx/>
                <a:buFontTx/>
                <a:buNone/>
                <a:tabLst/>
                <a:defRPr/>
              </a:pP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To move text ahead or back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one list level:</a:t>
              </a:r>
            </a:p>
            <a:p>
              <a:pPr marL="228600" marR="0" lvl="0" indent="-228600" algn="l" defTabSz="914400" rtl="0" eaLnBrk="0" fontAlgn="auto" latinLnBrk="0" hangingPunct="0">
                <a:lnSpc>
                  <a:spcPct val="100000"/>
                </a:lnSpc>
                <a:spcBef>
                  <a:spcPts val="1200"/>
                </a:spcBef>
                <a:spcAft>
                  <a:spcPts val="0"/>
                </a:spcAft>
                <a:buClrTx/>
                <a:buSzTx/>
                <a:buFontTx/>
                <a:buAutoNum type="arabicPeriod"/>
                <a:tabLst/>
                <a:defRPr/>
              </a:pP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Select text</a:t>
              </a:r>
            </a:p>
            <a:p>
              <a:pPr marL="228600" marR="0" lvl="0" indent="-228600" algn="l" defTabSz="914400" rtl="0" eaLnBrk="0" fontAlgn="auto" latinLnBrk="0" hangingPunct="0">
                <a:lnSpc>
                  <a:spcPct val="100000"/>
                </a:lnSpc>
                <a:spcBef>
                  <a:spcPts val="1200"/>
                </a:spcBef>
                <a:spcAft>
                  <a:spcPts val="0"/>
                </a:spcAft>
                <a:buClrTx/>
                <a:buSzTx/>
                <a:buFontTx/>
                <a:buAutoNum type="arabicPeriod"/>
                <a:tabLst/>
                <a:defRPr/>
              </a:pP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From the Home Tab,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in the Paragraph group,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1" i="0" u="none" strike="noStrike" kern="0" cap="none" spc="0" normalizeH="0" baseline="0" noProof="0" dirty="0">
                  <a:ln>
                    <a:noFill/>
                  </a:ln>
                  <a:solidFill>
                    <a:srgbClr val="FFFFFF"/>
                  </a:solidFill>
                  <a:effectLst/>
                  <a:uLnTx/>
                  <a:uFillTx/>
                  <a:latin typeface="Arial" panose="020B0604020202020204" pitchFamily="34" charset="0"/>
                  <a:ea typeface="+mn-ea"/>
                  <a:cs typeface="+mn-cs"/>
                </a:rPr>
                <a:t>Click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“Increase List Level” or “Decrease List Level”</a:t>
              </a:r>
            </a:p>
            <a:p>
              <a:pPr marL="228600" marR="0" lvl="0" indent="-228600" algn="l" defTabSz="914400" rtl="0" eaLnBrk="0" fontAlgn="auto" latinLnBrk="0" hangingPunct="0">
                <a:lnSpc>
                  <a:spcPct val="100000"/>
                </a:lnSpc>
                <a:spcBef>
                  <a:spcPts val="1200"/>
                </a:spcBef>
                <a:spcAft>
                  <a:spcPts val="0"/>
                </a:spcAft>
                <a:buClrTx/>
                <a:buSzTx/>
                <a:buFontTx/>
                <a:buAutoNum type="arabicPeriod"/>
                <a:tabLst/>
                <a:defRPr/>
              </a:pP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Agenda title lines use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an “invisible bullet.”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To maintain functionality, don’t use the bullet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button, use the tab key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or the Increase/ Decrease List Level buttons.</a:t>
              </a:r>
            </a:p>
            <a:p>
              <a:pPr marL="228600" marR="0" lvl="0" indent="-228600" algn="l" defTabSz="914400" rtl="0" eaLnBrk="0" fontAlgn="auto" latinLnBrk="0" hangingPunct="0">
                <a:lnSpc>
                  <a:spcPct val="100000"/>
                </a:lnSpc>
                <a:spcBef>
                  <a:spcPts val="1200"/>
                </a:spcBef>
                <a:spcAft>
                  <a:spcPts val="0"/>
                </a:spcAft>
                <a:buClrTx/>
                <a:buSzTx/>
                <a:buFontTx/>
                <a:buAutoNum type="arabicPeriod"/>
                <a:tabLst/>
                <a:defRPr/>
              </a:pPr>
              <a:endPar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endParaRPr>
            </a:p>
          </p:txBody>
        </p:sp>
        <p:grpSp>
          <p:nvGrpSpPr>
            <p:cNvPr id="8" name="Group 7">
              <a:extLst>
                <a:ext uri="{FF2B5EF4-FFF2-40B4-BE49-F238E27FC236}">
                  <a16:creationId xmlns:a16="http://schemas.microsoft.com/office/drawing/2014/main" id="{3BAC4C6B-7F08-49AA-7B22-2C27AF8ADE91}"/>
                </a:ext>
              </a:extLst>
            </p:cNvPr>
            <p:cNvGrpSpPr/>
            <p:nvPr/>
          </p:nvGrpSpPr>
          <p:grpSpPr>
            <a:xfrm>
              <a:off x="8199422" y="3485544"/>
              <a:ext cx="1906034" cy="1241659"/>
              <a:chOff x="12368231" y="506151"/>
              <a:chExt cx="1906034" cy="1241659"/>
            </a:xfrm>
          </p:grpSpPr>
          <p:sp>
            <p:nvSpPr>
              <p:cNvPr id="9" name="Rectangle 8">
                <a:extLst>
                  <a:ext uri="{FF2B5EF4-FFF2-40B4-BE49-F238E27FC236}">
                    <a16:creationId xmlns:a16="http://schemas.microsoft.com/office/drawing/2014/main" id="{94C70E43-0CCF-EABC-A274-62BECDB1C009}"/>
                  </a:ext>
                </a:extLst>
              </p:cNvPr>
              <p:cNvSpPr/>
              <p:nvPr/>
            </p:nvSpPr>
            <p:spPr>
              <a:xfrm>
                <a:off x="12368231" y="506151"/>
                <a:ext cx="1906034" cy="1241659"/>
              </a:xfrm>
              <a:prstGeom prst="rect">
                <a:avLst/>
              </a:prstGeom>
              <a:solidFill>
                <a:srgbClr val="FFFFFF"/>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white"/>
                  </a:solidFill>
                  <a:effectLst/>
                  <a:uLnTx/>
                  <a:uFillTx/>
                  <a:latin typeface="Arial" panose="020B0604020202020204" pitchFamily="34" charset="0"/>
                  <a:ea typeface="+mn-ea"/>
                  <a:cs typeface="+mn-cs"/>
                </a:endParaRPr>
              </a:p>
            </p:txBody>
          </p:sp>
          <p:pic>
            <p:nvPicPr>
              <p:cNvPr id="10" name="Picture 9">
                <a:extLst>
                  <a:ext uri="{FF2B5EF4-FFF2-40B4-BE49-F238E27FC236}">
                    <a16:creationId xmlns:a16="http://schemas.microsoft.com/office/drawing/2014/main" id="{E5CB0840-7F81-9E52-3DAC-5AE858096BB5}"/>
                  </a:ext>
                </a:extLst>
              </p:cNvPr>
              <p:cNvPicPr>
                <a:picLocks noChangeAspect="1"/>
              </p:cNvPicPr>
              <p:nvPr/>
            </p:nvPicPr>
            <p:blipFill rotWithShape="1">
              <a:blip r:embed="rId3"/>
              <a:srcRect r="23737"/>
              <a:stretch/>
            </p:blipFill>
            <p:spPr>
              <a:xfrm>
                <a:off x="12488636" y="739852"/>
                <a:ext cx="1674369" cy="957269"/>
              </a:xfrm>
              <a:prstGeom prst="rect">
                <a:avLst/>
              </a:prstGeom>
            </p:spPr>
          </p:pic>
          <p:pic>
            <p:nvPicPr>
              <p:cNvPr id="11" name="Picture 10">
                <a:extLst>
                  <a:ext uri="{FF2B5EF4-FFF2-40B4-BE49-F238E27FC236}">
                    <a16:creationId xmlns:a16="http://schemas.microsoft.com/office/drawing/2014/main" id="{280193E9-E60F-7611-F2F8-16DFB418A055}"/>
                  </a:ext>
                </a:extLst>
              </p:cNvPr>
              <p:cNvPicPr>
                <a:picLocks noChangeAspect="1"/>
              </p:cNvPicPr>
              <p:nvPr/>
            </p:nvPicPr>
            <p:blipFill>
              <a:blip r:embed="rId4"/>
              <a:stretch>
                <a:fillRect/>
              </a:stretch>
            </p:blipFill>
            <p:spPr>
              <a:xfrm>
                <a:off x="12488636" y="529675"/>
                <a:ext cx="476401" cy="210177"/>
              </a:xfrm>
              <a:prstGeom prst="rect">
                <a:avLst/>
              </a:prstGeom>
            </p:spPr>
          </p:pic>
          <p:sp>
            <p:nvSpPr>
              <p:cNvPr id="12" name="Rectangle 11">
                <a:extLst>
                  <a:ext uri="{FF2B5EF4-FFF2-40B4-BE49-F238E27FC236}">
                    <a16:creationId xmlns:a16="http://schemas.microsoft.com/office/drawing/2014/main" id="{D9AB8867-100F-9315-9F63-1996BBC5799B}"/>
                  </a:ext>
                </a:extLst>
              </p:cNvPr>
              <p:cNvSpPr/>
              <p:nvPr/>
            </p:nvSpPr>
            <p:spPr>
              <a:xfrm>
                <a:off x="13330163" y="855574"/>
                <a:ext cx="484271" cy="221623"/>
              </a:xfrm>
              <a:prstGeom prst="rect">
                <a:avLst/>
              </a:prstGeom>
              <a:noFill/>
              <a:ln w="57150" cap="flat" cmpd="sng" algn="ctr">
                <a:solidFill>
                  <a:srgbClr val="FF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white"/>
                  </a:solidFill>
                  <a:effectLst/>
                  <a:uLnTx/>
                  <a:uFillTx/>
                  <a:latin typeface="Arial" panose="020B0604020202020204" pitchFamily="34" charset="0"/>
                  <a:ea typeface="+mn-ea"/>
                  <a:cs typeface="+mn-cs"/>
                </a:endParaRPr>
              </a:p>
            </p:txBody>
          </p:sp>
        </p:grpSp>
      </p:grpSp>
      <p:sp>
        <p:nvSpPr>
          <p:cNvPr id="3" name="Title 2">
            <a:extLst>
              <a:ext uri="{FF2B5EF4-FFF2-40B4-BE49-F238E27FC236}">
                <a16:creationId xmlns:a16="http://schemas.microsoft.com/office/drawing/2014/main" id="{2C1C64A7-49C9-A9E6-E873-232EAB299B7E}"/>
              </a:ext>
            </a:extLst>
          </p:cNvPr>
          <p:cNvSpPr>
            <a:spLocks noGrp="1"/>
          </p:cNvSpPr>
          <p:nvPr>
            <p:ph type="title"/>
          </p:nvPr>
        </p:nvSpPr>
        <p:spPr>
          <a:xfrm>
            <a:off x="609600" y="609600"/>
            <a:ext cx="10972800" cy="410233"/>
          </a:xfrm>
        </p:spPr>
        <p:txBody>
          <a:bodyPr/>
          <a:lstStyle/>
          <a:p>
            <a:r>
              <a:rPr lang="en-US" dirty="0"/>
              <a:t>JCB </a:t>
            </a:r>
            <a:endParaRPr lang="en-GB" dirty="0"/>
          </a:p>
        </p:txBody>
      </p:sp>
      <p:sp>
        <p:nvSpPr>
          <p:cNvPr id="4" name="object 7">
            <a:extLst>
              <a:ext uri="{FF2B5EF4-FFF2-40B4-BE49-F238E27FC236}">
                <a16:creationId xmlns:a16="http://schemas.microsoft.com/office/drawing/2014/main" id="{880F8A72-67E1-3BCC-6415-EEBD93D16EF2}"/>
              </a:ext>
            </a:extLst>
          </p:cNvPr>
          <p:cNvSpPr txBox="1"/>
          <p:nvPr/>
        </p:nvSpPr>
        <p:spPr>
          <a:xfrm>
            <a:off x="609600" y="1327963"/>
            <a:ext cx="10855090" cy="1764394"/>
          </a:xfrm>
          <a:prstGeom prst="rect">
            <a:avLst/>
          </a:prstGeom>
        </p:spPr>
        <p:txBody>
          <a:bodyPr vert="horz" wrap="square" lIns="0" tIns="12700" rIns="0" bIns="0" rtlCol="0">
            <a:spAutoFit/>
          </a:bodyPr>
          <a:lstStyle/>
          <a:p>
            <a:pPr marL="12700" marR="5080" lvl="0" indent="0" algn="l" defTabSz="914400" rtl="0" eaLnBrk="0" fontAlgn="base" latinLnBrk="0" hangingPunct="0">
              <a:lnSpc>
                <a:spcPct val="125000"/>
              </a:lnSpc>
              <a:spcBef>
                <a:spcPts val="100"/>
              </a:spcBef>
              <a:spcAft>
                <a:spcPct val="0"/>
              </a:spcAft>
              <a:buClrTx/>
              <a:buSzTx/>
              <a:buFontTx/>
              <a:buNone/>
              <a:tabLst/>
              <a:defRPr/>
            </a:pP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JCB and Leica Geosystems partnered to offer factory-fitted 2D and 2D with 3D ready semi-automated excavator control solutions. This partnership delivers a streamlined factory-to-jobsite solution to enhance the overall customer experience by reducing complexities and </a:t>
            </a:r>
            <a:r>
              <a:rPr kumimoji="0" lang="en-US" sz="1300" b="0" i="0" u="none" strike="noStrike" kern="1200" cap="none" spc="0" normalizeH="0" baseline="0" noProof="0" dirty="0" err="1">
                <a:ln>
                  <a:noFill/>
                </a:ln>
                <a:solidFill>
                  <a:srgbClr val="FFFFFF"/>
                </a:solidFill>
                <a:effectLst/>
                <a:uLnTx/>
                <a:uFillTx/>
                <a:latin typeface="Arial" panose="020B0604020202020204"/>
                <a:ea typeface="+mn-ea"/>
                <a:cs typeface="SignaColumn-Light"/>
              </a:rPr>
              <a:t>optimising</a:t>
            </a: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 the installation of machine control technology directly in the factory.</a:t>
            </a:r>
          </a:p>
          <a:p>
            <a:pPr marL="12700" marR="5080" lvl="0" indent="0" algn="l" defTabSz="914400" rtl="0" eaLnBrk="0" fontAlgn="base" latinLnBrk="0" hangingPunct="0">
              <a:lnSpc>
                <a:spcPct val="125000"/>
              </a:lnSpc>
              <a:spcBef>
                <a:spcPts val="100"/>
              </a:spcBef>
              <a:spcAft>
                <a:spcPct val="0"/>
              </a:spcAft>
              <a:buClrTx/>
              <a:buSzTx/>
              <a:buFontTx/>
              <a:buNone/>
              <a:tabLst/>
              <a:defRPr/>
            </a:pPr>
            <a:endPar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endParaRPr>
          </a:p>
          <a:p>
            <a:pPr marL="12700" marR="5080" lvl="0" indent="0" algn="l" defTabSz="914400" rtl="0" eaLnBrk="0" fontAlgn="base" latinLnBrk="0" hangingPunct="0">
              <a:lnSpc>
                <a:spcPct val="125000"/>
              </a:lnSpc>
              <a:spcBef>
                <a:spcPts val="100"/>
              </a:spcBef>
              <a:spcAft>
                <a:spcPct val="0"/>
              </a:spcAft>
              <a:buClrTx/>
              <a:buSzTx/>
              <a:buFontTx/>
              <a:buNone/>
              <a:tabLst/>
              <a:defRPr/>
            </a:pP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Customers can benefit from the very best, tried and tested components, fully validated for JCB’s 220X Series machines and supported by JCB’s global support and service network. The ex-factory 2D with 3D ready option, provides a future-proof way to ensure an easy and cost-efficient upgrade path for now or in the future from 2D to 3D.</a:t>
            </a:r>
          </a:p>
        </p:txBody>
      </p:sp>
      <p:pic>
        <p:nvPicPr>
          <p:cNvPr id="5" name="Picture 4" descr="A yellow construction vehicle with black text&#10;&#10;Description automatically generated">
            <a:extLst>
              <a:ext uri="{FF2B5EF4-FFF2-40B4-BE49-F238E27FC236}">
                <a16:creationId xmlns:a16="http://schemas.microsoft.com/office/drawing/2014/main" id="{3E9281BE-D03A-ADD7-7AE5-D18D45952D90}"/>
              </a:ext>
            </a:extLst>
          </p:cNvPr>
          <p:cNvPicPr>
            <a:picLocks noChangeAspect="1"/>
          </p:cNvPicPr>
          <p:nvPr/>
        </p:nvPicPr>
        <p:blipFill>
          <a:blip r:embed="rId5"/>
          <a:stretch>
            <a:fillRect/>
          </a:stretch>
        </p:blipFill>
        <p:spPr>
          <a:xfrm>
            <a:off x="6737677" y="3236077"/>
            <a:ext cx="4506829" cy="2704097"/>
          </a:xfrm>
          <a:prstGeom prst="rect">
            <a:avLst/>
          </a:prstGeom>
        </p:spPr>
      </p:pic>
      <p:pic>
        <p:nvPicPr>
          <p:cNvPr id="13" name="Picture 12" descr="A person's legs in a construction vehicle&#10;&#10;Description automatically generated">
            <a:extLst>
              <a:ext uri="{FF2B5EF4-FFF2-40B4-BE49-F238E27FC236}">
                <a16:creationId xmlns:a16="http://schemas.microsoft.com/office/drawing/2014/main" id="{B6C4D934-487E-0E8E-288C-B44D09353DBD}"/>
              </a:ext>
            </a:extLst>
          </p:cNvPr>
          <p:cNvPicPr>
            <a:picLocks noChangeAspect="1"/>
          </p:cNvPicPr>
          <p:nvPr/>
        </p:nvPicPr>
        <p:blipFill>
          <a:blip r:embed="rId6"/>
          <a:stretch>
            <a:fillRect/>
          </a:stretch>
        </p:blipFill>
        <p:spPr>
          <a:xfrm>
            <a:off x="1012659" y="3204902"/>
            <a:ext cx="4113133" cy="2741512"/>
          </a:xfrm>
          <a:prstGeom prst="rect">
            <a:avLst/>
          </a:prstGeom>
        </p:spPr>
      </p:pic>
      <p:pic>
        <p:nvPicPr>
          <p:cNvPr id="15" name="Picture 14" descr="A white construction vehicle with a black background&#10;&#10;Description automatically generated">
            <a:extLst>
              <a:ext uri="{FF2B5EF4-FFF2-40B4-BE49-F238E27FC236}">
                <a16:creationId xmlns:a16="http://schemas.microsoft.com/office/drawing/2014/main" id="{8C6016B5-0DCF-17D6-FD90-2583D59017AF}"/>
              </a:ext>
            </a:extLst>
          </p:cNvPr>
          <p:cNvPicPr>
            <a:picLocks noChangeAspect="1"/>
          </p:cNvPicPr>
          <p:nvPr/>
        </p:nvPicPr>
        <p:blipFill>
          <a:blip r:embed="rId7"/>
          <a:stretch>
            <a:fillRect/>
          </a:stretch>
        </p:blipFill>
        <p:spPr>
          <a:xfrm>
            <a:off x="10525642" y="158660"/>
            <a:ext cx="1056758" cy="1056758"/>
          </a:xfrm>
          <a:prstGeom prst="rect">
            <a:avLst/>
          </a:prstGeom>
        </p:spPr>
      </p:pic>
    </p:spTree>
    <p:extLst>
      <p:ext uri="{BB962C8B-B14F-4D97-AF65-F5344CB8AC3E}">
        <p14:creationId xmlns:p14="http://schemas.microsoft.com/office/powerpoint/2010/main" val="4190792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fill="hold" nodeType="withEffect">
                                  <p:stCondLst>
                                    <p:cond delay="0"/>
                                  </p:stCondLst>
                                  <p:childTnLst>
                                    <p:animEffect transition="out" filter="fade">
                                      <p:cBhvr>
                                        <p:cTn id="6" dur="1000" tmFilter="0, 0; .2, .5; .8, .5; 1, 0"/>
                                        <p:tgtEl>
                                          <p:spTgt spid="15"/>
                                        </p:tgtEl>
                                      </p:cBhvr>
                                    </p:animEffect>
                                    <p:animScale>
                                      <p:cBhvr>
                                        <p:cTn id="7" dur="500" autoRev="1" fill="hold"/>
                                        <p:tgtEl>
                                          <p:spTgt spid="15"/>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6B7214-0B36-B858-8A65-3276DC86EF92}"/>
            </a:ext>
          </a:extLst>
        </p:cNvPr>
        <p:cNvGrpSpPr/>
        <p:nvPr/>
      </p:nvGrpSpPr>
      <p:grpSpPr>
        <a:xfrm>
          <a:off x="0" y="0"/>
          <a:ext cx="0" cy="0"/>
          <a:chOff x="0" y="0"/>
          <a:chExt cx="0" cy="0"/>
        </a:xfrm>
      </p:grpSpPr>
      <p:grpSp>
        <p:nvGrpSpPr>
          <p:cNvPr id="2" name="Group 1">
            <a:extLst>
              <a:ext uri="{FF2B5EF4-FFF2-40B4-BE49-F238E27FC236}">
                <a16:creationId xmlns:a16="http://schemas.microsoft.com/office/drawing/2014/main" id="{5936AB9F-CE14-A880-98B9-6E0B7A89C331}"/>
              </a:ext>
            </a:extLst>
          </p:cNvPr>
          <p:cNvGrpSpPr/>
          <p:nvPr/>
        </p:nvGrpSpPr>
        <p:grpSpPr>
          <a:xfrm>
            <a:off x="12348205" y="-1"/>
            <a:ext cx="2093811" cy="4858604"/>
            <a:chOff x="8124431" y="-3"/>
            <a:chExt cx="2093811" cy="4858604"/>
          </a:xfrm>
        </p:grpSpPr>
        <p:sp>
          <p:nvSpPr>
            <p:cNvPr id="7" name="Rectangle 6">
              <a:extLst>
                <a:ext uri="{FF2B5EF4-FFF2-40B4-BE49-F238E27FC236}">
                  <a16:creationId xmlns:a16="http://schemas.microsoft.com/office/drawing/2014/main" id="{5E5B597E-AC92-2403-C412-C18BDBD2C745}"/>
                </a:ext>
              </a:extLst>
            </p:cNvPr>
            <p:cNvSpPr/>
            <p:nvPr/>
          </p:nvSpPr>
          <p:spPr>
            <a:xfrm>
              <a:off x="8124431" y="-3"/>
              <a:ext cx="2093811" cy="4858604"/>
            </a:xfrm>
            <a:prstGeom prst="rect">
              <a:avLst/>
            </a:prstGeom>
            <a:solidFill>
              <a:srgbClr val="000000"/>
            </a:solidFill>
            <a:ln w="12700" cap="flat" cmpd="sng" algn="ctr">
              <a:noFill/>
              <a:prstDash val="solid"/>
              <a:miter lim="800000"/>
            </a:ln>
            <a:effectLst/>
          </p:spPr>
          <p:txBody>
            <a:bodyPr wrap="square" tIns="91440" rtlCol="0" anchor="t"/>
            <a:lstStyle/>
            <a:p>
              <a:pPr marL="0" marR="0" lvl="0" indent="0" algn="l" defTabSz="914400" rtl="0" eaLnBrk="0" fontAlgn="auto" latinLnBrk="0" hangingPunct="0">
                <a:lnSpc>
                  <a:spcPct val="100000"/>
                </a:lnSpc>
                <a:spcBef>
                  <a:spcPts val="1200"/>
                </a:spcBef>
                <a:spcAft>
                  <a:spcPts val="0"/>
                </a:spcAft>
                <a:buClrTx/>
                <a:buSzTx/>
                <a:buFontTx/>
                <a:buNone/>
                <a:tabLst/>
                <a:defRPr/>
              </a:pPr>
              <a:r>
                <a:rPr kumimoji="0" lang="en-GB" sz="1000" b="1" i="0" u="none" strike="noStrike" kern="1200" cap="all" spc="0" normalizeH="0" baseline="0" noProof="0" dirty="0">
                  <a:ln>
                    <a:noFill/>
                  </a:ln>
                  <a:solidFill>
                    <a:srgbClr val="FFFFFF"/>
                  </a:solidFill>
                  <a:effectLst/>
                  <a:uLnTx/>
                  <a:uFillTx/>
                  <a:latin typeface="Arial" panose="020B0604020202020204" pitchFamily="34" charset="0"/>
                  <a:ea typeface="+mn-ea"/>
                  <a:cs typeface="+mn-cs"/>
                </a:rPr>
                <a:t>Use List Levels </a:t>
              </a:r>
              <a:br>
                <a:rPr kumimoji="0" lang="en-GB" sz="1000" b="1" i="0" u="none" strike="noStrike" kern="1200" cap="all" spc="0" normalizeH="0" baseline="0" noProof="0" dirty="0">
                  <a:ln>
                    <a:noFill/>
                  </a:ln>
                  <a:solidFill>
                    <a:srgbClr val="FFFFFF"/>
                  </a:solidFill>
                  <a:effectLst/>
                  <a:uLnTx/>
                  <a:uFillTx/>
                  <a:latin typeface="Arial" panose="020B0604020202020204" pitchFamily="34" charset="0"/>
                  <a:ea typeface="+mn-ea"/>
                  <a:cs typeface="+mn-cs"/>
                </a:rPr>
              </a:br>
              <a:r>
                <a:rPr kumimoji="0" lang="en-GB" sz="1000" b="1" i="0" u="none" strike="noStrike" kern="1200" cap="all" spc="0" normalizeH="0" baseline="0" noProof="0" dirty="0">
                  <a:ln>
                    <a:noFill/>
                  </a:ln>
                  <a:solidFill>
                    <a:srgbClr val="FFFFFF"/>
                  </a:solidFill>
                  <a:effectLst/>
                  <a:uLnTx/>
                  <a:uFillTx/>
                  <a:latin typeface="Arial" panose="020B0604020202020204" pitchFamily="34" charset="0"/>
                  <a:ea typeface="+mn-ea"/>
                  <a:cs typeface="+mn-cs"/>
                </a:rPr>
                <a:t>for dates &amp; topics</a:t>
              </a:r>
            </a:p>
            <a:p>
              <a:pPr marL="0" marR="0" lvl="0" indent="0" algn="l" defTabSz="914400" rtl="0" eaLnBrk="0" fontAlgn="auto" latinLnBrk="0" hangingPunct="0">
                <a:lnSpc>
                  <a:spcPct val="100000"/>
                </a:lnSpc>
                <a:spcBef>
                  <a:spcPts val="1200"/>
                </a:spcBef>
                <a:spcAft>
                  <a:spcPts val="0"/>
                </a:spcAft>
                <a:buClrTx/>
                <a:buSzTx/>
                <a:buFontTx/>
                <a:buNone/>
                <a:tabLst/>
                <a:defRPr/>
              </a:pP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To move text ahead or back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one list level:</a:t>
              </a:r>
            </a:p>
            <a:p>
              <a:pPr marL="228600" marR="0" lvl="0" indent="-228600" algn="l" defTabSz="914400" rtl="0" eaLnBrk="0" fontAlgn="auto" latinLnBrk="0" hangingPunct="0">
                <a:lnSpc>
                  <a:spcPct val="100000"/>
                </a:lnSpc>
                <a:spcBef>
                  <a:spcPts val="1200"/>
                </a:spcBef>
                <a:spcAft>
                  <a:spcPts val="0"/>
                </a:spcAft>
                <a:buClrTx/>
                <a:buSzTx/>
                <a:buFontTx/>
                <a:buAutoNum type="arabicPeriod"/>
                <a:tabLst/>
                <a:defRPr/>
              </a:pP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Select text</a:t>
              </a:r>
            </a:p>
            <a:p>
              <a:pPr marL="228600" marR="0" lvl="0" indent="-228600" algn="l" defTabSz="914400" rtl="0" eaLnBrk="0" fontAlgn="auto" latinLnBrk="0" hangingPunct="0">
                <a:lnSpc>
                  <a:spcPct val="100000"/>
                </a:lnSpc>
                <a:spcBef>
                  <a:spcPts val="1200"/>
                </a:spcBef>
                <a:spcAft>
                  <a:spcPts val="0"/>
                </a:spcAft>
                <a:buClrTx/>
                <a:buSzTx/>
                <a:buFontTx/>
                <a:buAutoNum type="arabicPeriod"/>
                <a:tabLst/>
                <a:defRPr/>
              </a:pP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From the Home Tab,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in the Paragraph group,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1" i="0" u="none" strike="noStrike" kern="0" cap="none" spc="0" normalizeH="0" baseline="0" noProof="0" dirty="0">
                  <a:ln>
                    <a:noFill/>
                  </a:ln>
                  <a:solidFill>
                    <a:srgbClr val="FFFFFF"/>
                  </a:solidFill>
                  <a:effectLst/>
                  <a:uLnTx/>
                  <a:uFillTx/>
                  <a:latin typeface="Arial" panose="020B0604020202020204" pitchFamily="34" charset="0"/>
                  <a:ea typeface="+mn-ea"/>
                  <a:cs typeface="+mn-cs"/>
                </a:rPr>
                <a:t>Click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“Increase List Level” or “Decrease List Level”</a:t>
              </a:r>
            </a:p>
            <a:p>
              <a:pPr marL="228600" marR="0" lvl="0" indent="-228600" algn="l" defTabSz="914400" rtl="0" eaLnBrk="0" fontAlgn="auto" latinLnBrk="0" hangingPunct="0">
                <a:lnSpc>
                  <a:spcPct val="100000"/>
                </a:lnSpc>
                <a:spcBef>
                  <a:spcPts val="1200"/>
                </a:spcBef>
                <a:spcAft>
                  <a:spcPts val="0"/>
                </a:spcAft>
                <a:buClrTx/>
                <a:buSzTx/>
                <a:buFontTx/>
                <a:buAutoNum type="arabicPeriod"/>
                <a:tabLst/>
                <a:defRPr/>
              </a:pP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Agenda title lines use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an “invisible bullet.”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To maintain functionality, don’t use the bullet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button, use the tab key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or the Increase/ Decrease List Level buttons.</a:t>
              </a:r>
            </a:p>
            <a:p>
              <a:pPr marL="228600" marR="0" lvl="0" indent="-228600" algn="l" defTabSz="914400" rtl="0" eaLnBrk="0" fontAlgn="auto" latinLnBrk="0" hangingPunct="0">
                <a:lnSpc>
                  <a:spcPct val="100000"/>
                </a:lnSpc>
                <a:spcBef>
                  <a:spcPts val="1200"/>
                </a:spcBef>
                <a:spcAft>
                  <a:spcPts val="0"/>
                </a:spcAft>
                <a:buClrTx/>
                <a:buSzTx/>
                <a:buFontTx/>
                <a:buAutoNum type="arabicPeriod"/>
                <a:tabLst/>
                <a:defRPr/>
              </a:pPr>
              <a:endPar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endParaRPr>
            </a:p>
          </p:txBody>
        </p:sp>
        <p:grpSp>
          <p:nvGrpSpPr>
            <p:cNvPr id="8" name="Group 7">
              <a:extLst>
                <a:ext uri="{FF2B5EF4-FFF2-40B4-BE49-F238E27FC236}">
                  <a16:creationId xmlns:a16="http://schemas.microsoft.com/office/drawing/2014/main" id="{F8342939-CA5F-9932-F077-B6DD7CA1AE5B}"/>
                </a:ext>
              </a:extLst>
            </p:cNvPr>
            <p:cNvGrpSpPr/>
            <p:nvPr/>
          </p:nvGrpSpPr>
          <p:grpSpPr>
            <a:xfrm>
              <a:off x="8199422" y="3485544"/>
              <a:ext cx="1906034" cy="1241659"/>
              <a:chOff x="12368231" y="506151"/>
              <a:chExt cx="1906034" cy="1241659"/>
            </a:xfrm>
          </p:grpSpPr>
          <p:sp>
            <p:nvSpPr>
              <p:cNvPr id="9" name="Rectangle 8">
                <a:extLst>
                  <a:ext uri="{FF2B5EF4-FFF2-40B4-BE49-F238E27FC236}">
                    <a16:creationId xmlns:a16="http://schemas.microsoft.com/office/drawing/2014/main" id="{2B543EF6-F4A0-EFA4-6373-3204C0D89401}"/>
                  </a:ext>
                </a:extLst>
              </p:cNvPr>
              <p:cNvSpPr/>
              <p:nvPr/>
            </p:nvSpPr>
            <p:spPr>
              <a:xfrm>
                <a:off x="12368231" y="506151"/>
                <a:ext cx="1906034" cy="1241659"/>
              </a:xfrm>
              <a:prstGeom prst="rect">
                <a:avLst/>
              </a:prstGeom>
              <a:solidFill>
                <a:srgbClr val="FFFFFF"/>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white"/>
                  </a:solidFill>
                  <a:effectLst/>
                  <a:uLnTx/>
                  <a:uFillTx/>
                  <a:latin typeface="Arial" panose="020B0604020202020204" pitchFamily="34" charset="0"/>
                  <a:ea typeface="+mn-ea"/>
                  <a:cs typeface="+mn-cs"/>
                </a:endParaRPr>
              </a:p>
            </p:txBody>
          </p:sp>
          <p:pic>
            <p:nvPicPr>
              <p:cNvPr id="10" name="Picture 9">
                <a:extLst>
                  <a:ext uri="{FF2B5EF4-FFF2-40B4-BE49-F238E27FC236}">
                    <a16:creationId xmlns:a16="http://schemas.microsoft.com/office/drawing/2014/main" id="{868D21B1-EFB6-67F2-5DAB-570D2566E2CD}"/>
                  </a:ext>
                </a:extLst>
              </p:cNvPr>
              <p:cNvPicPr>
                <a:picLocks noChangeAspect="1"/>
              </p:cNvPicPr>
              <p:nvPr/>
            </p:nvPicPr>
            <p:blipFill rotWithShape="1">
              <a:blip r:embed="rId3"/>
              <a:srcRect r="23737"/>
              <a:stretch/>
            </p:blipFill>
            <p:spPr>
              <a:xfrm>
                <a:off x="12488636" y="739852"/>
                <a:ext cx="1674369" cy="957269"/>
              </a:xfrm>
              <a:prstGeom prst="rect">
                <a:avLst/>
              </a:prstGeom>
            </p:spPr>
          </p:pic>
          <p:pic>
            <p:nvPicPr>
              <p:cNvPr id="11" name="Picture 10">
                <a:extLst>
                  <a:ext uri="{FF2B5EF4-FFF2-40B4-BE49-F238E27FC236}">
                    <a16:creationId xmlns:a16="http://schemas.microsoft.com/office/drawing/2014/main" id="{E209800F-7D69-F874-A84D-D945C6F078AF}"/>
                  </a:ext>
                </a:extLst>
              </p:cNvPr>
              <p:cNvPicPr>
                <a:picLocks noChangeAspect="1"/>
              </p:cNvPicPr>
              <p:nvPr/>
            </p:nvPicPr>
            <p:blipFill>
              <a:blip r:embed="rId4"/>
              <a:stretch>
                <a:fillRect/>
              </a:stretch>
            </p:blipFill>
            <p:spPr>
              <a:xfrm>
                <a:off x="12488636" y="529675"/>
                <a:ext cx="476401" cy="210177"/>
              </a:xfrm>
              <a:prstGeom prst="rect">
                <a:avLst/>
              </a:prstGeom>
            </p:spPr>
          </p:pic>
          <p:sp>
            <p:nvSpPr>
              <p:cNvPr id="12" name="Rectangle 11">
                <a:extLst>
                  <a:ext uri="{FF2B5EF4-FFF2-40B4-BE49-F238E27FC236}">
                    <a16:creationId xmlns:a16="http://schemas.microsoft.com/office/drawing/2014/main" id="{2B55D0CD-FD4A-D382-0145-2EB9BDDF80F1}"/>
                  </a:ext>
                </a:extLst>
              </p:cNvPr>
              <p:cNvSpPr/>
              <p:nvPr/>
            </p:nvSpPr>
            <p:spPr>
              <a:xfrm>
                <a:off x="13330163" y="855574"/>
                <a:ext cx="484271" cy="221623"/>
              </a:xfrm>
              <a:prstGeom prst="rect">
                <a:avLst/>
              </a:prstGeom>
              <a:noFill/>
              <a:ln w="57150" cap="flat" cmpd="sng" algn="ctr">
                <a:solidFill>
                  <a:srgbClr val="FF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white"/>
                  </a:solidFill>
                  <a:effectLst/>
                  <a:uLnTx/>
                  <a:uFillTx/>
                  <a:latin typeface="Arial" panose="020B0604020202020204" pitchFamily="34" charset="0"/>
                  <a:ea typeface="+mn-ea"/>
                  <a:cs typeface="+mn-cs"/>
                </a:endParaRPr>
              </a:p>
            </p:txBody>
          </p:sp>
        </p:grpSp>
      </p:grpSp>
      <p:sp>
        <p:nvSpPr>
          <p:cNvPr id="19" name="Title 2">
            <a:extLst>
              <a:ext uri="{FF2B5EF4-FFF2-40B4-BE49-F238E27FC236}">
                <a16:creationId xmlns:a16="http://schemas.microsoft.com/office/drawing/2014/main" id="{793A8649-43A3-690D-8E96-70D259FCBDB3}"/>
              </a:ext>
            </a:extLst>
          </p:cNvPr>
          <p:cNvSpPr>
            <a:spLocks noGrp="1"/>
          </p:cNvSpPr>
          <p:nvPr>
            <p:ph type="title"/>
          </p:nvPr>
        </p:nvSpPr>
        <p:spPr>
          <a:xfrm>
            <a:off x="609600" y="609600"/>
            <a:ext cx="10972800" cy="410233"/>
          </a:xfrm>
        </p:spPr>
        <p:txBody>
          <a:bodyPr/>
          <a:lstStyle/>
          <a:p>
            <a:r>
              <a:rPr lang="en-US"/>
              <a:t>Liebherr </a:t>
            </a:r>
            <a:endParaRPr lang="en-GB"/>
          </a:p>
        </p:txBody>
      </p:sp>
      <p:sp>
        <p:nvSpPr>
          <p:cNvPr id="20" name="object 7">
            <a:extLst>
              <a:ext uri="{FF2B5EF4-FFF2-40B4-BE49-F238E27FC236}">
                <a16:creationId xmlns:a16="http://schemas.microsoft.com/office/drawing/2014/main" id="{7B5E04C8-B1D1-A2DE-4179-BA3E0E0D37AA}"/>
              </a:ext>
            </a:extLst>
          </p:cNvPr>
          <p:cNvSpPr txBox="1"/>
          <p:nvPr/>
        </p:nvSpPr>
        <p:spPr>
          <a:xfrm>
            <a:off x="609600" y="1327963"/>
            <a:ext cx="10855090" cy="2290179"/>
          </a:xfrm>
          <a:prstGeom prst="rect">
            <a:avLst/>
          </a:prstGeom>
        </p:spPr>
        <p:txBody>
          <a:bodyPr vert="horz" wrap="square" lIns="0" tIns="12700" rIns="0" bIns="0" rtlCol="0">
            <a:spAutoFit/>
          </a:bodyPr>
          <a:lstStyle/>
          <a:p>
            <a:pPr marL="12700" marR="5080" lvl="0" indent="0" algn="l" defTabSz="914400" rtl="0" eaLnBrk="0" fontAlgn="base" latinLnBrk="0" hangingPunct="0">
              <a:lnSpc>
                <a:spcPct val="125000"/>
              </a:lnSpc>
              <a:spcBef>
                <a:spcPts val="100"/>
              </a:spcBef>
              <a:spcAft>
                <a:spcPct val="0"/>
              </a:spcAft>
              <a:buClrTx/>
              <a:buSzTx/>
              <a:buFontTx/>
              <a:buNone/>
              <a:tabLst/>
              <a:defRPr/>
            </a:pPr>
            <a:r>
              <a:rPr kumimoji="0" lang="en-GB"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Leica Geosystems and Liebherr have formed a powerful partnership to extend their offerings of 2D, 3D and “3D-ready” machine control technology for different versions for Liebherr wheeled excavators, crawler excavators, and dozers.</a:t>
            </a:r>
          </a:p>
          <a:p>
            <a:pPr marL="12700" marR="5080" lvl="0" indent="0" algn="l" defTabSz="914400" rtl="0" eaLnBrk="0" fontAlgn="base" latinLnBrk="0" hangingPunct="0">
              <a:lnSpc>
                <a:spcPct val="125000"/>
              </a:lnSpc>
              <a:spcBef>
                <a:spcPts val="100"/>
              </a:spcBef>
              <a:spcAft>
                <a:spcPct val="0"/>
              </a:spcAft>
              <a:buClrTx/>
              <a:buSzTx/>
              <a:buFontTx/>
              <a:buNone/>
              <a:tabLst/>
              <a:defRPr/>
            </a:pPr>
            <a:endParaRPr kumimoji="0" lang="en-GB" sz="1300" b="0" i="0" u="none" strike="noStrike" kern="1200" cap="none" spc="0" normalizeH="0" baseline="0" noProof="0" dirty="0">
              <a:ln>
                <a:noFill/>
              </a:ln>
              <a:solidFill>
                <a:srgbClr val="FFFFFF"/>
              </a:solidFill>
              <a:effectLst/>
              <a:uLnTx/>
              <a:uFillTx/>
              <a:latin typeface="Arial" panose="020B0604020202020204"/>
              <a:ea typeface="+mn-ea"/>
              <a:cs typeface="SignaColumn-Light"/>
            </a:endParaRPr>
          </a:p>
          <a:p>
            <a:pPr marL="12700" marR="5080" lvl="0" indent="0" algn="l" defTabSz="914400" rtl="0" eaLnBrk="0" fontAlgn="base" latinLnBrk="0" hangingPunct="0">
              <a:lnSpc>
                <a:spcPct val="125000"/>
              </a:lnSpc>
              <a:spcBef>
                <a:spcPts val="100"/>
              </a:spcBef>
              <a:spcAft>
                <a:spcPct val="0"/>
              </a:spcAft>
              <a:buClrTx/>
              <a:buSzTx/>
              <a:buFontTx/>
              <a:buNone/>
              <a:tabLst/>
              <a:defRPr/>
            </a:pPr>
            <a:r>
              <a:rPr kumimoji="0" lang="en-GB"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For dozers, the partnership offers advanced blade control systems that enable precise grading and levelling, minimising rework and optimising material usage in the form of a Leica Ready factory kit. </a:t>
            </a:r>
          </a:p>
          <a:p>
            <a:pPr marL="12700" marR="5080" lvl="0" indent="0" algn="l" defTabSz="914400" rtl="0" eaLnBrk="0" fontAlgn="base" latinLnBrk="0" hangingPunct="0">
              <a:lnSpc>
                <a:spcPct val="125000"/>
              </a:lnSpc>
              <a:spcBef>
                <a:spcPts val="100"/>
              </a:spcBef>
              <a:spcAft>
                <a:spcPct val="0"/>
              </a:spcAft>
              <a:buClrTx/>
              <a:buSzTx/>
              <a:buFontTx/>
              <a:buNone/>
              <a:tabLst/>
              <a:defRPr/>
            </a:pPr>
            <a:endParaRPr kumimoji="0" lang="en-GB" sz="1300" b="0" i="0" u="none" strike="noStrike" kern="1200" cap="none" spc="0" normalizeH="0" baseline="0" noProof="0" dirty="0">
              <a:ln>
                <a:noFill/>
              </a:ln>
              <a:solidFill>
                <a:srgbClr val="FFFFFF"/>
              </a:solidFill>
              <a:effectLst/>
              <a:uLnTx/>
              <a:uFillTx/>
              <a:latin typeface="Arial" panose="020B0604020202020204"/>
              <a:ea typeface="+mn-ea"/>
              <a:cs typeface="SignaColumn-Light"/>
            </a:endParaRPr>
          </a:p>
          <a:p>
            <a:pPr marL="12700" marR="5080" lvl="0" indent="0" algn="l" defTabSz="914400" rtl="0" eaLnBrk="0" fontAlgn="base" latinLnBrk="0" hangingPunct="0">
              <a:lnSpc>
                <a:spcPct val="125000"/>
              </a:lnSpc>
              <a:spcBef>
                <a:spcPts val="100"/>
              </a:spcBef>
              <a:spcAft>
                <a:spcPct val="0"/>
              </a:spcAft>
              <a:buClrTx/>
              <a:buSzTx/>
              <a:buFontTx/>
              <a:buNone/>
              <a:tabLst/>
              <a:defRPr/>
            </a:pPr>
            <a:r>
              <a:rPr kumimoji="0" lang="en-GB"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Excavators can be upgraded with easy-to-use 2D or 3D guidance systems that enable operators to work with enhanced precision and avoid over-excavation. In addition, the semi-automatic machine control system is available ex-works or as retrofit for wheeled excavator Generation G6 and Generation 6 and 8 crawler excavator models.</a:t>
            </a:r>
          </a:p>
        </p:txBody>
      </p:sp>
      <p:pic>
        <p:nvPicPr>
          <p:cNvPr id="21" name="Picture 20" descr="A white construction vehicle with a black background&#10;&#10;Description automatically generated">
            <a:extLst>
              <a:ext uri="{FF2B5EF4-FFF2-40B4-BE49-F238E27FC236}">
                <a16:creationId xmlns:a16="http://schemas.microsoft.com/office/drawing/2014/main" id="{A03DB334-C7CA-0C67-6059-7E69A6E9B271}"/>
              </a:ext>
            </a:extLst>
          </p:cNvPr>
          <p:cNvPicPr>
            <a:picLocks noChangeAspect="1"/>
          </p:cNvPicPr>
          <p:nvPr/>
        </p:nvPicPr>
        <p:blipFill>
          <a:blip r:embed="rId5"/>
          <a:stretch>
            <a:fillRect/>
          </a:stretch>
        </p:blipFill>
        <p:spPr>
          <a:xfrm>
            <a:off x="10612696" y="198695"/>
            <a:ext cx="969704" cy="969704"/>
          </a:xfrm>
          <a:prstGeom prst="rect">
            <a:avLst/>
          </a:prstGeom>
        </p:spPr>
      </p:pic>
      <p:pic>
        <p:nvPicPr>
          <p:cNvPr id="22" name="Picture 21" descr="A white bulldozer in a circle&#10;&#10;Description automatically generated">
            <a:extLst>
              <a:ext uri="{FF2B5EF4-FFF2-40B4-BE49-F238E27FC236}">
                <a16:creationId xmlns:a16="http://schemas.microsoft.com/office/drawing/2014/main" id="{E892B60E-86E1-91A4-DE83-40DECDF68D97}"/>
              </a:ext>
            </a:extLst>
          </p:cNvPr>
          <p:cNvPicPr>
            <a:picLocks noChangeAspect="1"/>
          </p:cNvPicPr>
          <p:nvPr/>
        </p:nvPicPr>
        <p:blipFill>
          <a:blip r:embed="rId6"/>
          <a:stretch>
            <a:fillRect/>
          </a:stretch>
        </p:blipFill>
        <p:spPr>
          <a:xfrm>
            <a:off x="9611300" y="215387"/>
            <a:ext cx="969704" cy="969704"/>
          </a:xfrm>
          <a:prstGeom prst="rect">
            <a:avLst/>
          </a:prstGeom>
        </p:spPr>
      </p:pic>
      <p:pic>
        <p:nvPicPr>
          <p:cNvPr id="24" name="Picture 23" descr="A yellow construction vehicle with a bucket on dirt&#10;&#10;Description automatically generated">
            <a:extLst>
              <a:ext uri="{FF2B5EF4-FFF2-40B4-BE49-F238E27FC236}">
                <a16:creationId xmlns:a16="http://schemas.microsoft.com/office/drawing/2014/main" id="{AFDE39AE-51EC-1CB8-D85E-6E351305AC9B}"/>
              </a:ext>
            </a:extLst>
          </p:cNvPr>
          <p:cNvPicPr>
            <a:picLocks noChangeAspect="1"/>
          </p:cNvPicPr>
          <p:nvPr/>
        </p:nvPicPr>
        <p:blipFill>
          <a:blip r:embed="rId7"/>
          <a:stretch>
            <a:fillRect/>
          </a:stretch>
        </p:blipFill>
        <p:spPr>
          <a:xfrm>
            <a:off x="2504940" y="3761014"/>
            <a:ext cx="3367741" cy="2245481"/>
          </a:xfrm>
          <a:prstGeom prst="rect">
            <a:avLst/>
          </a:prstGeom>
        </p:spPr>
      </p:pic>
      <p:pic>
        <p:nvPicPr>
          <p:cNvPr id="26" name="Picture 25" descr="A screen shot of a device&#10;&#10;Description automatically generated">
            <a:extLst>
              <a:ext uri="{FF2B5EF4-FFF2-40B4-BE49-F238E27FC236}">
                <a16:creationId xmlns:a16="http://schemas.microsoft.com/office/drawing/2014/main" id="{C77D9D2A-5CE6-A6BD-93D4-811C62E8FE0D}"/>
              </a:ext>
            </a:extLst>
          </p:cNvPr>
          <p:cNvPicPr>
            <a:picLocks noChangeAspect="1"/>
          </p:cNvPicPr>
          <p:nvPr/>
        </p:nvPicPr>
        <p:blipFill>
          <a:blip r:embed="rId8"/>
          <a:stretch>
            <a:fillRect/>
          </a:stretch>
        </p:blipFill>
        <p:spPr>
          <a:xfrm>
            <a:off x="6360009" y="3614158"/>
            <a:ext cx="3915546" cy="2612069"/>
          </a:xfrm>
          <a:prstGeom prst="rect">
            <a:avLst/>
          </a:prstGeom>
        </p:spPr>
      </p:pic>
      <p:pic>
        <p:nvPicPr>
          <p:cNvPr id="27" name="Graphic 26" descr="Factory with solid fill">
            <a:extLst>
              <a:ext uri="{FF2B5EF4-FFF2-40B4-BE49-F238E27FC236}">
                <a16:creationId xmlns:a16="http://schemas.microsoft.com/office/drawing/2014/main" id="{79585272-DCA2-3DD1-0D43-1849A8E8DB46}"/>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1582400" y="0"/>
            <a:ext cx="499622" cy="499622"/>
          </a:xfrm>
          <a:prstGeom prst="rect">
            <a:avLst/>
          </a:prstGeom>
        </p:spPr>
      </p:pic>
    </p:spTree>
    <p:extLst>
      <p:ext uri="{BB962C8B-B14F-4D97-AF65-F5344CB8AC3E}">
        <p14:creationId xmlns:p14="http://schemas.microsoft.com/office/powerpoint/2010/main" val="5569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fill="hold" nodeType="withEffect">
                                  <p:stCondLst>
                                    <p:cond delay="0"/>
                                  </p:stCondLst>
                                  <p:childTnLst>
                                    <p:animEffect transition="out" filter="fade">
                                      <p:cBhvr>
                                        <p:cTn id="6" dur="1000" tmFilter="0, 0; .2, .5; .8, .5; 1, 0"/>
                                        <p:tgtEl>
                                          <p:spTgt spid="21"/>
                                        </p:tgtEl>
                                      </p:cBhvr>
                                    </p:animEffect>
                                    <p:animScale>
                                      <p:cBhvr>
                                        <p:cTn id="7" dur="500" autoRev="1" fill="hold"/>
                                        <p:tgtEl>
                                          <p:spTgt spid="21"/>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7F7CA0-1FE1-7E58-43BD-31B01A38A7AF}"/>
            </a:ext>
          </a:extLst>
        </p:cNvPr>
        <p:cNvGrpSpPr/>
        <p:nvPr/>
      </p:nvGrpSpPr>
      <p:grpSpPr>
        <a:xfrm>
          <a:off x="0" y="0"/>
          <a:ext cx="0" cy="0"/>
          <a:chOff x="0" y="0"/>
          <a:chExt cx="0" cy="0"/>
        </a:xfrm>
      </p:grpSpPr>
      <p:grpSp>
        <p:nvGrpSpPr>
          <p:cNvPr id="2" name="Group 1">
            <a:extLst>
              <a:ext uri="{FF2B5EF4-FFF2-40B4-BE49-F238E27FC236}">
                <a16:creationId xmlns:a16="http://schemas.microsoft.com/office/drawing/2014/main" id="{10253B96-D9C6-9AFA-F548-4C7C19645BB7}"/>
              </a:ext>
            </a:extLst>
          </p:cNvPr>
          <p:cNvGrpSpPr/>
          <p:nvPr/>
        </p:nvGrpSpPr>
        <p:grpSpPr>
          <a:xfrm>
            <a:off x="12348205" y="-1"/>
            <a:ext cx="2093811" cy="4858604"/>
            <a:chOff x="8124431" y="-3"/>
            <a:chExt cx="2093811" cy="4858604"/>
          </a:xfrm>
        </p:grpSpPr>
        <p:sp>
          <p:nvSpPr>
            <p:cNvPr id="7" name="Rectangle 6">
              <a:extLst>
                <a:ext uri="{FF2B5EF4-FFF2-40B4-BE49-F238E27FC236}">
                  <a16:creationId xmlns:a16="http://schemas.microsoft.com/office/drawing/2014/main" id="{A720B084-D62F-1B33-5EED-6EBD9E5546D7}"/>
                </a:ext>
              </a:extLst>
            </p:cNvPr>
            <p:cNvSpPr/>
            <p:nvPr/>
          </p:nvSpPr>
          <p:spPr>
            <a:xfrm>
              <a:off x="8124431" y="-3"/>
              <a:ext cx="2093811" cy="4858604"/>
            </a:xfrm>
            <a:prstGeom prst="rect">
              <a:avLst/>
            </a:prstGeom>
            <a:solidFill>
              <a:srgbClr val="000000"/>
            </a:solidFill>
            <a:ln w="12700" cap="flat" cmpd="sng" algn="ctr">
              <a:noFill/>
              <a:prstDash val="solid"/>
              <a:miter lim="800000"/>
            </a:ln>
            <a:effectLst/>
          </p:spPr>
          <p:txBody>
            <a:bodyPr wrap="square" tIns="91440" rtlCol="0" anchor="t"/>
            <a:lstStyle/>
            <a:p>
              <a:pPr marL="0" marR="0" lvl="0" indent="0" algn="l" defTabSz="914400" rtl="0" eaLnBrk="0" fontAlgn="auto" latinLnBrk="0" hangingPunct="0">
                <a:lnSpc>
                  <a:spcPct val="100000"/>
                </a:lnSpc>
                <a:spcBef>
                  <a:spcPts val="1200"/>
                </a:spcBef>
                <a:spcAft>
                  <a:spcPts val="0"/>
                </a:spcAft>
                <a:buClrTx/>
                <a:buSzTx/>
                <a:buFontTx/>
                <a:buNone/>
                <a:tabLst/>
                <a:defRPr/>
              </a:pPr>
              <a:r>
                <a:rPr kumimoji="0" lang="en-GB" sz="1000" b="1" i="0" u="none" strike="noStrike" kern="1200" cap="all" spc="0" normalizeH="0" baseline="0" noProof="0" dirty="0">
                  <a:ln>
                    <a:noFill/>
                  </a:ln>
                  <a:solidFill>
                    <a:srgbClr val="FFFFFF"/>
                  </a:solidFill>
                  <a:effectLst/>
                  <a:uLnTx/>
                  <a:uFillTx/>
                  <a:latin typeface="Arial" panose="020B0604020202020204" pitchFamily="34" charset="0"/>
                  <a:ea typeface="+mn-ea"/>
                  <a:cs typeface="+mn-cs"/>
                </a:rPr>
                <a:t>Use List Levels </a:t>
              </a:r>
              <a:br>
                <a:rPr kumimoji="0" lang="en-GB" sz="1000" b="1" i="0" u="none" strike="noStrike" kern="1200" cap="all" spc="0" normalizeH="0" baseline="0" noProof="0" dirty="0">
                  <a:ln>
                    <a:noFill/>
                  </a:ln>
                  <a:solidFill>
                    <a:srgbClr val="FFFFFF"/>
                  </a:solidFill>
                  <a:effectLst/>
                  <a:uLnTx/>
                  <a:uFillTx/>
                  <a:latin typeface="Arial" panose="020B0604020202020204" pitchFamily="34" charset="0"/>
                  <a:ea typeface="+mn-ea"/>
                  <a:cs typeface="+mn-cs"/>
                </a:rPr>
              </a:br>
              <a:r>
                <a:rPr kumimoji="0" lang="en-GB" sz="1000" b="1" i="0" u="none" strike="noStrike" kern="1200" cap="all" spc="0" normalizeH="0" baseline="0" noProof="0" dirty="0">
                  <a:ln>
                    <a:noFill/>
                  </a:ln>
                  <a:solidFill>
                    <a:srgbClr val="FFFFFF"/>
                  </a:solidFill>
                  <a:effectLst/>
                  <a:uLnTx/>
                  <a:uFillTx/>
                  <a:latin typeface="Arial" panose="020B0604020202020204" pitchFamily="34" charset="0"/>
                  <a:ea typeface="+mn-ea"/>
                  <a:cs typeface="+mn-cs"/>
                </a:rPr>
                <a:t>for dates &amp; topics</a:t>
              </a:r>
            </a:p>
            <a:p>
              <a:pPr marL="0" marR="0" lvl="0" indent="0" algn="l" defTabSz="914400" rtl="0" eaLnBrk="0" fontAlgn="auto" latinLnBrk="0" hangingPunct="0">
                <a:lnSpc>
                  <a:spcPct val="100000"/>
                </a:lnSpc>
                <a:spcBef>
                  <a:spcPts val="1200"/>
                </a:spcBef>
                <a:spcAft>
                  <a:spcPts val="0"/>
                </a:spcAft>
                <a:buClrTx/>
                <a:buSzTx/>
                <a:buFontTx/>
                <a:buNone/>
                <a:tabLst/>
                <a:defRPr/>
              </a:pP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To move text ahead or back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one list level:</a:t>
              </a:r>
            </a:p>
            <a:p>
              <a:pPr marL="228600" marR="0" lvl="0" indent="-228600" algn="l" defTabSz="914400" rtl="0" eaLnBrk="0" fontAlgn="auto" latinLnBrk="0" hangingPunct="0">
                <a:lnSpc>
                  <a:spcPct val="100000"/>
                </a:lnSpc>
                <a:spcBef>
                  <a:spcPts val="1200"/>
                </a:spcBef>
                <a:spcAft>
                  <a:spcPts val="0"/>
                </a:spcAft>
                <a:buClrTx/>
                <a:buSzTx/>
                <a:buFontTx/>
                <a:buAutoNum type="arabicPeriod"/>
                <a:tabLst/>
                <a:defRPr/>
              </a:pP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Select text</a:t>
              </a:r>
            </a:p>
            <a:p>
              <a:pPr marL="228600" marR="0" lvl="0" indent="-228600" algn="l" defTabSz="914400" rtl="0" eaLnBrk="0" fontAlgn="auto" latinLnBrk="0" hangingPunct="0">
                <a:lnSpc>
                  <a:spcPct val="100000"/>
                </a:lnSpc>
                <a:spcBef>
                  <a:spcPts val="1200"/>
                </a:spcBef>
                <a:spcAft>
                  <a:spcPts val="0"/>
                </a:spcAft>
                <a:buClrTx/>
                <a:buSzTx/>
                <a:buFontTx/>
                <a:buAutoNum type="arabicPeriod"/>
                <a:tabLst/>
                <a:defRPr/>
              </a:pP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From the Home Tab,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in the Paragraph group,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1" i="0" u="none" strike="noStrike" kern="0" cap="none" spc="0" normalizeH="0" baseline="0" noProof="0" dirty="0">
                  <a:ln>
                    <a:noFill/>
                  </a:ln>
                  <a:solidFill>
                    <a:srgbClr val="FFFFFF"/>
                  </a:solidFill>
                  <a:effectLst/>
                  <a:uLnTx/>
                  <a:uFillTx/>
                  <a:latin typeface="Arial" panose="020B0604020202020204" pitchFamily="34" charset="0"/>
                  <a:ea typeface="+mn-ea"/>
                  <a:cs typeface="+mn-cs"/>
                </a:rPr>
                <a:t>Click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“Increase List Level” or “Decrease List Level”</a:t>
              </a:r>
            </a:p>
            <a:p>
              <a:pPr marL="228600" marR="0" lvl="0" indent="-228600" algn="l" defTabSz="914400" rtl="0" eaLnBrk="0" fontAlgn="auto" latinLnBrk="0" hangingPunct="0">
                <a:lnSpc>
                  <a:spcPct val="100000"/>
                </a:lnSpc>
                <a:spcBef>
                  <a:spcPts val="1200"/>
                </a:spcBef>
                <a:spcAft>
                  <a:spcPts val="0"/>
                </a:spcAft>
                <a:buClrTx/>
                <a:buSzTx/>
                <a:buFontTx/>
                <a:buAutoNum type="arabicPeriod"/>
                <a:tabLst/>
                <a:defRPr/>
              </a:pP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Agenda title lines use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an “invisible bullet.”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To maintain functionality, don’t use the bullet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button, use the tab key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or the Increase/ Decrease List Level buttons.</a:t>
              </a:r>
            </a:p>
            <a:p>
              <a:pPr marL="228600" marR="0" lvl="0" indent="-228600" algn="l" defTabSz="914400" rtl="0" eaLnBrk="0" fontAlgn="auto" latinLnBrk="0" hangingPunct="0">
                <a:lnSpc>
                  <a:spcPct val="100000"/>
                </a:lnSpc>
                <a:spcBef>
                  <a:spcPts val="1200"/>
                </a:spcBef>
                <a:spcAft>
                  <a:spcPts val="0"/>
                </a:spcAft>
                <a:buClrTx/>
                <a:buSzTx/>
                <a:buFontTx/>
                <a:buAutoNum type="arabicPeriod"/>
                <a:tabLst/>
                <a:defRPr/>
              </a:pPr>
              <a:endPar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endParaRPr>
            </a:p>
          </p:txBody>
        </p:sp>
        <p:grpSp>
          <p:nvGrpSpPr>
            <p:cNvPr id="8" name="Group 7">
              <a:extLst>
                <a:ext uri="{FF2B5EF4-FFF2-40B4-BE49-F238E27FC236}">
                  <a16:creationId xmlns:a16="http://schemas.microsoft.com/office/drawing/2014/main" id="{8709A695-D03F-E56D-2147-A053209906D0}"/>
                </a:ext>
              </a:extLst>
            </p:cNvPr>
            <p:cNvGrpSpPr/>
            <p:nvPr/>
          </p:nvGrpSpPr>
          <p:grpSpPr>
            <a:xfrm>
              <a:off x="8199422" y="3485544"/>
              <a:ext cx="1906034" cy="1241659"/>
              <a:chOff x="12368231" y="506151"/>
              <a:chExt cx="1906034" cy="1241659"/>
            </a:xfrm>
          </p:grpSpPr>
          <p:sp>
            <p:nvSpPr>
              <p:cNvPr id="9" name="Rectangle 8">
                <a:extLst>
                  <a:ext uri="{FF2B5EF4-FFF2-40B4-BE49-F238E27FC236}">
                    <a16:creationId xmlns:a16="http://schemas.microsoft.com/office/drawing/2014/main" id="{A866460C-518F-43C2-89E3-1A9890CB17A9}"/>
                  </a:ext>
                </a:extLst>
              </p:cNvPr>
              <p:cNvSpPr/>
              <p:nvPr/>
            </p:nvSpPr>
            <p:spPr>
              <a:xfrm>
                <a:off x="12368231" y="506151"/>
                <a:ext cx="1906034" cy="1241659"/>
              </a:xfrm>
              <a:prstGeom prst="rect">
                <a:avLst/>
              </a:prstGeom>
              <a:solidFill>
                <a:srgbClr val="FFFFFF"/>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white"/>
                  </a:solidFill>
                  <a:effectLst/>
                  <a:uLnTx/>
                  <a:uFillTx/>
                  <a:latin typeface="Arial" panose="020B0604020202020204" pitchFamily="34" charset="0"/>
                  <a:ea typeface="+mn-ea"/>
                  <a:cs typeface="+mn-cs"/>
                </a:endParaRPr>
              </a:p>
            </p:txBody>
          </p:sp>
          <p:pic>
            <p:nvPicPr>
              <p:cNvPr id="10" name="Picture 9">
                <a:extLst>
                  <a:ext uri="{FF2B5EF4-FFF2-40B4-BE49-F238E27FC236}">
                    <a16:creationId xmlns:a16="http://schemas.microsoft.com/office/drawing/2014/main" id="{434444FA-1A41-3ABE-CBC5-532DBF529690}"/>
                  </a:ext>
                </a:extLst>
              </p:cNvPr>
              <p:cNvPicPr>
                <a:picLocks noChangeAspect="1"/>
              </p:cNvPicPr>
              <p:nvPr/>
            </p:nvPicPr>
            <p:blipFill rotWithShape="1">
              <a:blip r:embed="rId3"/>
              <a:srcRect r="23737"/>
              <a:stretch/>
            </p:blipFill>
            <p:spPr>
              <a:xfrm>
                <a:off x="12488636" y="739852"/>
                <a:ext cx="1674369" cy="957269"/>
              </a:xfrm>
              <a:prstGeom prst="rect">
                <a:avLst/>
              </a:prstGeom>
            </p:spPr>
          </p:pic>
          <p:pic>
            <p:nvPicPr>
              <p:cNvPr id="11" name="Picture 10">
                <a:extLst>
                  <a:ext uri="{FF2B5EF4-FFF2-40B4-BE49-F238E27FC236}">
                    <a16:creationId xmlns:a16="http://schemas.microsoft.com/office/drawing/2014/main" id="{E22F4D2F-BC50-7D17-F5DA-D33CFA91F93A}"/>
                  </a:ext>
                </a:extLst>
              </p:cNvPr>
              <p:cNvPicPr>
                <a:picLocks noChangeAspect="1"/>
              </p:cNvPicPr>
              <p:nvPr/>
            </p:nvPicPr>
            <p:blipFill>
              <a:blip r:embed="rId4"/>
              <a:stretch>
                <a:fillRect/>
              </a:stretch>
            </p:blipFill>
            <p:spPr>
              <a:xfrm>
                <a:off x="12488636" y="529675"/>
                <a:ext cx="476401" cy="210177"/>
              </a:xfrm>
              <a:prstGeom prst="rect">
                <a:avLst/>
              </a:prstGeom>
            </p:spPr>
          </p:pic>
          <p:sp>
            <p:nvSpPr>
              <p:cNvPr id="12" name="Rectangle 11">
                <a:extLst>
                  <a:ext uri="{FF2B5EF4-FFF2-40B4-BE49-F238E27FC236}">
                    <a16:creationId xmlns:a16="http://schemas.microsoft.com/office/drawing/2014/main" id="{8C482B1D-D79F-30DC-8327-B984266FFF30}"/>
                  </a:ext>
                </a:extLst>
              </p:cNvPr>
              <p:cNvSpPr/>
              <p:nvPr/>
            </p:nvSpPr>
            <p:spPr>
              <a:xfrm>
                <a:off x="13330163" y="855574"/>
                <a:ext cx="484271" cy="221623"/>
              </a:xfrm>
              <a:prstGeom prst="rect">
                <a:avLst/>
              </a:prstGeom>
              <a:noFill/>
              <a:ln w="57150" cap="flat" cmpd="sng" algn="ctr">
                <a:solidFill>
                  <a:srgbClr val="FF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white"/>
                  </a:solidFill>
                  <a:effectLst/>
                  <a:uLnTx/>
                  <a:uFillTx/>
                  <a:latin typeface="Arial" panose="020B0604020202020204" pitchFamily="34" charset="0"/>
                  <a:ea typeface="+mn-ea"/>
                  <a:cs typeface="+mn-cs"/>
                </a:endParaRPr>
              </a:p>
            </p:txBody>
          </p:sp>
        </p:grpSp>
      </p:grpSp>
      <p:sp>
        <p:nvSpPr>
          <p:cNvPr id="3" name="Title 2">
            <a:extLst>
              <a:ext uri="{FF2B5EF4-FFF2-40B4-BE49-F238E27FC236}">
                <a16:creationId xmlns:a16="http://schemas.microsoft.com/office/drawing/2014/main" id="{ED814E90-B3D3-C164-5708-6A50C4E566BF}"/>
              </a:ext>
            </a:extLst>
          </p:cNvPr>
          <p:cNvSpPr>
            <a:spLocks noGrp="1"/>
          </p:cNvSpPr>
          <p:nvPr>
            <p:ph type="title"/>
          </p:nvPr>
        </p:nvSpPr>
        <p:spPr>
          <a:xfrm>
            <a:off x="609600" y="609600"/>
            <a:ext cx="10972800" cy="410233"/>
          </a:xfrm>
        </p:spPr>
        <p:txBody>
          <a:bodyPr/>
          <a:lstStyle/>
          <a:p>
            <a:r>
              <a:rPr lang="en-US"/>
              <a:t>Caterpillar </a:t>
            </a:r>
            <a:endParaRPr lang="en-GB"/>
          </a:p>
        </p:txBody>
      </p:sp>
      <p:sp>
        <p:nvSpPr>
          <p:cNvPr id="4" name="object 7">
            <a:extLst>
              <a:ext uri="{FF2B5EF4-FFF2-40B4-BE49-F238E27FC236}">
                <a16:creationId xmlns:a16="http://schemas.microsoft.com/office/drawing/2014/main" id="{A2E2AC7D-3A01-305C-9260-C57859F474A7}"/>
              </a:ext>
            </a:extLst>
          </p:cNvPr>
          <p:cNvSpPr txBox="1"/>
          <p:nvPr/>
        </p:nvSpPr>
        <p:spPr>
          <a:xfrm>
            <a:off x="609600" y="1327963"/>
            <a:ext cx="10855090" cy="2027286"/>
          </a:xfrm>
          <a:prstGeom prst="rect">
            <a:avLst/>
          </a:prstGeom>
        </p:spPr>
        <p:txBody>
          <a:bodyPr vert="horz" wrap="square" lIns="0" tIns="12700" rIns="0" bIns="0" rtlCol="0">
            <a:spAutoFit/>
          </a:bodyPr>
          <a:lstStyle/>
          <a:p>
            <a:pPr marL="12700" marR="5080" lvl="0" indent="0" algn="l" defTabSz="914400" rtl="0" eaLnBrk="0" fontAlgn="base" latinLnBrk="0" hangingPunct="0">
              <a:lnSpc>
                <a:spcPct val="125000"/>
              </a:lnSpc>
              <a:spcBef>
                <a:spcPts val="100"/>
              </a:spcBef>
              <a:spcAft>
                <a:spcPct val="0"/>
              </a:spcAft>
              <a:buClrTx/>
              <a:buSzTx/>
              <a:buFontTx/>
              <a:buNone/>
              <a:tabLst/>
              <a:defRPr/>
            </a:pPr>
            <a:r>
              <a:rPr kumimoji="0" lang="en-GB" sz="1300" b="0" i="0" u="none" strike="noStrike" kern="1200" cap="none" spc="0" normalizeH="0" baseline="0" noProof="0">
                <a:ln>
                  <a:noFill/>
                </a:ln>
                <a:solidFill>
                  <a:srgbClr val="FFFFFF"/>
                </a:solidFill>
                <a:effectLst/>
                <a:uLnTx/>
                <a:uFillTx/>
                <a:latin typeface="Arial" panose="020B0604020202020204"/>
                <a:ea typeface="+mn-ea"/>
                <a:cs typeface="SignaColumn-Light"/>
              </a:rPr>
              <a:t>Leica Geosystems has developed an aftermarket Leica MC1 3D kit specifically for Caterpillar Next Gen Hydraulic (NGH) crawler excavators equipped with the Cat Assist features. Customers can </a:t>
            </a:r>
            <a:r>
              <a:rPr kumimoji="0" lang="en-US" sz="1300" b="0" i="0" u="none" strike="noStrike" kern="1200" cap="none" spc="0" normalizeH="0" baseline="0" noProof="0">
                <a:ln>
                  <a:noFill/>
                </a:ln>
                <a:solidFill>
                  <a:srgbClr val="FFFFFF"/>
                </a:solidFill>
                <a:effectLst/>
                <a:uLnTx/>
                <a:uFillTx/>
                <a:latin typeface="Arial" panose="020B0604020202020204"/>
                <a:ea typeface="+mn-ea"/>
                <a:cs typeface="SignaColumn-Light"/>
              </a:rPr>
              <a:t>enhance their CAT Grade 2D Assist system by adding the Leica MC1 3D machine control solution to their earthmoving workflow.</a:t>
            </a:r>
            <a:endParaRPr kumimoji="0" lang="en-GB" sz="1300" b="0" i="0" u="none" strike="noStrike" kern="1200" cap="none" spc="0" normalizeH="0" baseline="0" noProof="0">
              <a:ln>
                <a:noFill/>
              </a:ln>
              <a:solidFill>
                <a:srgbClr val="FFFFFF"/>
              </a:solidFill>
              <a:effectLst/>
              <a:uLnTx/>
              <a:uFillTx/>
              <a:latin typeface="Arial" panose="020B0604020202020204"/>
              <a:ea typeface="+mn-ea"/>
              <a:cs typeface="SignaColumn-Light"/>
            </a:endParaRPr>
          </a:p>
          <a:p>
            <a:pPr marL="12700" marR="5080" lvl="0" indent="0" algn="l" defTabSz="914400" rtl="0" eaLnBrk="0" fontAlgn="base" latinLnBrk="0" hangingPunct="0">
              <a:lnSpc>
                <a:spcPct val="125000"/>
              </a:lnSpc>
              <a:spcBef>
                <a:spcPts val="100"/>
              </a:spcBef>
              <a:spcAft>
                <a:spcPct val="0"/>
              </a:spcAft>
              <a:buClrTx/>
              <a:buSzTx/>
              <a:buFontTx/>
              <a:buNone/>
              <a:tabLst/>
              <a:defRPr/>
            </a:pPr>
            <a:endParaRPr kumimoji="0" lang="en-GB" sz="1300" b="0" i="0" u="none" strike="noStrike" kern="1200" cap="none" spc="0" normalizeH="0" baseline="0" noProof="0">
              <a:ln>
                <a:noFill/>
              </a:ln>
              <a:solidFill>
                <a:srgbClr val="FFFFFF"/>
              </a:solidFill>
              <a:effectLst/>
              <a:uLnTx/>
              <a:uFillTx/>
              <a:latin typeface="Arial" panose="020B0604020202020204"/>
              <a:ea typeface="+mn-ea"/>
              <a:cs typeface="SignaColumn-Light"/>
            </a:endParaRPr>
          </a:p>
          <a:p>
            <a:pPr marL="12700" marR="5080" lvl="0" indent="0" algn="l" defTabSz="914400" rtl="0" eaLnBrk="0" fontAlgn="base" latinLnBrk="0" hangingPunct="0">
              <a:lnSpc>
                <a:spcPct val="125000"/>
              </a:lnSpc>
              <a:spcBef>
                <a:spcPts val="100"/>
              </a:spcBef>
              <a:spcAft>
                <a:spcPct val="0"/>
              </a:spcAft>
              <a:buClrTx/>
              <a:buSzTx/>
              <a:buFontTx/>
              <a:buNone/>
              <a:tabLst/>
              <a:defRPr/>
            </a:pPr>
            <a:r>
              <a:rPr kumimoji="0" lang="en-US" sz="1300" b="0" i="0" u="none" strike="noStrike" kern="1200" cap="none" spc="0" normalizeH="0" baseline="0" noProof="0">
                <a:ln>
                  <a:noFill/>
                </a:ln>
                <a:solidFill>
                  <a:srgbClr val="FFFFFF"/>
                </a:solidFill>
                <a:effectLst/>
                <a:uLnTx/>
                <a:uFillTx/>
                <a:latin typeface="Arial" panose="020B0604020202020204"/>
                <a:ea typeface="+mn-ea"/>
                <a:cs typeface="SignaColumn-Light"/>
              </a:rPr>
              <a:t>While the CAT Grade 2D Assist excels in accurate grading and levelling within the horizontal plane, the Leica 3D machine control system takes it a step further by expanding these capabilities to include the vertical plane as well. his collaborative effort between Leica Geosystems, Caterpillar, and their dealers ensures a smooth sales and support process for common customers.</a:t>
            </a:r>
          </a:p>
          <a:p>
            <a:pPr marL="12700" marR="5080" lvl="0" indent="0" algn="l" defTabSz="914400" rtl="0" eaLnBrk="0" fontAlgn="base" latinLnBrk="0" hangingPunct="0">
              <a:lnSpc>
                <a:spcPct val="125000"/>
              </a:lnSpc>
              <a:spcBef>
                <a:spcPts val="100"/>
              </a:spcBef>
              <a:spcAft>
                <a:spcPct val="0"/>
              </a:spcAft>
              <a:buClrTx/>
              <a:buSzTx/>
              <a:buFontTx/>
              <a:buNone/>
              <a:tabLst/>
              <a:defRPr/>
            </a:pPr>
            <a:endParaRPr kumimoji="0" lang="en-GB" sz="1300" b="0" i="0" u="none" strike="noStrike" kern="1200" cap="none" spc="0" normalizeH="0" baseline="0" noProof="0">
              <a:ln>
                <a:noFill/>
              </a:ln>
              <a:solidFill>
                <a:srgbClr val="FFFFFF"/>
              </a:solidFill>
              <a:effectLst/>
              <a:uLnTx/>
              <a:uFillTx/>
              <a:latin typeface="Arial" panose="020B0604020202020204"/>
              <a:ea typeface="+mn-ea"/>
              <a:cs typeface="SignaColumn-Light"/>
            </a:endParaRPr>
          </a:p>
        </p:txBody>
      </p:sp>
      <p:pic>
        <p:nvPicPr>
          <p:cNvPr id="5" name="Picture 4" descr="A white construction vehicle with a black background&#10;&#10;Description automatically generated">
            <a:extLst>
              <a:ext uri="{FF2B5EF4-FFF2-40B4-BE49-F238E27FC236}">
                <a16:creationId xmlns:a16="http://schemas.microsoft.com/office/drawing/2014/main" id="{12D5D936-BF18-2924-A901-5BACAA513594}"/>
              </a:ext>
            </a:extLst>
          </p:cNvPr>
          <p:cNvPicPr>
            <a:picLocks noChangeAspect="1"/>
          </p:cNvPicPr>
          <p:nvPr/>
        </p:nvPicPr>
        <p:blipFill>
          <a:blip r:embed="rId5"/>
          <a:stretch>
            <a:fillRect/>
          </a:stretch>
        </p:blipFill>
        <p:spPr>
          <a:xfrm>
            <a:off x="10612696" y="198695"/>
            <a:ext cx="969704" cy="969704"/>
          </a:xfrm>
          <a:prstGeom prst="rect">
            <a:avLst/>
          </a:prstGeom>
        </p:spPr>
      </p:pic>
      <p:pic>
        <p:nvPicPr>
          <p:cNvPr id="6" name="Graphic 5" descr="Box with solid fill">
            <a:extLst>
              <a:ext uri="{FF2B5EF4-FFF2-40B4-BE49-F238E27FC236}">
                <a16:creationId xmlns:a16="http://schemas.microsoft.com/office/drawing/2014/main" id="{AC5B7E1D-35F5-248D-3EE2-B751DF592C81}"/>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1582400" y="0"/>
            <a:ext cx="646342" cy="646342"/>
          </a:xfrm>
          <a:prstGeom prst="rect">
            <a:avLst/>
          </a:prstGeom>
        </p:spPr>
      </p:pic>
      <p:pic>
        <p:nvPicPr>
          <p:cNvPr id="14" name="Picture 13" descr="A collage of a person and a construction vehicle&#10;&#10;Description automatically generated">
            <a:extLst>
              <a:ext uri="{FF2B5EF4-FFF2-40B4-BE49-F238E27FC236}">
                <a16:creationId xmlns:a16="http://schemas.microsoft.com/office/drawing/2014/main" id="{C20B7B33-BF95-32C6-796A-5AC3F6DE4ABE}"/>
              </a:ext>
            </a:extLst>
          </p:cNvPr>
          <p:cNvPicPr>
            <a:picLocks noChangeAspect="1"/>
          </p:cNvPicPr>
          <p:nvPr/>
        </p:nvPicPr>
        <p:blipFill>
          <a:blip r:embed="rId8"/>
          <a:stretch>
            <a:fillRect/>
          </a:stretch>
        </p:blipFill>
        <p:spPr>
          <a:xfrm>
            <a:off x="890338" y="3514813"/>
            <a:ext cx="4644188" cy="2322094"/>
          </a:xfrm>
          <a:prstGeom prst="rect">
            <a:avLst/>
          </a:prstGeom>
        </p:spPr>
      </p:pic>
      <p:pic>
        <p:nvPicPr>
          <p:cNvPr id="17" name="Picture 16" descr="A person in an orange vest driving a tractor&#10;&#10;Description automatically generated">
            <a:extLst>
              <a:ext uri="{FF2B5EF4-FFF2-40B4-BE49-F238E27FC236}">
                <a16:creationId xmlns:a16="http://schemas.microsoft.com/office/drawing/2014/main" id="{EEF243E6-FBDE-048C-2687-A26EAEBF7657}"/>
              </a:ext>
            </a:extLst>
          </p:cNvPr>
          <p:cNvPicPr>
            <a:picLocks noChangeAspect="1"/>
          </p:cNvPicPr>
          <p:nvPr/>
        </p:nvPicPr>
        <p:blipFill>
          <a:blip r:embed="rId9"/>
          <a:stretch>
            <a:fillRect/>
          </a:stretch>
        </p:blipFill>
        <p:spPr>
          <a:xfrm>
            <a:off x="6883235" y="3514813"/>
            <a:ext cx="3483991" cy="2322094"/>
          </a:xfrm>
          <a:prstGeom prst="rect">
            <a:avLst/>
          </a:prstGeom>
        </p:spPr>
      </p:pic>
    </p:spTree>
    <p:extLst>
      <p:ext uri="{BB962C8B-B14F-4D97-AF65-F5344CB8AC3E}">
        <p14:creationId xmlns:p14="http://schemas.microsoft.com/office/powerpoint/2010/main" val="3832256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fill="hold" nodeType="withEffect">
                                  <p:stCondLst>
                                    <p:cond delay="0"/>
                                  </p:stCondLst>
                                  <p:childTnLst>
                                    <p:animEffect transition="out" filter="fade">
                                      <p:cBhvr>
                                        <p:cTn id="6" dur="1000" tmFilter="0, 0; .2, .5; .8, .5; 1, 0"/>
                                        <p:tgtEl>
                                          <p:spTgt spid="5"/>
                                        </p:tgtEl>
                                      </p:cBhvr>
                                    </p:animEffect>
                                    <p:animScale>
                                      <p:cBhvr>
                                        <p:cTn id="7" dur="500" autoRev="1" fill="hold"/>
                                        <p:tgtEl>
                                          <p:spTgt spid="5"/>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0791B5-C6E3-3E4C-2AF7-01A5715849B1}"/>
            </a:ext>
          </a:extLst>
        </p:cNvPr>
        <p:cNvGrpSpPr/>
        <p:nvPr/>
      </p:nvGrpSpPr>
      <p:grpSpPr>
        <a:xfrm>
          <a:off x="0" y="0"/>
          <a:ext cx="0" cy="0"/>
          <a:chOff x="0" y="0"/>
          <a:chExt cx="0" cy="0"/>
        </a:xfrm>
      </p:grpSpPr>
      <p:grpSp>
        <p:nvGrpSpPr>
          <p:cNvPr id="2" name="Group 1">
            <a:extLst>
              <a:ext uri="{FF2B5EF4-FFF2-40B4-BE49-F238E27FC236}">
                <a16:creationId xmlns:a16="http://schemas.microsoft.com/office/drawing/2014/main" id="{384EE2C2-4CCC-3BB0-7D68-9E839853915F}"/>
              </a:ext>
            </a:extLst>
          </p:cNvPr>
          <p:cNvGrpSpPr/>
          <p:nvPr/>
        </p:nvGrpSpPr>
        <p:grpSpPr>
          <a:xfrm>
            <a:off x="12348205" y="-1"/>
            <a:ext cx="2093811" cy="4858604"/>
            <a:chOff x="8124431" y="-3"/>
            <a:chExt cx="2093811" cy="4858604"/>
          </a:xfrm>
        </p:grpSpPr>
        <p:sp>
          <p:nvSpPr>
            <p:cNvPr id="7" name="Rectangle 6">
              <a:extLst>
                <a:ext uri="{FF2B5EF4-FFF2-40B4-BE49-F238E27FC236}">
                  <a16:creationId xmlns:a16="http://schemas.microsoft.com/office/drawing/2014/main" id="{D7320076-0210-8B78-3EE2-B2EDEB7F92EA}"/>
                </a:ext>
              </a:extLst>
            </p:cNvPr>
            <p:cNvSpPr/>
            <p:nvPr/>
          </p:nvSpPr>
          <p:spPr>
            <a:xfrm>
              <a:off x="8124431" y="-3"/>
              <a:ext cx="2093811" cy="4858604"/>
            </a:xfrm>
            <a:prstGeom prst="rect">
              <a:avLst/>
            </a:prstGeom>
            <a:solidFill>
              <a:srgbClr val="000000"/>
            </a:solidFill>
            <a:ln w="12700" cap="flat" cmpd="sng" algn="ctr">
              <a:noFill/>
              <a:prstDash val="solid"/>
              <a:miter lim="800000"/>
            </a:ln>
            <a:effectLst/>
          </p:spPr>
          <p:txBody>
            <a:bodyPr wrap="square" tIns="91440" rtlCol="0" anchor="t"/>
            <a:lstStyle/>
            <a:p>
              <a:pPr marL="0" marR="0" lvl="0" indent="0" algn="l" defTabSz="914400" rtl="0" eaLnBrk="0" fontAlgn="auto" latinLnBrk="0" hangingPunct="0">
                <a:lnSpc>
                  <a:spcPct val="100000"/>
                </a:lnSpc>
                <a:spcBef>
                  <a:spcPts val="1200"/>
                </a:spcBef>
                <a:spcAft>
                  <a:spcPts val="0"/>
                </a:spcAft>
                <a:buClrTx/>
                <a:buSzTx/>
                <a:buFontTx/>
                <a:buNone/>
                <a:tabLst/>
                <a:defRPr/>
              </a:pPr>
              <a:r>
                <a:rPr kumimoji="0" lang="en-GB" sz="1000" b="1" i="0" u="none" strike="noStrike" kern="1200" cap="all" spc="0" normalizeH="0" baseline="0" noProof="0" dirty="0">
                  <a:ln>
                    <a:noFill/>
                  </a:ln>
                  <a:solidFill>
                    <a:srgbClr val="FFFFFF"/>
                  </a:solidFill>
                  <a:effectLst/>
                  <a:uLnTx/>
                  <a:uFillTx/>
                  <a:latin typeface="Arial" panose="020B0604020202020204" pitchFamily="34" charset="0"/>
                  <a:ea typeface="+mn-ea"/>
                  <a:cs typeface="+mn-cs"/>
                </a:rPr>
                <a:t>Use List Levels </a:t>
              </a:r>
              <a:br>
                <a:rPr kumimoji="0" lang="en-GB" sz="1000" b="1" i="0" u="none" strike="noStrike" kern="1200" cap="all" spc="0" normalizeH="0" baseline="0" noProof="0" dirty="0">
                  <a:ln>
                    <a:noFill/>
                  </a:ln>
                  <a:solidFill>
                    <a:srgbClr val="FFFFFF"/>
                  </a:solidFill>
                  <a:effectLst/>
                  <a:uLnTx/>
                  <a:uFillTx/>
                  <a:latin typeface="Arial" panose="020B0604020202020204" pitchFamily="34" charset="0"/>
                  <a:ea typeface="+mn-ea"/>
                  <a:cs typeface="+mn-cs"/>
                </a:rPr>
              </a:br>
              <a:r>
                <a:rPr kumimoji="0" lang="en-GB" sz="1000" b="1" i="0" u="none" strike="noStrike" kern="1200" cap="all" spc="0" normalizeH="0" baseline="0" noProof="0" dirty="0">
                  <a:ln>
                    <a:noFill/>
                  </a:ln>
                  <a:solidFill>
                    <a:srgbClr val="FFFFFF"/>
                  </a:solidFill>
                  <a:effectLst/>
                  <a:uLnTx/>
                  <a:uFillTx/>
                  <a:latin typeface="Arial" panose="020B0604020202020204" pitchFamily="34" charset="0"/>
                  <a:ea typeface="+mn-ea"/>
                  <a:cs typeface="+mn-cs"/>
                </a:rPr>
                <a:t>for dates &amp; topics</a:t>
              </a:r>
            </a:p>
            <a:p>
              <a:pPr marL="0" marR="0" lvl="0" indent="0" algn="l" defTabSz="914400" rtl="0" eaLnBrk="0" fontAlgn="auto" latinLnBrk="0" hangingPunct="0">
                <a:lnSpc>
                  <a:spcPct val="100000"/>
                </a:lnSpc>
                <a:spcBef>
                  <a:spcPts val="1200"/>
                </a:spcBef>
                <a:spcAft>
                  <a:spcPts val="0"/>
                </a:spcAft>
                <a:buClrTx/>
                <a:buSzTx/>
                <a:buFontTx/>
                <a:buNone/>
                <a:tabLst/>
                <a:defRPr/>
              </a:pP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To move text ahead or back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one list level:</a:t>
              </a:r>
            </a:p>
            <a:p>
              <a:pPr marL="228600" marR="0" lvl="0" indent="-228600" algn="l" defTabSz="914400" rtl="0" eaLnBrk="0" fontAlgn="auto" latinLnBrk="0" hangingPunct="0">
                <a:lnSpc>
                  <a:spcPct val="100000"/>
                </a:lnSpc>
                <a:spcBef>
                  <a:spcPts val="1200"/>
                </a:spcBef>
                <a:spcAft>
                  <a:spcPts val="0"/>
                </a:spcAft>
                <a:buClrTx/>
                <a:buSzTx/>
                <a:buFontTx/>
                <a:buAutoNum type="arabicPeriod"/>
                <a:tabLst/>
                <a:defRPr/>
              </a:pP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Select text</a:t>
              </a:r>
            </a:p>
            <a:p>
              <a:pPr marL="228600" marR="0" lvl="0" indent="-228600" algn="l" defTabSz="914400" rtl="0" eaLnBrk="0" fontAlgn="auto" latinLnBrk="0" hangingPunct="0">
                <a:lnSpc>
                  <a:spcPct val="100000"/>
                </a:lnSpc>
                <a:spcBef>
                  <a:spcPts val="1200"/>
                </a:spcBef>
                <a:spcAft>
                  <a:spcPts val="0"/>
                </a:spcAft>
                <a:buClrTx/>
                <a:buSzTx/>
                <a:buFontTx/>
                <a:buAutoNum type="arabicPeriod"/>
                <a:tabLst/>
                <a:defRPr/>
              </a:pP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From the Home Tab,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in the Paragraph group,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1" i="0" u="none" strike="noStrike" kern="0" cap="none" spc="0" normalizeH="0" baseline="0" noProof="0" dirty="0">
                  <a:ln>
                    <a:noFill/>
                  </a:ln>
                  <a:solidFill>
                    <a:srgbClr val="FFFFFF"/>
                  </a:solidFill>
                  <a:effectLst/>
                  <a:uLnTx/>
                  <a:uFillTx/>
                  <a:latin typeface="Arial" panose="020B0604020202020204" pitchFamily="34" charset="0"/>
                  <a:ea typeface="+mn-ea"/>
                  <a:cs typeface="+mn-cs"/>
                </a:rPr>
                <a:t>Click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“Increase List Level” or “Decrease List Level”</a:t>
              </a:r>
            </a:p>
            <a:p>
              <a:pPr marL="228600" marR="0" lvl="0" indent="-228600" algn="l" defTabSz="914400" rtl="0" eaLnBrk="0" fontAlgn="auto" latinLnBrk="0" hangingPunct="0">
                <a:lnSpc>
                  <a:spcPct val="100000"/>
                </a:lnSpc>
                <a:spcBef>
                  <a:spcPts val="1200"/>
                </a:spcBef>
                <a:spcAft>
                  <a:spcPts val="0"/>
                </a:spcAft>
                <a:buClrTx/>
                <a:buSzTx/>
                <a:buFontTx/>
                <a:buAutoNum type="arabicPeriod"/>
                <a:tabLst/>
                <a:defRPr/>
              </a:pP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Agenda title lines use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an “invisible bullet.”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To maintain functionality, don’t use the bullet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button, use the tab key </a:t>
              </a:r>
              <a:b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rPr>
                <a:t>or the Increase/ Decrease List Level buttons.</a:t>
              </a:r>
            </a:p>
            <a:p>
              <a:pPr marL="228600" marR="0" lvl="0" indent="-228600" algn="l" defTabSz="914400" rtl="0" eaLnBrk="0" fontAlgn="auto" latinLnBrk="0" hangingPunct="0">
                <a:lnSpc>
                  <a:spcPct val="100000"/>
                </a:lnSpc>
                <a:spcBef>
                  <a:spcPts val="1200"/>
                </a:spcBef>
                <a:spcAft>
                  <a:spcPts val="0"/>
                </a:spcAft>
                <a:buClrTx/>
                <a:buSzTx/>
                <a:buFontTx/>
                <a:buAutoNum type="arabicPeriod"/>
                <a:tabLst/>
                <a:defRPr/>
              </a:pPr>
              <a:endParaRPr kumimoji="0" lang="en-GB" sz="1000" b="0" i="0" u="none" strike="noStrike" kern="0" cap="none" spc="0" normalizeH="0" baseline="0" noProof="0" dirty="0">
                <a:ln>
                  <a:noFill/>
                </a:ln>
                <a:solidFill>
                  <a:srgbClr val="FFFFFF"/>
                </a:solidFill>
                <a:effectLst/>
                <a:uLnTx/>
                <a:uFillTx/>
                <a:latin typeface="Arial" panose="020B0604020202020204" pitchFamily="34" charset="0"/>
                <a:ea typeface="+mn-ea"/>
                <a:cs typeface="+mn-cs"/>
              </a:endParaRPr>
            </a:p>
          </p:txBody>
        </p:sp>
        <p:grpSp>
          <p:nvGrpSpPr>
            <p:cNvPr id="8" name="Group 7">
              <a:extLst>
                <a:ext uri="{FF2B5EF4-FFF2-40B4-BE49-F238E27FC236}">
                  <a16:creationId xmlns:a16="http://schemas.microsoft.com/office/drawing/2014/main" id="{814F6C57-07F3-16AC-8879-BA4AC7A6292C}"/>
                </a:ext>
              </a:extLst>
            </p:cNvPr>
            <p:cNvGrpSpPr/>
            <p:nvPr/>
          </p:nvGrpSpPr>
          <p:grpSpPr>
            <a:xfrm>
              <a:off x="8199422" y="3485544"/>
              <a:ext cx="1906034" cy="1241659"/>
              <a:chOff x="12368231" y="506151"/>
              <a:chExt cx="1906034" cy="1241659"/>
            </a:xfrm>
          </p:grpSpPr>
          <p:sp>
            <p:nvSpPr>
              <p:cNvPr id="9" name="Rectangle 8">
                <a:extLst>
                  <a:ext uri="{FF2B5EF4-FFF2-40B4-BE49-F238E27FC236}">
                    <a16:creationId xmlns:a16="http://schemas.microsoft.com/office/drawing/2014/main" id="{A55D6034-1458-6827-EF60-31423D2CDE6A}"/>
                  </a:ext>
                </a:extLst>
              </p:cNvPr>
              <p:cNvSpPr/>
              <p:nvPr/>
            </p:nvSpPr>
            <p:spPr>
              <a:xfrm>
                <a:off x="12368231" y="506151"/>
                <a:ext cx="1906034" cy="1241659"/>
              </a:xfrm>
              <a:prstGeom prst="rect">
                <a:avLst/>
              </a:prstGeom>
              <a:solidFill>
                <a:srgbClr val="FFFFFF"/>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white"/>
                  </a:solidFill>
                  <a:effectLst/>
                  <a:uLnTx/>
                  <a:uFillTx/>
                  <a:latin typeface="Arial" panose="020B0604020202020204" pitchFamily="34" charset="0"/>
                  <a:ea typeface="+mn-ea"/>
                  <a:cs typeface="+mn-cs"/>
                </a:endParaRPr>
              </a:p>
            </p:txBody>
          </p:sp>
          <p:pic>
            <p:nvPicPr>
              <p:cNvPr id="10" name="Picture 9">
                <a:extLst>
                  <a:ext uri="{FF2B5EF4-FFF2-40B4-BE49-F238E27FC236}">
                    <a16:creationId xmlns:a16="http://schemas.microsoft.com/office/drawing/2014/main" id="{B9FDCF27-A7F9-915D-A81A-2F506DC85582}"/>
                  </a:ext>
                </a:extLst>
              </p:cNvPr>
              <p:cNvPicPr>
                <a:picLocks noChangeAspect="1"/>
              </p:cNvPicPr>
              <p:nvPr/>
            </p:nvPicPr>
            <p:blipFill rotWithShape="1">
              <a:blip r:embed="rId3"/>
              <a:srcRect r="23737"/>
              <a:stretch/>
            </p:blipFill>
            <p:spPr>
              <a:xfrm>
                <a:off x="12488636" y="739852"/>
                <a:ext cx="1674369" cy="957269"/>
              </a:xfrm>
              <a:prstGeom prst="rect">
                <a:avLst/>
              </a:prstGeom>
            </p:spPr>
          </p:pic>
          <p:pic>
            <p:nvPicPr>
              <p:cNvPr id="11" name="Picture 10">
                <a:extLst>
                  <a:ext uri="{FF2B5EF4-FFF2-40B4-BE49-F238E27FC236}">
                    <a16:creationId xmlns:a16="http://schemas.microsoft.com/office/drawing/2014/main" id="{3319D9A0-3599-AB3A-8B5D-22BF1F68CA70}"/>
                  </a:ext>
                </a:extLst>
              </p:cNvPr>
              <p:cNvPicPr>
                <a:picLocks noChangeAspect="1"/>
              </p:cNvPicPr>
              <p:nvPr/>
            </p:nvPicPr>
            <p:blipFill>
              <a:blip r:embed="rId4"/>
              <a:stretch>
                <a:fillRect/>
              </a:stretch>
            </p:blipFill>
            <p:spPr>
              <a:xfrm>
                <a:off x="12488636" y="529675"/>
                <a:ext cx="476401" cy="210177"/>
              </a:xfrm>
              <a:prstGeom prst="rect">
                <a:avLst/>
              </a:prstGeom>
            </p:spPr>
          </p:pic>
          <p:sp>
            <p:nvSpPr>
              <p:cNvPr id="12" name="Rectangle 11">
                <a:extLst>
                  <a:ext uri="{FF2B5EF4-FFF2-40B4-BE49-F238E27FC236}">
                    <a16:creationId xmlns:a16="http://schemas.microsoft.com/office/drawing/2014/main" id="{68A62655-D5D8-2A33-B9EB-727BC19E4997}"/>
                  </a:ext>
                </a:extLst>
              </p:cNvPr>
              <p:cNvSpPr/>
              <p:nvPr/>
            </p:nvSpPr>
            <p:spPr>
              <a:xfrm>
                <a:off x="13330163" y="855574"/>
                <a:ext cx="484271" cy="221623"/>
              </a:xfrm>
              <a:prstGeom prst="rect">
                <a:avLst/>
              </a:prstGeom>
              <a:noFill/>
              <a:ln w="57150" cap="flat" cmpd="sng" algn="ctr">
                <a:solidFill>
                  <a:srgbClr val="FF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white"/>
                  </a:solidFill>
                  <a:effectLst/>
                  <a:uLnTx/>
                  <a:uFillTx/>
                  <a:latin typeface="Arial" panose="020B0604020202020204" pitchFamily="34" charset="0"/>
                  <a:ea typeface="+mn-ea"/>
                  <a:cs typeface="+mn-cs"/>
                </a:endParaRPr>
              </a:p>
            </p:txBody>
          </p:sp>
        </p:grpSp>
      </p:grpSp>
      <p:sp>
        <p:nvSpPr>
          <p:cNvPr id="3" name="Title 2">
            <a:extLst>
              <a:ext uri="{FF2B5EF4-FFF2-40B4-BE49-F238E27FC236}">
                <a16:creationId xmlns:a16="http://schemas.microsoft.com/office/drawing/2014/main" id="{EB3F200E-0081-2285-DD40-30D8F320F689}"/>
              </a:ext>
            </a:extLst>
          </p:cNvPr>
          <p:cNvSpPr>
            <a:spLocks noGrp="1"/>
          </p:cNvSpPr>
          <p:nvPr>
            <p:ph type="title"/>
          </p:nvPr>
        </p:nvSpPr>
        <p:spPr>
          <a:xfrm>
            <a:off x="609600" y="609600"/>
            <a:ext cx="10972800" cy="410233"/>
          </a:xfrm>
        </p:spPr>
        <p:txBody>
          <a:bodyPr/>
          <a:lstStyle/>
          <a:p>
            <a:r>
              <a:rPr lang="en-US"/>
              <a:t>Develon </a:t>
            </a:r>
            <a:endParaRPr lang="en-GB"/>
          </a:p>
        </p:txBody>
      </p:sp>
      <p:sp>
        <p:nvSpPr>
          <p:cNvPr id="4" name="object 7">
            <a:extLst>
              <a:ext uri="{FF2B5EF4-FFF2-40B4-BE49-F238E27FC236}">
                <a16:creationId xmlns:a16="http://schemas.microsoft.com/office/drawing/2014/main" id="{D68F012D-F5DD-0AF2-2509-044550227983}"/>
              </a:ext>
            </a:extLst>
          </p:cNvPr>
          <p:cNvSpPr txBox="1"/>
          <p:nvPr/>
        </p:nvSpPr>
        <p:spPr>
          <a:xfrm>
            <a:off x="609600" y="1327963"/>
            <a:ext cx="10855090" cy="2290179"/>
          </a:xfrm>
          <a:prstGeom prst="rect">
            <a:avLst/>
          </a:prstGeom>
        </p:spPr>
        <p:txBody>
          <a:bodyPr vert="horz" wrap="square" lIns="0" tIns="12700" rIns="0" bIns="0" rtlCol="0">
            <a:spAutoFit/>
          </a:bodyPr>
          <a:lstStyle/>
          <a:p>
            <a:pPr marL="12700" marR="5080" lvl="0" indent="0" algn="l" defTabSz="914400" rtl="0" eaLnBrk="0" fontAlgn="base" latinLnBrk="0" hangingPunct="0">
              <a:lnSpc>
                <a:spcPct val="125000"/>
              </a:lnSpc>
              <a:spcBef>
                <a:spcPts val="100"/>
              </a:spcBef>
              <a:spcAft>
                <a:spcPct val="0"/>
              </a:spcAft>
              <a:buClrTx/>
              <a:buSzTx/>
              <a:buFontTx/>
              <a:buNone/>
              <a:tabLst/>
              <a:defRPr/>
            </a:pPr>
            <a:r>
              <a:rPr kumimoji="0" lang="en-GB"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Leica Geosystems has developed an aftermarket Leica MC1 3D kit specifically for </a:t>
            </a:r>
            <a:r>
              <a:rPr kumimoji="0" lang="en-GB" sz="1300" b="0" i="0" u="none" strike="noStrike" kern="1200" cap="none" spc="0" normalizeH="0" baseline="0" noProof="0" dirty="0" err="1">
                <a:ln>
                  <a:noFill/>
                </a:ln>
                <a:solidFill>
                  <a:srgbClr val="FFFFFF"/>
                </a:solidFill>
                <a:effectLst/>
                <a:uLnTx/>
                <a:uFillTx/>
                <a:latin typeface="Arial" panose="020B0604020202020204"/>
                <a:ea typeface="+mn-ea"/>
                <a:cs typeface="SignaColumn-Light"/>
              </a:rPr>
              <a:t>Develon</a:t>
            </a:r>
            <a:r>
              <a:rPr kumimoji="0" lang="en-GB"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 DX225LC-7X excavator; one of the smartest excavators in the market. The </a:t>
            </a:r>
            <a:r>
              <a:rPr kumimoji="0" lang="en-GB" sz="1300" b="0" i="0" u="none" strike="noStrike" kern="1200" cap="none" spc="0" normalizeH="0" baseline="0" noProof="0" dirty="0" err="1">
                <a:ln>
                  <a:noFill/>
                </a:ln>
                <a:solidFill>
                  <a:srgbClr val="FFFFFF"/>
                </a:solidFill>
                <a:effectLst/>
                <a:uLnTx/>
                <a:uFillTx/>
                <a:latin typeface="Arial" panose="020B0604020202020204"/>
                <a:ea typeface="+mn-ea"/>
                <a:cs typeface="SignaColumn-Light"/>
              </a:rPr>
              <a:t>Develon</a:t>
            </a:r>
            <a:r>
              <a:rPr kumimoji="0" lang="en-GB"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 DX225LC-7X excavator is equipped with the Full Electric Hydraulic technology and an integrated 2D machine guidance system as standard equipment from factory, features that significantly contribute to a positive environmental impact and efficiency on the job site.</a:t>
            </a:r>
          </a:p>
          <a:p>
            <a:pPr marL="12700" marR="5080" lvl="0" indent="0" algn="l" defTabSz="914400" rtl="0" eaLnBrk="0" fontAlgn="base" latinLnBrk="0" hangingPunct="0">
              <a:lnSpc>
                <a:spcPct val="125000"/>
              </a:lnSpc>
              <a:spcBef>
                <a:spcPts val="100"/>
              </a:spcBef>
              <a:spcAft>
                <a:spcPct val="0"/>
              </a:spcAft>
              <a:buClrTx/>
              <a:buSzTx/>
              <a:buFontTx/>
              <a:buNone/>
              <a:tabLst/>
              <a:defRPr/>
            </a:pPr>
            <a:endParaRPr kumimoji="0" lang="en-GB" sz="1300" b="0" i="0" u="none" strike="noStrike" kern="1200" cap="none" spc="0" normalizeH="0" baseline="0" noProof="0" dirty="0">
              <a:ln>
                <a:noFill/>
              </a:ln>
              <a:solidFill>
                <a:srgbClr val="FFFFFF"/>
              </a:solidFill>
              <a:effectLst/>
              <a:uLnTx/>
              <a:uFillTx/>
              <a:latin typeface="Arial" panose="020B0604020202020204"/>
              <a:ea typeface="+mn-ea"/>
              <a:cs typeface="SignaColumn-Light"/>
            </a:endParaRPr>
          </a:p>
          <a:p>
            <a:pPr marL="12700" marR="5080" lvl="0" indent="0" algn="l" defTabSz="914400" rtl="0" eaLnBrk="0" fontAlgn="base" latinLnBrk="0" hangingPunct="0">
              <a:lnSpc>
                <a:spcPct val="125000"/>
              </a:lnSpc>
              <a:spcBef>
                <a:spcPts val="100"/>
              </a:spcBef>
              <a:spcAft>
                <a:spcPct val="0"/>
              </a:spcAft>
              <a:buClrTx/>
              <a:buSzTx/>
              <a:buFontTx/>
              <a:buNone/>
              <a:tabLst/>
              <a:defRPr/>
            </a:pPr>
            <a:r>
              <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The Leica MC1 aftermarket </a:t>
            </a:r>
            <a:r>
              <a:rPr kumimoji="0" lang="en-GB"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kit is designed to work perfectly with the </a:t>
            </a:r>
            <a:r>
              <a:rPr kumimoji="0" lang="en-GB" sz="1300" b="0" i="0" u="none" strike="noStrike" kern="1200" cap="none" spc="0" normalizeH="0" baseline="0" noProof="0" dirty="0" err="1">
                <a:ln>
                  <a:noFill/>
                </a:ln>
                <a:solidFill>
                  <a:srgbClr val="FFFFFF"/>
                </a:solidFill>
                <a:effectLst/>
                <a:uLnTx/>
                <a:uFillTx/>
                <a:latin typeface="Arial" panose="020B0604020202020204"/>
                <a:ea typeface="+mn-ea"/>
                <a:cs typeface="SignaColumn-Light"/>
              </a:rPr>
              <a:t>Develon</a:t>
            </a:r>
            <a:r>
              <a:rPr kumimoji="0" lang="en-GB"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 2D sensors and calibrations for a quick and convenient system upgrade. The combination of </a:t>
            </a:r>
            <a:r>
              <a:rPr kumimoji="0" lang="en-GB" sz="1300" b="0" i="0" u="none" strike="noStrike" kern="1200" cap="none" spc="0" normalizeH="0" baseline="0" noProof="0" dirty="0" err="1">
                <a:ln>
                  <a:noFill/>
                </a:ln>
                <a:solidFill>
                  <a:srgbClr val="FFFFFF"/>
                </a:solidFill>
                <a:effectLst/>
                <a:uLnTx/>
                <a:uFillTx/>
                <a:latin typeface="Arial" panose="020B0604020202020204"/>
                <a:ea typeface="+mn-ea"/>
                <a:cs typeface="SignaColumn-Light"/>
              </a:rPr>
              <a:t>Develon</a:t>
            </a:r>
            <a:r>
              <a:rPr kumimoji="0" lang="en-GB" sz="1300" b="0" i="0" u="none" strike="noStrike" kern="1200" cap="none" spc="0" normalizeH="0" baseline="0" noProof="0" dirty="0">
                <a:ln>
                  <a:noFill/>
                </a:ln>
                <a:solidFill>
                  <a:srgbClr val="FFFFFF"/>
                </a:solidFill>
                <a:effectLst/>
                <a:uLnTx/>
                <a:uFillTx/>
                <a:latin typeface="Arial" panose="020B0604020202020204"/>
                <a:ea typeface="+mn-ea"/>
                <a:cs typeface="SignaColumn-Light"/>
              </a:rPr>
              <a:t> 2D technology and Leica MC1 3D empowers operators to achieve superior results, optimise productivity, and minimise material wastage, contributing to more cost-effective, safe and sustainable projects.</a:t>
            </a:r>
          </a:p>
          <a:p>
            <a:pPr marL="12700" marR="5080" lvl="0" indent="0" algn="l" defTabSz="914400" rtl="0" eaLnBrk="0" fontAlgn="base" latinLnBrk="0" hangingPunct="0">
              <a:lnSpc>
                <a:spcPct val="125000"/>
              </a:lnSpc>
              <a:spcBef>
                <a:spcPts val="100"/>
              </a:spcBef>
              <a:spcAft>
                <a:spcPct val="0"/>
              </a:spcAft>
              <a:buClrTx/>
              <a:buSzTx/>
              <a:buFontTx/>
              <a:buNone/>
              <a:tabLst/>
              <a:defRPr/>
            </a:pPr>
            <a:endParaRPr kumimoji="0" lang="en-US" sz="1300" b="0" i="0" u="none" strike="noStrike" kern="1200" cap="none" spc="0" normalizeH="0" baseline="0" noProof="0" dirty="0">
              <a:ln>
                <a:noFill/>
              </a:ln>
              <a:solidFill>
                <a:srgbClr val="FFFFFF"/>
              </a:solidFill>
              <a:effectLst/>
              <a:uLnTx/>
              <a:uFillTx/>
              <a:latin typeface="Arial" panose="020B0604020202020204"/>
              <a:ea typeface="+mn-ea"/>
              <a:cs typeface="SignaColumn-Light"/>
            </a:endParaRPr>
          </a:p>
          <a:p>
            <a:pPr marL="12700" marR="5080" lvl="0" indent="0" algn="l" defTabSz="914400" rtl="0" eaLnBrk="0" fontAlgn="base" latinLnBrk="0" hangingPunct="0">
              <a:lnSpc>
                <a:spcPct val="125000"/>
              </a:lnSpc>
              <a:spcBef>
                <a:spcPts val="100"/>
              </a:spcBef>
              <a:spcAft>
                <a:spcPct val="0"/>
              </a:spcAft>
              <a:buClrTx/>
              <a:buSzTx/>
              <a:buFontTx/>
              <a:buNone/>
              <a:tabLst/>
              <a:defRPr/>
            </a:pPr>
            <a:endParaRPr kumimoji="0" lang="en-GB" sz="1300" b="0" i="0" u="none" strike="noStrike" kern="1200" cap="none" spc="0" normalizeH="0" baseline="0" noProof="0" dirty="0">
              <a:ln>
                <a:noFill/>
              </a:ln>
              <a:solidFill>
                <a:srgbClr val="FFFFFF"/>
              </a:solidFill>
              <a:effectLst/>
              <a:uLnTx/>
              <a:uFillTx/>
              <a:latin typeface="Arial" panose="020B0604020202020204"/>
              <a:ea typeface="+mn-ea"/>
              <a:cs typeface="SignaColumn-Light"/>
            </a:endParaRPr>
          </a:p>
        </p:txBody>
      </p:sp>
      <p:pic>
        <p:nvPicPr>
          <p:cNvPr id="5" name="Picture 4" descr="A white construction vehicle with a black background&#10;&#10;Description automatically generated">
            <a:extLst>
              <a:ext uri="{FF2B5EF4-FFF2-40B4-BE49-F238E27FC236}">
                <a16:creationId xmlns:a16="http://schemas.microsoft.com/office/drawing/2014/main" id="{412B9C7C-E4D7-7F22-D6A3-23B5846C023B}"/>
              </a:ext>
            </a:extLst>
          </p:cNvPr>
          <p:cNvPicPr>
            <a:picLocks noChangeAspect="1"/>
          </p:cNvPicPr>
          <p:nvPr/>
        </p:nvPicPr>
        <p:blipFill>
          <a:blip r:embed="rId5"/>
          <a:stretch>
            <a:fillRect/>
          </a:stretch>
        </p:blipFill>
        <p:spPr>
          <a:xfrm>
            <a:off x="10612696" y="198695"/>
            <a:ext cx="969704" cy="969704"/>
          </a:xfrm>
          <a:prstGeom prst="rect">
            <a:avLst/>
          </a:prstGeom>
        </p:spPr>
      </p:pic>
      <p:pic>
        <p:nvPicPr>
          <p:cNvPr id="6" name="Graphic 5" descr="Box with solid fill">
            <a:extLst>
              <a:ext uri="{FF2B5EF4-FFF2-40B4-BE49-F238E27FC236}">
                <a16:creationId xmlns:a16="http://schemas.microsoft.com/office/drawing/2014/main" id="{FBA9DF07-67A7-1F4B-5C11-DAAB4F3FBA6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1582400" y="0"/>
            <a:ext cx="646342" cy="646342"/>
          </a:xfrm>
          <a:prstGeom prst="rect">
            <a:avLst/>
          </a:prstGeom>
        </p:spPr>
      </p:pic>
      <p:pic>
        <p:nvPicPr>
          <p:cNvPr id="14" name="Picture 13">
            <a:extLst>
              <a:ext uri="{FF2B5EF4-FFF2-40B4-BE49-F238E27FC236}">
                <a16:creationId xmlns:a16="http://schemas.microsoft.com/office/drawing/2014/main" id="{70E12AD1-8E57-F000-13D8-36011CEEC2D9}"/>
              </a:ext>
            </a:extLst>
          </p:cNvPr>
          <p:cNvPicPr>
            <a:picLocks noChangeAspect="1"/>
          </p:cNvPicPr>
          <p:nvPr/>
        </p:nvPicPr>
        <p:blipFill>
          <a:blip r:embed="rId8"/>
          <a:stretch>
            <a:fillRect/>
          </a:stretch>
        </p:blipFill>
        <p:spPr>
          <a:xfrm>
            <a:off x="752690" y="3519990"/>
            <a:ext cx="4288301" cy="2311739"/>
          </a:xfrm>
          <a:prstGeom prst="rect">
            <a:avLst/>
          </a:prstGeom>
        </p:spPr>
      </p:pic>
      <p:grpSp>
        <p:nvGrpSpPr>
          <p:cNvPr id="16" name="Group 15">
            <a:extLst>
              <a:ext uri="{FF2B5EF4-FFF2-40B4-BE49-F238E27FC236}">
                <a16:creationId xmlns:a16="http://schemas.microsoft.com/office/drawing/2014/main" id="{D15FD1AF-7CFC-0890-9041-72F6667F901B}"/>
              </a:ext>
            </a:extLst>
          </p:cNvPr>
          <p:cNvGrpSpPr/>
          <p:nvPr/>
        </p:nvGrpSpPr>
        <p:grpSpPr>
          <a:xfrm>
            <a:off x="6782463" y="3519990"/>
            <a:ext cx="2815059" cy="2510153"/>
            <a:chOff x="6782463" y="3519990"/>
            <a:chExt cx="2815059" cy="2510153"/>
          </a:xfrm>
        </p:grpSpPr>
        <p:pic>
          <p:nvPicPr>
            <p:cNvPr id="17" name="Picture 16">
              <a:extLst>
                <a:ext uri="{FF2B5EF4-FFF2-40B4-BE49-F238E27FC236}">
                  <a16:creationId xmlns:a16="http://schemas.microsoft.com/office/drawing/2014/main" id="{92C0E7EB-EDA6-BB26-2FF3-CCD3434A79A1}"/>
                </a:ext>
              </a:extLst>
            </p:cNvPr>
            <p:cNvPicPr>
              <a:picLocks noChangeAspect="1"/>
            </p:cNvPicPr>
            <p:nvPr/>
          </p:nvPicPr>
          <p:blipFill>
            <a:blip r:embed="rId9"/>
            <a:stretch>
              <a:fillRect/>
            </a:stretch>
          </p:blipFill>
          <p:spPr>
            <a:xfrm>
              <a:off x="6782463" y="3519990"/>
              <a:ext cx="2815059" cy="2507286"/>
            </a:xfrm>
            <a:prstGeom prst="rect">
              <a:avLst/>
            </a:prstGeom>
          </p:spPr>
        </p:pic>
        <p:pic>
          <p:nvPicPr>
            <p:cNvPr id="18" name="Picture 48">
              <a:extLst>
                <a:ext uri="{FF2B5EF4-FFF2-40B4-BE49-F238E27FC236}">
                  <a16:creationId xmlns:a16="http://schemas.microsoft.com/office/drawing/2014/main" id="{A2CFC964-01A3-E1AC-EDE8-AF85936B7518}"/>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l="72237" b="37123"/>
            <a:stretch>
              <a:fillRect/>
            </a:stretch>
          </p:blipFill>
          <p:spPr bwMode="auto">
            <a:xfrm rot="10800000" flipH="1">
              <a:off x="8682520" y="5029931"/>
              <a:ext cx="915002" cy="100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extLst>
      <p:ext uri="{BB962C8B-B14F-4D97-AF65-F5344CB8AC3E}">
        <p14:creationId xmlns:p14="http://schemas.microsoft.com/office/powerpoint/2010/main" val="3900463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fill="hold" nodeType="withEffect">
                                  <p:stCondLst>
                                    <p:cond delay="0"/>
                                  </p:stCondLst>
                                  <p:childTnLst>
                                    <p:animEffect transition="out" filter="fade">
                                      <p:cBhvr>
                                        <p:cTn id="6" dur="1000" tmFilter="0, 0; .2, .5; .8, .5; 1, 0"/>
                                        <p:tgtEl>
                                          <p:spTgt spid="5"/>
                                        </p:tgtEl>
                                      </p:cBhvr>
                                    </p:animEffect>
                                    <p:animScale>
                                      <p:cBhvr>
                                        <p:cTn id="7" dur="500" autoRev="1" fill="hold"/>
                                        <p:tgtEl>
                                          <p:spTgt spid="5"/>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 3">
            <a:extLst>
              <a:ext uri="{FF2B5EF4-FFF2-40B4-BE49-F238E27FC236}">
                <a16:creationId xmlns:a16="http://schemas.microsoft.com/office/drawing/2014/main" id="{7EBB16A0-4928-B0B8-247D-B0B293D3907A}"/>
              </a:ext>
            </a:extLst>
          </p:cNvPr>
          <p:cNvSpPr>
            <a:spLocks noGrp="1"/>
          </p:cNvSpPr>
          <p:nvPr>
            <p:ph type="title"/>
          </p:nvPr>
        </p:nvSpPr>
        <p:spPr/>
        <p:txBody>
          <a:bodyPr/>
          <a:lstStyle/>
          <a:p>
            <a:r>
              <a:rPr lang="nl-BE" dirty="0"/>
              <a:t>Cooperation </a:t>
            </a:r>
            <a:r>
              <a:rPr lang="nl-BE" dirty="0" err="1"/>
              <a:t>with</a:t>
            </a:r>
            <a:r>
              <a:rPr lang="nl-BE" dirty="0"/>
              <a:t> </a:t>
            </a:r>
            <a:r>
              <a:rPr lang="nl-BE" dirty="0" err="1"/>
              <a:t>rental</a:t>
            </a:r>
            <a:r>
              <a:rPr lang="nl-BE" dirty="0"/>
              <a:t> companies </a:t>
            </a:r>
          </a:p>
        </p:txBody>
      </p:sp>
      <p:pic>
        <p:nvPicPr>
          <p:cNvPr id="13" name="Afbeelding 12" descr="leica_geo_logo_rgb">
            <a:extLst>
              <a:ext uri="{FF2B5EF4-FFF2-40B4-BE49-F238E27FC236}">
                <a16:creationId xmlns:a16="http://schemas.microsoft.com/office/drawing/2014/main" id="{26219F29-EEEA-C115-50D5-FDCA43BDAC5A}"/>
              </a:ext>
            </a:extLst>
          </p:cNvPr>
          <p:cNvPicPr>
            <a:picLocks noChangeAspect="1"/>
          </p:cNvPicPr>
          <p:nvPr/>
        </p:nvPicPr>
        <p:blipFill>
          <a:blip r:embed="rId2"/>
          <a:stretch>
            <a:fillRect/>
          </a:stretch>
        </p:blipFill>
        <p:spPr>
          <a:xfrm>
            <a:off x="2071944" y="1597793"/>
            <a:ext cx="2790495" cy="1984740"/>
          </a:xfrm>
          <a:prstGeom prst="rect">
            <a:avLst/>
          </a:prstGeom>
        </p:spPr>
      </p:pic>
      <p:pic>
        <p:nvPicPr>
          <p:cNvPr id="14" name="Afbeelding 13" descr="Mobaut – Accessoires voor bouwmachines">
            <a:extLst>
              <a:ext uri="{FF2B5EF4-FFF2-40B4-BE49-F238E27FC236}">
                <a16:creationId xmlns:a16="http://schemas.microsoft.com/office/drawing/2014/main" id="{56363F34-1408-2E6C-2DC8-2AF120EC70D2}"/>
              </a:ext>
            </a:extLst>
          </p:cNvPr>
          <p:cNvPicPr>
            <a:picLocks noChangeAspect="1"/>
          </p:cNvPicPr>
          <p:nvPr/>
        </p:nvPicPr>
        <p:blipFill>
          <a:blip r:embed="rId3"/>
          <a:stretch>
            <a:fillRect/>
          </a:stretch>
        </p:blipFill>
        <p:spPr>
          <a:xfrm>
            <a:off x="5355163" y="4752907"/>
            <a:ext cx="1847434" cy="517824"/>
          </a:xfrm>
          <a:prstGeom prst="rect">
            <a:avLst/>
          </a:prstGeom>
        </p:spPr>
      </p:pic>
      <p:cxnSp>
        <p:nvCxnSpPr>
          <p:cNvPr id="24" name="Rechte verbindingslijn met pijl 23">
            <a:extLst>
              <a:ext uri="{FF2B5EF4-FFF2-40B4-BE49-F238E27FC236}">
                <a16:creationId xmlns:a16="http://schemas.microsoft.com/office/drawing/2014/main" id="{62CE6EEF-E9CA-85E2-F158-861FA009BB37}"/>
              </a:ext>
            </a:extLst>
          </p:cNvPr>
          <p:cNvCxnSpPr/>
          <p:nvPr/>
        </p:nvCxnSpPr>
        <p:spPr>
          <a:xfrm>
            <a:off x="4971448" y="2407284"/>
            <a:ext cx="2781701" cy="0"/>
          </a:xfrm>
          <a:prstGeom prst="straightConnector1">
            <a:avLst/>
          </a:prstGeom>
          <a:ln w="19050" cap="flat" cmpd="sng" algn="ctr">
            <a:solidFill>
              <a:schemeClr val="accent2"/>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cxnSp>
        <p:nvCxnSpPr>
          <p:cNvPr id="26" name="Rechte verbindingslijn met pijl 25">
            <a:extLst>
              <a:ext uri="{FF2B5EF4-FFF2-40B4-BE49-F238E27FC236}">
                <a16:creationId xmlns:a16="http://schemas.microsoft.com/office/drawing/2014/main" id="{7BA0D18B-EB9E-3EAD-229B-6BCA3D8A08F7}"/>
              </a:ext>
            </a:extLst>
          </p:cNvPr>
          <p:cNvCxnSpPr/>
          <p:nvPr/>
        </p:nvCxnSpPr>
        <p:spPr>
          <a:xfrm flipH="1">
            <a:off x="6501444" y="2639225"/>
            <a:ext cx="1549667" cy="1838426"/>
          </a:xfrm>
          <a:prstGeom prst="straightConnector1">
            <a:avLst/>
          </a:prstGeom>
          <a:ln w="19050" cap="flat" cmpd="sng" algn="ctr">
            <a:solidFill>
              <a:schemeClr val="accent3"/>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cxnSp>
        <p:nvCxnSpPr>
          <p:cNvPr id="28" name="Rechte verbindingslijn met pijl 27">
            <a:extLst>
              <a:ext uri="{FF2B5EF4-FFF2-40B4-BE49-F238E27FC236}">
                <a16:creationId xmlns:a16="http://schemas.microsoft.com/office/drawing/2014/main" id="{72566BBA-DF53-6DAF-BC64-B4AEB4AA4FEC}"/>
              </a:ext>
            </a:extLst>
          </p:cNvPr>
          <p:cNvCxnSpPr/>
          <p:nvPr/>
        </p:nvCxnSpPr>
        <p:spPr>
          <a:xfrm flipH="1" flipV="1">
            <a:off x="4767892" y="2761947"/>
            <a:ext cx="1395663" cy="1732548"/>
          </a:xfrm>
          <a:prstGeom prst="straightConnector1">
            <a:avLst/>
          </a:prstGeom>
          <a:ln w="19050" cap="flat" cmpd="sng" algn="ctr">
            <a:solidFill>
              <a:schemeClr val="accent4"/>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pic>
        <p:nvPicPr>
          <p:cNvPr id="30" name="Afbeelding 29">
            <a:extLst>
              <a:ext uri="{FF2B5EF4-FFF2-40B4-BE49-F238E27FC236}">
                <a16:creationId xmlns:a16="http://schemas.microsoft.com/office/drawing/2014/main" id="{966ED8D3-B982-283F-886B-ABFCED878671}"/>
              </a:ext>
            </a:extLst>
          </p:cNvPr>
          <p:cNvPicPr>
            <a:picLocks noChangeAspect="1"/>
          </p:cNvPicPr>
          <p:nvPr/>
        </p:nvPicPr>
        <p:blipFill>
          <a:blip r:embed="rId4"/>
          <a:stretch>
            <a:fillRect/>
          </a:stretch>
        </p:blipFill>
        <p:spPr>
          <a:xfrm>
            <a:off x="7974130" y="1193497"/>
            <a:ext cx="2620478" cy="1746985"/>
          </a:xfrm>
          <a:prstGeom prst="rect">
            <a:avLst/>
          </a:prstGeom>
        </p:spPr>
      </p:pic>
      <p:sp>
        <p:nvSpPr>
          <p:cNvPr id="32" name="TextBox 16">
            <a:extLst>
              <a:ext uri="{FF2B5EF4-FFF2-40B4-BE49-F238E27FC236}">
                <a16:creationId xmlns:a16="http://schemas.microsoft.com/office/drawing/2014/main" id="{9893FF43-A92A-B41D-19FE-4D2B2D3BF20B}"/>
              </a:ext>
            </a:extLst>
          </p:cNvPr>
          <p:cNvSpPr txBox="1"/>
          <p:nvPr/>
        </p:nvSpPr>
        <p:spPr>
          <a:xfrm>
            <a:off x="1674914" y="3313593"/>
            <a:ext cx="3680249" cy="692497"/>
          </a:xfrm>
          <a:prstGeom prst="rect">
            <a:avLst/>
          </a:prstGeom>
          <a:no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300" b="0" i="0" u="none" strike="noStrike" kern="1200" cap="none" spc="0" normalizeH="0" baseline="0" noProof="0" dirty="0" err="1">
                <a:ln>
                  <a:noFill/>
                </a:ln>
                <a:solidFill>
                  <a:srgbClr val="FFFFFF"/>
                </a:solidFill>
                <a:effectLst/>
                <a:uLnTx/>
                <a:uFillTx/>
                <a:latin typeface="Arial" panose="020B0604020202020204" pitchFamily="34" charset="0"/>
                <a:ea typeface="+mn-ea"/>
                <a:cs typeface="Arial" panose="020B0604020202020204" pitchFamily="34" charset="0"/>
              </a:rPr>
              <a:t>Preperation</a:t>
            </a:r>
            <a:r>
              <a:rPr kumimoji="0" lang="en-US" sz="13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3D, installation &amp; calibration. </a:t>
            </a:r>
            <a:br>
              <a:rPr kumimoji="0" lang="en-US" sz="13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br>
            <a:r>
              <a:rPr kumimoji="0" lang="en-US" sz="13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Support, interventions, support hotline</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3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12 installers in </a:t>
            </a:r>
            <a:r>
              <a:rPr kumimoji="0" lang="en-US" sz="1300" b="0" i="0" u="none" strike="noStrike" kern="1200" cap="none" spc="0" normalizeH="0" baseline="0" noProof="0" dirty="0" err="1">
                <a:ln>
                  <a:noFill/>
                </a:ln>
                <a:solidFill>
                  <a:srgbClr val="FFFFFF"/>
                </a:solidFill>
                <a:effectLst/>
                <a:uLnTx/>
                <a:uFillTx/>
                <a:latin typeface="Arial" panose="020B0604020202020204" pitchFamily="34" charset="0"/>
                <a:ea typeface="+mn-ea"/>
                <a:cs typeface="Arial" panose="020B0604020202020204" pitchFamily="34" charset="0"/>
              </a:rPr>
              <a:t>BeNeLux</a:t>
            </a:r>
            <a:endParaRPr kumimoji="0" lang="en-US" sz="13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34" name="TextBox 16">
            <a:extLst>
              <a:ext uri="{FF2B5EF4-FFF2-40B4-BE49-F238E27FC236}">
                <a16:creationId xmlns:a16="http://schemas.microsoft.com/office/drawing/2014/main" id="{E6DA7C9D-7150-2DA9-743E-24BC116069E0}"/>
              </a:ext>
            </a:extLst>
          </p:cNvPr>
          <p:cNvSpPr txBox="1"/>
          <p:nvPr/>
        </p:nvSpPr>
        <p:spPr>
          <a:xfrm>
            <a:off x="4522173" y="5286104"/>
            <a:ext cx="3680249" cy="692497"/>
          </a:xfrm>
          <a:prstGeom prst="rect">
            <a:avLst/>
          </a:prstGeom>
          <a:no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3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Can rent out 3D set and offer </a:t>
            </a:r>
            <a:r>
              <a:rPr kumimoji="0" lang="en-US" sz="1300" b="0" i="0" u="none" strike="noStrike" kern="1200" cap="none" spc="0" normalizeH="0" baseline="0" noProof="0" dirty="0" err="1">
                <a:ln>
                  <a:noFill/>
                </a:ln>
                <a:solidFill>
                  <a:srgbClr val="FFFFFF"/>
                </a:solidFill>
                <a:effectLst/>
                <a:uLnTx/>
                <a:uFillTx/>
                <a:latin typeface="Arial" panose="020B0604020202020204" pitchFamily="34" charset="0"/>
                <a:ea typeface="+mn-ea"/>
                <a:cs typeface="Arial" panose="020B0604020202020204" pitchFamily="34" charset="0"/>
              </a:rPr>
              <a:t>extented</a:t>
            </a:r>
            <a:r>
              <a:rPr kumimoji="0" lang="en-US" sz="13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service and provide digital models for end customer who rent a excavator </a:t>
            </a:r>
          </a:p>
        </p:txBody>
      </p:sp>
    </p:spTree>
    <p:extLst>
      <p:ext uri="{BB962C8B-B14F-4D97-AF65-F5344CB8AC3E}">
        <p14:creationId xmlns:p14="http://schemas.microsoft.com/office/powerpoint/2010/main" val="686591811"/>
      </p:ext>
    </p:extLst>
  </p:cSld>
  <p:clrMapOvr>
    <a:masterClrMapping/>
  </p:clrMapOvr>
</p:sld>
</file>

<file path=ppt/theme/theme1.xml><?xml version="1.0" encoding="utf-8"?>
<a:theme xmlns:a="http://schemas.openxmlformats.org/drawingml/2006/main" name="Kantoorthema">
  <a:themeElements>
    <a:clrScheme name="BERA">
      <a:dk1>
        <a:srgbClr val="181F37"/>
      </a:dk1>
      <a:lt1>
        <a:srgbClr val="FFFFFF"/>
      </a:lt1>
      <a:dk2>
        <a:srgbClr val="6F6F6F"/>
      </a:dk2>
      <a:lt2>
        <a:srgbClr val="EFF2F5"/>
      </a:lt2>
      <a:accent1>
        <a:srgbClr val="34C1E1"/>
      </a:accent1>
      <a:accent2>
        <a:srgbClr val="BC1E2C"/>
      </a:accent2>
      <a:accent3>
        <a:srgbClr val="F8D640"/>
      </a:accent3>
      <a:accent4>
        <a:srgbClr val="6F6F6F"/>
      </a:accent4>
      <a:accent5>
        <a:srgbClr val="EFF2F5"/>
      </a:accent5>
      <a:accent6>
        <a:srgbClr val="70AD47"/>
      </a:accent6>
      <a:hlink>
        <a:srgbClr val="34C1E1"/>
      </a:hlink>
      <a:folHlink>
        <a:srgbClr val="34C1E1"/>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1"/>
        </a:solidFill>
        <a:ln>
          <a:noFill/>
        </a:ln>
      </a:spPr>
      <a:bodyPr wrap="square" rtlCol="0" anchor="ctr">
        <a:noAutofit/>
      </a:bodyPr>
      <a:lstStyle>
        <a:defPPr algn="ctr">
          <a:defRPr/>
        </a:defPPr>
      </a:lstStyle>
      <a:style>
        <a:lnRef idx="2">
          <a:schemeClr val="accent1">
            <a:shade val="15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BERA Template 2023.potx  -  Compatibiliteitsmodus" id="{6463E377-523C-4711-A308-50B1FD5E353F}" vid="{536A7A49-BD4A-4135-BECE-229C22C7A4DF}"/>
    </a:ext>
  </a:extLst>
</a:theme>
</file>

<file path=ppt/theme/theme2.xml><?xml version="1.0" encoding="utf-8"?>
<a:theme xmlns:a="http://schemas.openxmlformats.org/drawingml/2006/main" name="Embuild - Template NL">
  <a:themeElements>
    <a:clrScheme name="Embuild">
      <a:dk1>
        <a:sysClr val="windowText" lastClr="000000"/>
      </a:dk1>
      <a:lt1>
        <a:sysClr val="window" lastClr="FFFFFF"/>
      </a:lt1>
      <a:dk2>
        <a:srgbClr val="B3B3B3"/>
      </a:dk2>
      <a:lt2>
        <a:srgbClr val="E6E6E6"/>
      </a:lt2>
      <a:accent1>
        <a:srgbClr val="00E4E2"/>
      </a:accent1>
      <a:accent2>
        <a:srgbClr val="D9FBFB"/>
      </a:accent2>
      <a:accent3>
        <a:srgbClr val="FFE70D"/>
      </a:accent3>
      <a:accent4>
        <a:srgbClr val="FF99CC"/>
      </a:accent4>
      <a:accent5>
        <a:srgbClr val="9999FF"/>
      </a:accent5>
      <a:accent6>
        <a:srgbClr val="2E3192"/>
      </a:accent6>
      <a:hlink>
        <a:srgbClr val="0563C1"/>
      </a:hlink>
      <a:folHlink>
        <a:srgbClr val="954F72"/>
      </a:folHlink>
    </a:clrScheme>
    <a:fontScheme name="Personnalisé 21">
      <a:majorFont>
        <a:latin typeface="DM Sans Medium"/>
        <a:ea typeface=""/>
        <a:cs typeface=""/>
      </a:majorFont>
      <a:minorFont>
        <a:latin typeface="DM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custClrLst>
    <a:custClr name="Custom Color 1">
      <a:srgbClr val="3FA9F5"/>
    </a:custClr>
    <a:custClr name="Custom Color 2">
      <a:srgbClr val="009245"/>
    </a:custClr>
    <a:custClr name="Custom Color 3">
      <a:srgbClr val="C7B299"/>
    </a:custClr>
    <a:custClr name="Custom Color 4">
      <a:srgbClr val="736357"/>
    </a:custClr>
    <a:custClr name="Custom Color 5">
      <a:srgbClr val="C1272D"/>
    </a:custClr>
    <a:custClr name="Custom Color 6">
      <a:srgbClr val="FBB03B"/>
    </a:custClr>
    <a:custClr name="Custom Color 7">
      <a:srgbClr val="7160EA"/>
    </a:custClr>
    <a:custClr name="Custom Color 8">
      <a:srgbClr val="F15A24"/>
    </a:custClr>
  </a:custClrLst>
  <a:extLst>
    <a:ext uri="{05A4C25C-085E-4340-85A3-A5531E510DB2}">
      <thm15:themeFamily xmlns:thm15="http://schemas.microsoft.com/office/thememl/2012/main" name="Embuild - Template FR" id="{57459B3C-726E-4E1F-8C2C-2783214AF230}" vid="{C2508CA7-B6EA-4F42-8F1F-1BD69050CE3D}"/>
    </a:ext>
  </a:extLst>
</a:theme>
</file>

<file path=ppt/theme/theme3.xml><?xml version="1.0" encoding="utf-8"?>
<a:theme xmlns:a="http://schemas.openxmlformats.org/drawingml/2006/main" name="1_Kantoorthema">
  <a:themeElements>
    <a:clrScheme name="Kantoor">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Kantoor">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e3" id="{0A419662-E366-486B-85F2-9A2E7F55477C}" vid="{A11EFD1D-EEEF-4A0D-9E9C-65DD2BF598A8}"/>
    </a:ext>
  </a:extLst>
</a:theme>
</file>

<file path=ppt/theme/theme4.xml><?xml version="1.0" encoding="utf-8"?>
<a:theme xmlns:a="http://schemas.openxmlformats.org/drawingml/2006/main" name="3_Kantoorthema">
  <a:themeElements>
    <a:clrScheme name="Kantoor">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Kantoor">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e3" id="{0A419662-E366-486B-85F2-9A2E7F55477C}" vid="{30E05610-181A-495A-AD49-CBEFF03A48E3}"/>
    </a:ext>
  </a:extLst>
</a:theme>
</file>

<file path=ppt/theme/theme5.xml><?xml version="1.0" encoding="utf-8"?>
<a:theme xmlns:a="http://schemas.openxmlformats.org/drawingml/2006/main" name="Hexagon 2025">
  <a:themeElements>
    <a:clrScheme name="Office">
      <a:dk1>
        <a:srgbClr val="000000"/>
      </a:dk1>
      <a:lt1>
        <a:srgbClr val="FFFFFF"/>
      </a:lt1>
      <a:dk2>
        <a:srgbClr val="00284C"/>
      </a:dk2>
      <a:lt2>
        <a:srgbClr val="E7E8E9"/>
      </a:lt2>
      <a:accent1>
        <a:srgbClr val="005198"/>
      </a:accent1>
      <a:accent2>
        <a:srgbClr val="04D0E6"/>
      </a:accent2>
      <a:accent3>
        <a:srgbClr val="DFF73F"/>
      </a:accent3>
      <a:accent4>
        <a:srgbClr val="01ADFF"/>
      </a:accent4>
      <a:accent5>
        <a:srgbClr val="106B73"/>
      </a:accent5>
      <a:accent6>
        <a:srgbClr val="83C410"/>
      </a:accent6>
      <a:hlink>
        <a:srgbClr val="000000"/>
      </a:hlink>
      <a:folHlink>
        <a:srgbClr val="00000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lIns="0" tIns="0" rIns="0" bIns="0" rtlCol="0" anchor="ctr"/>
      <a:lstStyle>
        <a:defPPr algn="ctr">
          <a:lnSpc>
            <a:spcPct val="110000"/>
          </a:lnSpc>
          <a:defRPr sz="1600" dirty="0">
            <a:solidFill>
              <a:srgbClr val="FFFFFF"/>
            </a:solidFill>
          </a:defRPr>
        </a:defPPr>
      </a:lstStyle>
      <a:style>
        <a:lnRef idx="2">
          <a:schemeClr val="accent1">
            <a:shade val="50000"/>
          </a:schemeClr>
        </a:lnRef>
        <a:fillRef idx="1">
          <a:schemeClr val="accent1"/>
        </a:fillRef>
        <a:effectRef idx="0">
          <a:schemeClr val="accent1"/>
        </a:effectRef>
        <a:fontRef idx="minor">
          <a:schemeClr val="lt1"/>
        </a:fontRef>
      </a:style>
    </a:spDef>
    <a:lnDef>
      <a:spPr>
        <a:ln w="12700" cap="flat">
          <a:solidFill>
            <a:srgbClr val="B9B9BD"/>
          </a:solidFill>
        </a:ln>
        <a:effectLst/>
      </a:spPr>
      <a:bodyPr/>
      <a:lstStyle/>
      <a:style>
        <a:lnRef idx="2">
          <a:schemeClr val="accent1"/>
        </a:lnRef>
        <a:fillRef idx="0">
          <a:schemeClr val="accent1"/>
        </a:fillRef>
        <a:effectRef idx="1">
          <a:schemeClr val="accent1"/>
        </a:effectRef>
        <a:fontRef idx="minor">
          <a:schemeClr val="tx1"/>
        </a:fontRef>
      </a:style>
    </a:lnDef>
    <a:txDef>
      <a:spPr>
        <a:noFill/>
      </a:spPr>
      <a:bodyPr wrap="square" lIns="0" tIns="0" rIns="0" bIns="0" rtlCol="0">
        <a:noAutofit/>
      </a:bodyPr>
      <a:lstStyle>
        <a:defPPr algn="l">
          <a:spcBef>
            <a:spcPts val="1200"/>
          </a:spcBef>
          <a:defRPr sz="1600" dirty="0" smtClean="0"/>
        </a:defPPr>
      </a:lstStyle>
    </a:txDef>
  </a:objectDefaults>
  <a:extraClrSchemeLst/>
  <a:custClrLst>
    <a:custClr name="Accent Sky">
      <a:srgbClr val="99D6FF"/>
    </a:custClr>
    <a:custClr name="Accent Sea">
      <a:srgbClr val="7DFFFC"/>
    </a:custClr>
    <a:custClr name="Primary Land Dark">
      <a:srgbClr val="28721E"/>
    </a:custClr>
    <a:custClr name="Cool Gray 4C">
      <a:srgbClr val="B9B9BD"/>
    </a:custClr>
    <a:custClr name="Cool Gray 9C">
      <a:srgbClr val="71737B"/>
    </a:custClr>
    <a:custClr name="Cool Gray 11C">
      <a:srgbClr val="41454F"/>
    </a:custClr>
    <a:custClr name="Special Use Yellow">
      <a:srgbClr val="FFC505"/>
    </a:custClr>
    <a:custClr name="Special Use Red">
      <a:srgbClr val="FA4C40"/>
    </a:custClr>
  </a:custClrLst>
  <a:extLst>
    <a:ext uri="{05A4C25C-085E-4340-85A3-A5531E510DB2}">
      <thm15:themeFamily xmlns:thm15="http://schemas.microsoft.com/office/thememl/2012/main" name="Hexagon_PPT_Template_Base" id="{F697B7AE-3E0A-F149-9BC6-0E7B38DA898E}" vid="{D94A19F3-70D5-9648-9F79-860F40E84BAF}"/>
    </a:ext>
  </a:extLst>
</a:theme>
</file>

<file path=ppt/theme/theme6.xml><?xml version="1.0" encoding="utf-8"?>
<a:theme xmlns:a="http://schemas.openxmlformats.org/drawingml/2006/main" name="1_Hexagon 2025">
  <a:themeElements>
    <a:clrScheme name="Office">
      <a:dk1>
        <a:srgbClr val="000000"/>
      </a:dk1>
      <a:lt1>
        <a:srgbClr val="FFFFFF"/>
      </a:lt1>
      <a:dk2>
        <a:srgbClr val="00284C"/>
      </a:dk2>
      <a:lt2>
        <a:srgbClr val="E7E8E9"/>
      </a:lt2>
      <a:accent1>
        <a:srgbClr val="005198"/>
      </a:accent1>
      <a:accent2>
        <a:srgbClr val="04D0E6"/>
      </a:accent2>
      <a:accent3>
        <a:srgbClr val="DFF73F"/>
      </a:accent3>
      <a:accent4>
        <a:srgbClr val="01ADFF"/>
      </a:accent4>
      <a:accent5>
        <a:srgbClr val="106B73"/>
      </a:accent5>
      <a:accent6>
        <a:srgbClr val="83C410"/>
      </a:accent6>
      <a:hlink>
        <a:srgbClr val="000000"/>
      </a:hlink>
      <a:folHlink>
        <a:srgbClr val="00000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lIns="0" tIns="0" rIns="0" bIns="0" rtlCol="0" anchor="ctr"/>
      <a:lstStyle>
        <a:defPPr algn="ctr">
          <a:lnSpc>
            <a:spcPct val="110000"/>
          </a:lnSpc>
          <a:defRPr sz="1600" dirty="0">
            <a:solidFill>
              <a:srgbClr val="FFFFFF"/>
            </a:solidFill>
          </a:defRPr>
        </a:defPPr>
      </a:lstStyle>
      <a:style>
        <a:lnRef idx="2">
          <a:schemeClr val="accent1">
            <a:shade val="50000"/>
          </a:schemeClr>
        </a:lnRef>
        <a:fillRef idx="1">
          <a:schemeClr val="accent1"/>
        </a:fillRef>
        <a:effectRef idx="0">
          <a:schemeClr val="accent1"/>
        </a:effectRef>
        <a:fontRef idx="minor">
          <a:schemeClr val="lt1"/>
        </a:fontRef>
      </a:style>
    </a:spDef>
    <a:lnDef>
      <a:spPr>
        <a:ln w="12700" cap="flat">
          <a:solidFill>
            <a:srgbClr val="B9B9BD"/>
          </a:solidFill>
        </a:ln>
        <a:effectLst/>
      </a:spPr>
      <a:bodyPr/>
      <a:lstStyle/>
      <a:style>
        <a:lnRef idx="2">
          <a:schemeClr val="accent1"/>
        </a:lnRef>
        <a:fillRef idx="0">
          <a:schemeClr val="accent1"/>
        </a:fillRef>
        <a:effectRef idx="1">
          <a:schemeClr val="accent1"/>
        </a:effectRef>
        <a:fontRef idx="minor">
          <a:schemeClr val="tx1"/>
        </a:fontRef>
      </a:style>
    </a:lnDef>
    <a:txDef>
      <a:spPr>
        <a:noFill/>
      </a:spPr>
      <a:bodyPr wrap="square" lIns="0" tIns="0" rIns="0" bIns="0" rtlCol="0">
        <a:noAutofit/>
      </a:bodyPr>
      <a:lstStyle>
        <a:defPPr algn="l">
          <a:spcBef>
            <a:spcPts val="1200"/>
          </a:spcBef>
          <a:defRPr sz="1600" dirty="0" smtClean="0"/>
        </a:defPPr>
      </a:lstStyle>
    </a:txDef>
  </a:objectDefaults>
  <a:extraClrSchemeLst/>
  <a:custClrLst>
    <a:custClr name="Accent Sky">
      <a:srgbClr val="99D6FF"/>
    </a:custClr>
    <a:custClr name="Accent Sea">
      <a:srgbClr val="7DFFFC"/>
    </a:custClr>
    <a:custClr name="Primary Land Dark">
      <a:srgbClr val="28721E"/>
    </a:custClr>
    <a:custClr name="Cool Gray 4C">
      <a:srgbClr val="B9B9BD"/>
    </a:custClr>
    <a:custClr name="Cool Gray 9C">
      <a:srgbClr val="71737B"/>
    </a:custClr>
    <a:custClr name="Cool Gray 11C">
      <a:srgbClr val="41454F"/>
    </a:custClr>
    <a:custClr name="Special Use Yellow">
      <a:srgbClr val="FFC505"/>
    </a:custClr>
    <a:custClr name="Special Use Red">
      <a:srgbClr val="FA4C40"/>
    </a:custClr>
  </a:custClrLst>
  <a:extLst>
    <a:ext uri="{05A4C25C-085E-4340-85A3-A5531E510DB2}">
      <thm15:themeFamily xmlns:thm15="http://schemas.microsoft.com/office/thememl/2012/main" name="Hexagon_PPT_Template_Base" id="{F697B7AE-3E0A-F149-9BC6-0E7B38DA898E}" vid="{D94A19F3-70D5-9648-9F79-860F40E84BAF}"/>
    </a:ext>
  </a:extLst>
</a:theme>
</file>

<file path=ppt/theme/theme7.xml><?xml version="1.0" encoding="utf-8"?>
<a:theme xmlns:a="http://schemas.openxmlformats.org/drawingml/2006/main" name="Office Theme">
  <a:themeElements>
    <a:clrScheme name="Hexagon">
      <a:dk1>
        <a:srgbClr val="000000"/>
      </a:dk1>
      <a:lt1>
        <a:srgbClr val="FFFFFF"/>
      </a:lt1>
      <a:dk2>
        <a:srgbClr val="666666"/>
      </a:dk2>
      <a:lt2>
        <a:srgbClr val="D1D3D3"/>
      </a:lt2>
      <a:accent1>
        <a:srgbClr val="0097BA"/>
      </a:accent1>
      <a:accent2>
        <a:srgbClr val="85CDDB"/>
      </a:accent2>
      <a:accent3>
        <a:srgbClr val="A5D867"/>
      </a:accent3>
      <a:accent4>
        <a:srgbClr val="005072"/>
      </a:accent4>
      <a:accent5>
        <a:srgbClr val="509E2F"/>
      </a:accent5>
      <a:accent6>
        <a:srgbClr val="ED8B00"/>
      </a:accent6>
      <a:hlink>
        <a:srgbClr val="0096B9"/>
      </a:hlink>
      <a:folHlink>
        <a:srgbClr val="0096B9"/>
      </a:folHlink>
    </a:clrScheme>
    <a:fontScheme name="Custom 1">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l">
          <a:defRPr sz="1600" dirty="0" smtClean="0">
            <a:latin typeface="Arial" panose="020B0604020202020204" pitchFamily="34" charset="0"/>
            <a:cs typeface="Arial" panose="020B0604020202020204" pitchFamily="34" charset="0"/>
          </a:defRPr>
        </a:defPPr>
      </a:lstStyle>
    </a:txDef>
  </a:objectDefaults>
  <a:extraClrSchemeLst/>
  <a:extLst>
    <a:ext uri="{05A4C25C-085E-4340-85A3-A5531E510DB2}">
      <thm15:themeFamily xmlns:thm15="http://schemas.microsoft.com/office/thememl/2012/main" name="Presentation3" id="{C82609C0-19C0-314D-8CCA-495E3A5E8126}" vid="{5AE70442-D4BA-A14A-A5AD-7861FD7D8234}"/>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8c327d30-4036-4928-904d-241ee326e4da" xsi:nil="true"/>
    <lcf76f155ced4ddcb4097134ff3c332f xmlns="0d54a119-e25b-46e0-84c4-c3ea47391ae0">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81650D7A67E4042B48C2F8AB311EE48" ma:contentTypeVersion="14" ma:contentTypeDescription="Een nieuw document maken." ma:contentTypeScope="" ma:versionID="eddd56e9509ff85635e5a4240118fe43">
  <xsd:schema xmlns:xsd="http://www.w3.org/2001/XMLSchema" xmlns:xs="http://www.w3.org/2001/XMLSchema" xmlns:p="http://schemas.microsoft.com/office/2006/metadata/properties" xmlns:ns2="0d54a119-e25b-46e0-84c4-c3ea47391ae0" xmlns:ns3="8c327d30-4036-4928-904d-241ee326e4da" targetNamespace="http://schemas.microsoft.com/office/2006/metadata/properties" ma:root="true" ma:fieldsID="eb98467dc05956818d6ae55186f24cee" ns2:_="" ns3:_="">
    <xsd:import namespace="0d54a119-e25b-46e0-84c4-c3ea47391ae0"/>
    <xsd:import namespace="8c327d30-4036-4928-904d-241ee326e4da"/>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3:SharedWithUsers" minOccurs="0"/>
                <xsd:element ref="ns3:SharedWithDetail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d54a119-e25b-46e0-84c4-c3ea47391a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lcf76f155ced4ddcb4097134ff3c332f" ma:index="14" nillable="true" ma:taxonomy="true" ma:internalName="lcf76f155ced4ddcb4097134ff3c332f" ma:taxonomyFieldName="MediaServiceImageTags" ma:displayName="Afbeeldingtags" ma:readOnly="false" ma:fieldId="{5cf76f15-5ced-4ddc-b409-7134ff3c332f}" ma:taxonomyMulti="true" ma:sspId="89effb04-b28a-4c31-8dbc-fe852c6ab19c"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c327d30-4036-4928-904d-241ee326e4da" elementFormDefault="qualified">
    <xsd:import namespace="http://schemas.microsoft.com/office/2006/documentManagement/types"/>
    <xsd:import namespace="http://schemas.microsoft.com/office/infopath/2007/PartnerControls"/>
    <xsd:element name="SharedWithUsers" ma:index="11"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Gedeeld met details" ma:internalName="SharedWithDetails" ma:readOnly="true">
      <xsd:simpleType>
        <xsd:restriction base="dms:Note">
          <xsd:maxLength value="255"/>
        </xsd:restriction>
      </xsd:simpleType>
    </xsd:element>
    <xsd:element name="TaxCatchAll" ma:index="15" nillable="true" ma:displayName="Taxonomy Catch All Column" ma:hidden="true" ma:list="{c99ffc5e-f2ff-4502-b3dc-33ce58798680}" ma:internalName="TaxCatchAll" ma:showField="CatchAllData" ma:web="8c327d30-4036-4928-904d-241ee326e4d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A0C1927-7A9E-4D95-8B60-E0FB8B6887B1}">
  <ds:schemaRefs>
    <ds:schemaRef ds:uri="0d54a119-e25b-46e0-84c4-c3ea47391ae0"/>
    <ds:schemaRef ds:uri="http://purl.org/dc/elements/1.1/"/>
    <ds:schemaRef ds:uri="http://schemas.microsoft.com/office/2006/documentManagement/types"/>
    <ds:schemaRef ds:uri="http://schemas.microsoft.com/office/2006/metadata/properties"/>
    <ds:schemaRef ds:uri="http://purl.org/dc/dcmitype/"/>
    <ds:schemaRef ds:uri="http://schemas.openxmlformats.org/package/2006/metadata/core-properties"/>
    <ds:schemaRef ds:uri="http://schemas.microsoft.com/office/infopath/2007/PartnerControls"/>
    <ds:schemaRef ds:uri="8c327d30-4036-4928-904d-241ee326e4da"/>
    <ds:schemaRef ds:uri="http://www.w3.org/XML/1998/namespace"/>
    <ds:schemaRef ds:uri="http://purl.org/dc/terms/"/>
  </ds:schemaRefs>
</ds:datastoreItem>
</file>

<file path=customXml/itemProps2.xml><?xml version="1.0" encoding="utf-8"?>
<ds:datastoreItem xmlns:ds="http://schemas.openxmlformats.org/officeDocument/2006/customXml" ds:itemID="{DE531AE2-CCF0-4E73-9CC9-D6172F54887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d54a119-e25b-46e0-84c4-c3ea47391ae0"/>
    <ds:schemaRef ds:uri="8c327d30-4036-4928-904d-241ee326e4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2DFA7D9-16FB-468E-854B-7C13CCC0903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BERA Template 2023</Template>
  <TotalTime>0</TotalTime>
  <Words>3529</Words>
  <Application>Microsoft Office PowerPoint</Application>
  <PresentationFormat>Breedbeeld</PresentationFormat>
  <Paragraphs>327</Paragraphs>
  <Slides>22</Slides>
  <Notes>20</Notes>
  <HiddenSlides>0</HiddenSlides>
  <MMClips>1</MMClips>
  <ScaleCrop>false</ScaleCrop>
  <HeadingPairs>
    <vt:vector size="6" baseType="variant">
      <vt:variant>
        <vt:lpstr>Gebruikte lettertypen</vt:lpstr>
      </vt:variant>
      <vt:variant>
        <vt:i4>8</vt:i4>
      </vt:variant>
      <vt:variant>
        <vt:lpstr>Thema</vt:lpstr>
      </vt:variant>
      <vt:variant>
        <vt:i4>7</vt:i4>
      </vt:variant>
      <vt:variant>
        <vt:lpstr>Diatitels</vt:lpstr>
      </vt:variant>
      <vt:variant>
        <vt:i4>22</vt:i4>
      </vt:variant>
    </vt:vector>
  </HeadingPairs>
  <TitlesOfParts>
    <vt:vector size="37" baseType="lpstr">
      <vt:lpstr>Arial</vt:lpstr>
      <vt:lpstr>Calibri</vt:lpstr>
      <vt:lpstr>Century Gothic</vt:lpstr>
      <vt:lpstr>DM Sans</vt:lpstr>
      <vt:lpstr>DM Sans Medium</vt:lpstr>
      <vt:lpstr>Times New Roman</vt:lpstr>
      <vt:lpstr>Wingdings</vt:lpstr>
      <vt:lpstr>Wingdings 2</vt:lpstr>
      <vt:lpstr>Kantoorthema</vt:lpstr>
      <vt:lpstr>Embuild - Template NL</vt:lpstr>
      <vt:lpstr>1_Kantoorthema</vt:lpstr>
      <vt:lpstr>3_Kantoorthema</vt:lpstr>
      <vt:lpstr>Hexagon 2025</vt:lpstr>
      <vt:lpstr>1_Hexagon 2025</vt:lpstr>
      <vt:lpstr>Office Theme</vt:lpstr>
      <vt:lpstr>PowerPoint-presentatie</vt:lpstr>
      <vt:lpstr>Leica Geosystems Machine Control Division </vt:lpstr>
      <vt:lpstr>Hexagon Geosystems</vt:lpstr>
      <vt:lpstr>Hexagon’s Heavy Construction Solutions</vt:lpstr>
      <vt:lpstr>PowerPoint-presentatie</vt:lpstr>
      <vt:lpstr>PowerPoint-presentatie</vt:lpstr>
      <vt:lpstr>Key Components – 3D solution on Excavator </vt:lpstr>
      <vt:lpstr>Key Components – 3D Machine control panel &amp; software</vt:lpstr>
      <vt:lpstr>Key Components – Machine GNSS Receivers</vt:lpstr>
      <vt:lpstr>Earthmoving Solutions</vt:lpstr>
      <vt:lpstr>3D Excavator Solutions – Leica MC1</vt:lpstr>
      <vt:lpstr>2D Excavator Solution</vt:lpstr>
      <vt:lpstr>Semi-Auto Solution for Excavators – 2D &amp; 3D</vt:lpstr>
      <vt:lpstr>3D Avoidance Zone System</vt:lpstr>
      <vt:lpstr>Cloud &amp; Office solutions</vt:lpstr>
      <vt:lpstr>Leica ConX</vt:lpstr>
      <vt:lpstr>OEM</vt:lpstr>
      <vt:lpstr>JCB </vt:lpstr>
      <vt:lpstr>Liebherr </vt:lpstr>
      <vt:lpstr>Caterpillar </vt:lpstr>
      <vt:lpstr>Develon </vt:lpstr>
      <vt:lpstr>Cooperation with rental companies </vt:lpstr>
    </vt:vector>
  </TitlesOfParts>
  <Company>LOXAM</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Bill OLIVIER</dc:creator>
  <cp:lastModifiedBy>NANCY DE SY</cp:lastModifiedBy>
  <cp:revision>150</cp:revision>
  <dcterms:created xsi:type="dcterms:W3CDTF">2023-10-30T20:31:42Z</dcterms:created>
  <dcterms:modified xsi:type="dcterms:W3CDTF">2026-09-17T18:19:27Z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0x010100581650D7A67E4042B48C2F8AB311EE48</vt:lpwstr>
  </property>
</Properties>
</file>